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91" r:id="rId5"/>
    <p:sldId id="314" r:id="rId6"/>
    <p:sldId id="311" r:id="rId7"/>
    <p:sldId id="313" r:id="rId8"/>
    <p:sldId id="304" r:id="rId9"/>
    <p:sldId id="312" r:id="rId10"/>
    <p:sldId id="300" r:id="rId11"/>
    <p:sldId id="301" r:id="rId12"/>
    <p:sldId id="292" r:id="rId13"/>
    <p:sldId id="306" r:id="rId14"/>
    <p:sldId id="305" r:id="rId15"/>
    <p:sldId id="302" r:id="rId16"/>
    <p:sldId id="303" r:id="rId17"/>
    <p:sldId id="278" r:id="rId18"/>
  </p:sldIdLst>
  <p:sldSz cx="9144000" cy="6858000" type="screen4x3"/>
  <p:notesSz cx="6805613" cy="9939338"/>
  <p:embeddedFontLst>
    <p:embeddedFont>
      <p:font typeface="나눔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86324" autoAdjust="0"/>
  </p:normalViewPr>
  <p:slideViewPr>
    <p:cSldViewPr snapToGrid="0">
      <p:cViewPr varScale="1">
        <p:scale>
          <a:sx n="75" d="100"/>
          <a:sy n="75" d="100"/>
        </p:scale>
        <p:origin x="1680" y="43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6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64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0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42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2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1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2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6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1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53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78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5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Picture Upload with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Smart Glasses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686439"/>
            <a:ext cx="2160240" cy="2014991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설계기술서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일자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2019.02.02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3354A-AF10-4763-BDA5-01A33AF3109E}"/>
              </a:ext>
            </a:extLst>
          </p:cNvPr>
          <p:cNvSpPr txBox="1"/>
          <p:nvPr/>
        </p:nvSpPr>
        <p:spPr>
          <a:xfrm>
            <a:off x="7254517" y="3013657"/>
            <a:ext cx="1759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발표자 </a:t>
            </a:r>
            <a:r>
              <a:rPr lang="en-US" altLang="ko-KR" sz="1600" b="1" dirty="0"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노현진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7D64E3-612B-412A-B44C-472D36974A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인터페이스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인터페이스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2.2 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하드웨어</a:t>
            </a:r>
            <a:endParaRPr lang="ko-KR" altLang="en-US" sz="18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C03C96C-5912-4BF9-94BB-90BE96DB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5" y="2246692"/>
            <a:ext cx="12721188" cy="66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9971A-4690-4C14-8D0F-F3854FAB174A}"/>
              </a:ext>
            </a:extLst>
          </p:cNvPr>
          <p:cNvSpPr txBox="1"/>
          <p:nvPr/>
        </p:nvSpPr>
        <p:spPr>
          <a:xfrm>
            <a:off x="758691" y="1663469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Mini Spy Camera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사진 촬영</a:t>
            </a:r>
            <a:endParaRPr lang="it-IT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19957-F749-467B-AEA3-E22E22C82D04}"/>
              </a:ext>
            </a:extLst>
          </p:cNvPr>
          <p:cNvSpPr txBox="1"/>
          <p:nvPr/>
        </p:nvSpPr>
        <p:spPr>
          <a:xfrm>
            <a:off x="2400812" y="5268484"/>
            <a:ext cx="1882247" cy="9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NEO-6M GPS</a:t>
            </a:r>
          </a:p>
          <a:p>
            <a:pPr fontAlgn="base" latinLnBrk="0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모듈의 위치정보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20D3BC-E5BF-4B70-92C5-811EF6160928}"/>
              </a:ext>
            </a:extLst>
          </p:cNvPr>
          <p:cNvSpPr txBox="1"/>
          <p:nvPr/>
        </p:nvSpPr>
        <p:spPr>
          <a:xfrm>
            <a:off x="5490600" y="3649135"/>
            <a:ext cx="287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LED – Basic Red 5mm</a:t>
            </a:r>
          </a:p>
          <a:p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발광 다이오드</a:t>
            </a:r>
            <a:endParaRPr lang="it-IT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pic>
        <p:nvPicPr>
          <p:cNvPr id="3073" name="_x383176192" descr="EMB00006bf83571">
            <a:extLst>
              <a:ext uri="{FF2B5EF4-FFF2-40B4-BE49-F238E27FC236}">
                <a16:creationId xmlns:a16="http://schemas.microsoft.com/office/drawing/2014/main" id="{C48B4A28-FADF-445A-87EC-B6C475F1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31" y="2451940"/>
            <a:ext cx="2816444" cy="21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D2375CFE-5593-4920-B42D-B5DF78758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83178592" descr="EMB00006bf8357a">
            <a:extLst>
              <a:ext uri="{FF2B5EF4-FFF2-40B4-BE49-F238E27FC236}">
                <a16:creationId xmlns:a16="http://schemas.microsoft.com/office/drawing/2014/main" id="{3377A49E-3251-4B9E-92FD-D5609BF5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51" y="1663469"/>
            <a:ext cx="2077045" cy="20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628686A0-53D1-41E1-B9E1-2CCA0F57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383178032" descr="EMB00006bf83586">
            <a:extLst>
              <a:ext uri="{FF2B5EF4-FFF2-40B4-BE49-F238E27FC236}">
                <a16:creationId xmlns:a16="http://schemas.microsoft.com/office/drawing/2014/main" id="{9D9E08D4-2DF7-45BC-87E0-290E9A4E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49" y="4782093"/>
            <a:ext cx="1889125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8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구조설계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A119D47-F96D-4B66-8ED9-0326C7347154}"/>
              </a:ext>
            </a:extLst>
          </p:cNvPr>
          <p:cNvSpPr txBox="1">
            <a:spLocks/>
          </p:cNvSpPr>
          <p:nvPr/>
        </p:nvSpPr>
        <p:spPr>
          <a:xfrm>
            <a:off x="263455" y="71520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구조설계 </a:t>
            </a: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3.1 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클래스 설계</a:t>
            </a:r>
          </a:p>
        </p:txBody>
      </p:sp>
      <p:pic>
        <p:nvPicPr>
          <p:cNvPr id="5123" name="_x443645568" descr="EMB0000615465ea">
            <a:extLst>
              <a:ext uri="{FF2B5EF4-FFF2-40B4-BE49-F238E27FC236}">
                <a16:creationId xmlns:a16="http://schemas.microsoft.com/office/drawing/2014/main" id="{15B844F3-DD2C-4DCB-AF62-2C9BAC0C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" y="2337691"/>
            <a:ext cx="8207159" cy="24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0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구조설계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CA119D47-F96D-4B66-8ED9-0326C7347154}"/>
              </a:ext>
            </a:extLst>
          </p:cNvPr>
          <p:cNvSpPr txBox="1">
            <a:spLocks/>
          </p:cNvSpPr>
          <p:nvPr/>
        </p:nvSpPr>
        <p:spPr>
          <a:xfrm>
            <a:off x="263455" y="71520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구조설계 </a:t>
            </a: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3.2 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컴포넌트 설계</a:t>
            </a:r>
          </a:p>
        </p:txBody>
      </p:sp>
      <p:pic>
        <p:nvPicPr>
          <p:cNvPr id="7169" name="_x443644608" descr="EMB0000615465f1">
            <a:extLst>
              <a:ext uri="{FF2B5EF4-FFF2-40B4-BE49-F238E27FC236}">
                <a16:creationId xmlns:a16="http://schemas.microsoft.com/office/drawing/2014/main" id="{01539AAE-0410-4D29-8253-268EE386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997" y="1600665"/>
            <a:ext cx="5610578" cy="518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3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구조설계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A119D47-F96D-4B66-8ED9-0326C7347154}"/>
              </a:ext>
            </a:extLst>
          </p:cNvPr>
          <p:cNvSpPr txBox="1">
            <a:spLocks/>
          </p:cNvSpPr>
          <p:nvPr/>
        </p:nvSpPr>
        <p:spPr>
          <a:xfrm>
            <a:off x="263455" y="71520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구조설계 </a:t>
            </a: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3.3 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아키텍처 설계</a:t>
            </a:r>
          </a:p>
        </p:txBody>
      </p:sp>
      <p:pic>
        <p:nvPicPr>
          <p:cNvPr id="5121" name="_x379949208" descr="EMB00006bf83594">
            <a:extLst>
              <a:ext uri="{FF2B5EF4-FFF2-40B4-BE49-F238E27FC236}">
                <a16:creationId xmlns:a16="http://schemas.microsoft.com/office/drawing/2014/main" id="{EA32B209-1CC2-424D-9D2E-77292C95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26" y="1922435"/>
            <a:ext cx="7364347" cy="4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7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데이터설계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A119D47-F96D-4B66-8ED9-0326C7347154}"/>
              </a:ext>
            </a:extLst>
          </p:cNvPr>
          <p:cNvSpPr txBox="1">
            <a:spLocks/>
          </p:cNvSpPr>
          <p:nvPr/>
        </p:nvSpPr>
        <p:spPr>
          <a:xfrm>
            <a:off x="263455" y="71520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데이터설계 </a:t>
            </a: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4.1 E-R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 다이어그램</a:t>
            </a:r>
          </a:p>
        </p:txBody>
      </p:sp>
      <p:pic>
        <p:nvPicPr>
          <p:cNvPr id="3073" name="_x382697224" descr="EMB00006eb07a39">
            <a:extLst>
              <a:ext uri="{FF2B5EF4-FFF2-40B4-BE49-F238E27FC236}">
                <a16:creationId xmlns:a16="http://schemas.microsoft.com/office/drawing/2014/main" id="{88F97236-CE69-41AE-A0C5-83907130B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1" y="1916088"/>
            <a:ext cx="7830917" cy="41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0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데이터설계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A119D47-F96D-4B66-8ED9-0326C7347154}"/>
              </a:ext>
            </a:extLst>
          </p:cNvPr>
          <p:cNvSpPr txBox="1">
            <a:spLocks/>
          </p:cNvSpPr>
          <p:nvPr/>
        </p:nvSpPr>
        <p:spPr>
          <a:xfrm>
            <a:off x="263455" y="715207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데이터설계 </a:t>
            </a: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4.2 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설계 테이블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830B5C-1D87-43BA-93C2-5F1FFC21C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803" y="1897158"/>
            <a:ext cx="6096000" cy="40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0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Q &amp; A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E91CC-9E83-40FC-9041-1BDE764D7A2E}"/>
              </a:ext>
            </a:extLst>
          </p:cNvPr>
          <p:cNvSpPr txBox="1"/>
          <p:nvPr/>
        </p:nvSpPr>
        <p:spPr>
          <a:xfrm>
            <a:off x="7768046" y="6387291"/>
            <a:ext cx="1375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고딕" panose="020B0600000101010101" charset="-127"/>
                <a:ea typeface="나눔고딕" panose="020B0600000101010101" charset="-127"/>
              </a:rPr>
              <a:t>코딩 스터디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BBCFC05-750D-4A20-ACE7-5FF72E6D0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715" y="3686439"/>
            <a:ext cx="2160240" cy="2014991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Made by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노현진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010-4149-4778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개요 및 목표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 상 제약사항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인터페이스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구조 설계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설계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 bwMode="auto"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A90298-39F7-4FB7-8CB5-778EE5CC61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개요 및 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시스템의 개요 및 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8E5070-FE84-4F0D-B986-0BBED54DF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1D4939-6A8C-4F19-9C05-5465ED110038}"/>
              </a:ext>
            </a:extLst>
          </p:cNvPr>
          <p:cNvSpPr txBox="1"/>
          <p:nvPr/>
        </p:nvSpPr>
        <p:spPr>
          <a:xfrm>
            <a:off x="1279222" y="1924147"/>
            <a:ext cx="657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눈으로 직접 보고 있는 여행사진을 사용자의 현재 위치를 기반으로 업로드하고 포스팅 해주는 디바이스 개발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AF593-F8B3-41D7-88C9-F1574CF6430F}"/>
              </a:ext>
            </a:extLst>
          </p:cNvPr>
          <p:cNvSpPr txBox="1"/>
          <p:nvPr/>
        </p:nvSpPr>
        <p:spPr>
          <a:xfrm>
            <a:off x="1469915" y="3429000"/>
            <a:ext cx="619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눈으로 봄과 동시에 사진 업로드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248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 상 제약사항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 상 제약사항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8E5070-FE84-4F0D-B986-0BBED54DF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CA9636-79C7-408A-8E0C-3014E574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00945"/>
              </p:ext>
            </p:extLst>
          </p:nvPr>
        </p:nvGraphicFramePr>
        <p:xfrm>
          <a:off x="1129401" y="2441222"/>
          <a:ext cx="6876803" cy="2012671"/>
        </p:xfrm>
        <a:graphic>
          <a:graphicData uri="http://schemas.openxmlformats.org/drawingml/2006/table">
            <a:tbl>
              <a:tblPr/>
              <a:tblGrid>
                <a:gridCol w="1795346">
                  <a:extLst>
                    <a:ext uri="{9D8B030D-6E8A-4147-A177-3AD203B41FA5}">
                      <a16:colId xmlns:a16="http://schemas.microsoft.com/office/drawing/2014/main" val="188238963"/>
                    </a:ext>
                  </a:extLst>
                </a:gridCol>
                <a:gridCol w="5081457">
                  <a:extLst>
                    <a:ext uri="{9D8B030D-6E8A-4147-A177-3AD203B41FA5}">
                      <a16:colId xmlns:a16="http://schemas.microsoft.com/office/drawing/2014/main" val="1591686348"/>
                    </a:ext>
                  </a:extLst>
                </a:gridCol>
              </a:tblGrid>
              <a:tr h="5432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614307"/>
                  </a:ext>
                </a:extLst>
              </a:tr>
              <a:tr h="488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382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개발보안 가이드를 준수하여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시큐어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코딩을 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67153"/>
                  </a:ext>
                </a:extLst>
              </a:tr>
              <a:tr h="980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보호법에 따른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무단 촬영 방지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8382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모듈을 추가하여 촬영 시 불빛이 나오게 하면서 촬영이 됨을 알려줌과 동시에 무단 촬영을 방지함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2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42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인터페이스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인터페이스</a:t>
            </a:r>
            <a:endParaRPr lang="ko-KR" altLang="en-US" sz="18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8" name="_bora11" hidden="1">
            <a:extLst>
              <a:ext uri="{FF2B5EF4-FFF2-40B4-BE49-F238E27FC236}">
                <a16:creationId xmlns:a16="http://schemas.microsoft.com/office/drawing/2014/main" id="{FA581F0E-ADF5-4CC5-BE16-CE0540B9865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890963" y="1579563"/>
            <a:ext cx="1587500" cy="1587500"/>
          </a:xfrm>
          <a:custGeom>
            <a:avLst/>
            <a:gdLst>
              <a:gd name="T0" fmla="*/ 0 w 180"/>
              <a:gd name="T1" fmla="*/ 0 h 354"/>
              <a:gd name="T2" fmla="*/ 180 w 180"/>
              <a:gd name="T3" fmla="*/ 0 h 354"/>
              <a:gd name="T4" fmla="*/ 180 w 180"/>
              <a:gd name="T5" fmla="*/ 354 h 354"/>
              <a:gd name="T6" fmla="*/ 0 w 180"/>
              <a:gd name="T7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354">
                <a:moveTo>
                  <a:pt x="0" y="0"/>
                </a:moveTo>
                <a:lnTo>
                  <a:pt x="180" y="0"/>
                </a:lnTo>
                <a:lnTo>
                  <a:pt x="180" y="354"/>
                </a:lnTo>
                <a:lnTo>
                  <a:pt x="0" y="35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bora11" hidden="1">
            <a:extLst>
              <a:ext uri="{FF2B5EF4-FFF2-40B4-BE49-F238E27FC236}">
                <a16:creationId xmlns:a16="http://schemas.microsoft.com/office/drawing/2014/main" id="{5735986F-17D9-485B-996D-AE7DEDB67CC2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890963" y="1579563"/>
            <a:ext cx="1587500" cy="1587500"/>
          </a:xfrm>
          <a:custGeom>
            <a:avLst/>
            <a:gdLst>
              <a:gd name="T0" fmla="*/ 0 w 180"/>
              <a:gd name="T1" fmla="*/ 0 h 354"/>
              <a:gd name="T2" fmla="*/ 180 w 180"/>
              <a:gd name="T3" fmla="*/ 0 h 354"/>
              <a:gd name="T4" fmla="*/ 180 w 180"/>
              <a:gd name="T5" fmla="*/ 354 h 354"/>
              <a:gd name="T6" fmla="*/ 0 w 180"/>
              <a:gd name="T7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354">
                <a:moveTo>
                  <a:pt x="0" y="0"/>
                </a:moveTo>
                <a:lnTo>
                  <a:pt x="180" y="0"/>
                </a:lnTo>
                <a:lnTo>
                  <a:pt x="180" y="354"/>
                </a:lnTo>
                <a:lnTo>
                  <a:pt x="0" y="35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_x441441304" descr="EMB000061546517">
            <a:extLst>
              <a:ext uri="{FF2B5EF4-FFF2-40B4-BE49-F238E27FC236}">
                <a16:creationId xmlns:a16="http://schemas.microsoft.com/office/drawing/2014/main" id="{B38EC5B4-79DB-4D3C-A8CB-243430AD8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29" y="1828360"/>
            <a:ext cx="1706563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443645648" descr="EMB000061546553">
            <a:extLst>
              <a:ext uri="{FF2B5EF4-FFF2-40B4-BE49-F238E27FC236}">
                <a16:creationId xmlns:a16="http://schemas.microsoft.com/office/drawing/2014/main" id="{7AE2FDDC-CF19-4661-982B-D58C57D7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31" y="1828360"/>
            <a:ext cx="1706562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3386C-02ED-4A01-AE80-9FC882DB8C27}"/>
              </a:ext>
            </a:extLst>
          </p:cNvPr>
          <p:cNvSpPr txBox="1"/>
          <p:nvPr/>
        </p:nvSpPr>
        <p:spPr>
          <a:xfrm>
            <a:off x="646660" y="5514663"/>
            <a:ext cx="3727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회원이 </a:t>
            </a:r>
            <a:r>
              <a:rPr lang="en-US" altLang="ko-KR" sz="1600" dirty="0"/>
              <a:t>SNS</a:t>
            </a:r>
            <a:r>
              <a:rPr lang="ko-KR" altLang="en-US" sz="1600" dirty="0"/>
              <a:t>인증을 통해</a:t>
            </a:r>
            <a:r>
              <a:rPr lang="en-US" altLang="ko-KR" sz="1600" dirty="0"/>
              <a:t> </a:t>
            </a:r>
            <a:r>
              <a:rPr lang="ko-KR" altLang="en-US" sz="1600" dirty="0"/>
              <a:t>로그인을 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07307-D70C-4023-BD7D-B297A93B0BBC}"/>
              </a:ext>
            </a:extLst>
          </p:cNvPr>
          <p:cNvSpPr txBox="1"/>
          <p:nvPr/>
        </p:nvSpPr>
        <p:spPr>
          <a:xfrm>
            <a:off x="4848338" y="5514663"/>
            <a:ext cx="3111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회원이 처음 </a:t>
            </a:r>
            <a:r>
              <a:rPr lang="en-US" altLang="ko-KR" sz="1600" dirty="0"/>
              <a:t>SNS</a:t>
            </a:r>
            <a:r>
              <a:rPr lang="ko-KR" altLang="en-US" sz="1600" dirty="0"/>
              <a:t>인증을 할 경우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회원등록을 한다</a:t>
            </a:r>
          </a:p>
        </p:txBody>
      </p:sp>
    </p:spTree>
    <p:extLst>
      <p:ext uri="{BB962C8B-B14F-4D97-AF65-F5344CB8AC3E}">
        <p14:creationId xmlns:p14="http://schemas.microsoft.com/office/powerpoint/2010/main" val="335508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인터페이스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인터페이스</a:t>
            </a:r>
            <a:endParaRPr lang="ko-KR" altLang="en-US" sz="18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8" name="_bora11" hidden="1">
            <a:extLst>
              <a:ext uri="{FF2B5EF4-FFF2-40B4-BE49-F238E27FC236}">
                <a16:creationId xmlns:a16="http://schemas.microsoft.com/office/drawing/2014/main" id="{FA581F0E-ADF5-4CC5-BE16-CE0540B9865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890963" y="1579563"/>
            <a:ext cx="1587500" cy="1587500"/>
          </a:xfrm>
          <a:custGeom>
            <a:avLst/>
            <a:gdLst>
              <a:gd name="T0" fmla="*/ 0 w 180"/>
              <a:gd name="T1" fmla="*/ 0 h 354"/>
              <a:gd name="T2" fmla="*/ 180 w 180"/>
              <a:gd name="T3" fmla="*/ 0 h 354"/>
              <a:gd name="T4" fmla="*/ 180 w 180"/>
              <a:gd name="T5" fmla="*/ 354 h 354"/>
              <a:gd name="T6" fmla="*/ 0 w 180"/>
              <a:gd name="T7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354">
                <a:moveTo>
                  <a:pt x="0" y="0"/>
                </a:moveTo>
                <a:lnTo>
                  <a:pt x="180" y="0"/>
                </a:lnTo>
                <a:lnTo>
                  <a:pt x="180" y="354"/>
                </a:lnTo>
                <a:lnTo>
                  <a:pt x="0" y="35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bora11" hidden="1">
            <a:extLst>
              <a:ext uri="{FF2B5EF4-FFF2-40B4-BE49-F238E27FC236}">
                <a16:creationId xmlns:a16="http://schemas.microsoft.com/office/drawing/2014/main" id="{5735986F-17D9-485B-996D-AE7DEDB67CC2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3890963" y="1579563"/>
            <a:ext cx="1587500" cy="1587500"/>
          </a:xfrm>
          <a:custGeom>
            <a:avLst/>
            <a:gdLst>
              <a:gd name="T0" fmla="*/ 0 w 180"/>
              <a:gd name="T1" fmla="*/ 0 h 354"/>
              <a:gd name="T2" fmla="*/ 180 w 180"/>
              <a:gd name="T3" fmla="*/ 0 h 354"/>
              <a:gd name="T4" fmla="*/ 180 w 180"/>
              <a:gd name="T5" fmla="*/ 354 h 354"/>
              <a:gd name="T6" fmla="*/ 0 w 180"/>
              <a:gd name="T7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354">
                <a:moveTo>
                  <a:pt x="0" y="0"/>
                </a:moveTo>
                <a:lnTo>
                  <a:pt x="180" y="0"/>
                </a:lnTo>
                <a:lnTo>
                  <a:pt x="180" y="354"/>
                </a:lnTo>
                <a:lnTo>
                  <a:pt x="0" y="35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3386C-02ED-4A01-AE80-9FC882DB8C27}"/>
              </a:ext>
            </a:extLst>
          </p:cNvPr>
          <p:cNvSpPr txBox="1"/>
          <p:nvPr/>
        </p:nvSpPr>
        <p:spPr>
          <a:xfrm>
            <a:off x="646660" y="5514663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게시물 목록을 조회 한다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D07307-D70C-4023-BD7D-B297A93B0BBC}"/>
              </a:ext>
            </a:extLst>
          </p:cNvPr>
          <p:cNvSpPr txBox="1"/>
          <p:nvPr/>
        </p:nvSpPr>
        <p:spPr>
          <a:xfrm>
            <a:off x="6097447" y="5520348"/>
            <a:ext cx="1765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지도를 확대 한다</a:t>
            </a:r>
            <a:endParaRPr lang="ko-KR" altLang="en-US" sz="1600" dirty="0"/>
          </a:p>
        </p:txBody>
      </p:sp>
      <p:pic>
        <p:nvPicPr>
          <p:cNvPr id="12" name="_x440215112" descr="EMB00006154659c">
            <a:extLst>
              <a:ext uri="{FF2B5EF4-FFF2-40B4-BE49-F238E27FC236}">
                <a16:creationId xmlns:a16="http://schemas.microsoft.com/office/drawing/2014/main" id="{48AE3C07-3328-473D-A274-5166FCA5C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49" y="1834710"/>
            <a:ext cx="1706563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_x440216392" descr="EMB0000615465ba">
            <a:extLst>
              <a:ext uri="{FF2B5EF4-FFF2-40B4-BE49-F238E27FC236}">
                <a16:creationId xmlns:a16="http://schemas.microsoft.com/office/drawing/2014/main" id="{DB39565E-1C28-4DE3-BC6C-331AADD9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65" y="1834710"/>
            <a:ext cx="1706562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440218472" descr="EMB0000615465dc">
            <a:extLst>
              <a:ext uri="{FF2B5EF4-FFF2-40B4-BE49-F238E27FC236}">
                <a16:creationId xmlns:a16="http://schemas.microsoft.com/office/drawing/2014/main" id="{9C697D92-0F81-4339-9846-6432CA314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80" y="1825185"/>
            <a:ext cx="1706562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7763CE-6048-41CC-9B33-ABA7434A5B17}"/>
              </a:ext>
            </a:extLst>
          </p:cNvPr>
          <p:cNvSpPr txBox="1"/>
          <p:nvPr/>
        </p:nvSpPr>
        <p:spPr>
          <a:xfrm>
            <a:off x="3531232" y="5514663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지도를 조회 한다</a:t>
            </a:r>
          </a:p>
        </p:txBody>
      </p:sp>
    </p:spTree>
    <p:extLst>
      <p:ext uri="{BB962C8B-B14F-4D97-AF65-F5344CB8AC3E}">
        <p14:creationId xmlns:p14="http://schemas.microsoft.com/office/powerpoint/2010/main" val="235652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인터페이스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인터페이스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2.2 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하드웨어</a:t>
            </a:r>
            <a:endParaRPr lang="ko-KR" altLang="en-US" sz="18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C03C96C-5912-4BF9-94BB-90BE96DB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5" y="2246692"/>
            <a:ext cx="12721188" cy="66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9CE7CAB-D159-4AD8-AD61-95B759B1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24001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8694048" descr="DRW00006eb07a01">
            <a:extLst>
              <a:ext uri="{FF2B5EF4-FFF2-40B4-BE49-F238E27FC236}">
                <a16:creationId xmlns:a16="http://schemas.microsoft.com/office/drawing/2014/main" id="{391520F2-DD98-42F1-B20D-7F2E3E5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2857342"/>
            <a:ext cx="3844925" cy="18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5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인터페이스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인터페이스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2.2 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하드웨어</a:t>
            </a:r>
            <a:endParaRPr lang="ko-KR" altLang="en-US" sz="18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C03C96C-5912-4BF9-94BB-90BE96DB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5" y="2246692"/>
            <a:ext cx="12721188" cy="66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379943448" descr="EMB00006bf8354a">
            <a:extLst>
              <a:ext uri="{FF2B5EF4-FFF2-40B4-BE49-F238E27FC236}">
                <a16:creationId xmlns:a16="http://schemas.microsoft.com/office/drawing/2014/main" id="{63A0D3B3-00CD-467F-AD26-669F99009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8" y="1683721"/>
            <a:ext cx="7809349" cy="43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5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인터페이스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사용자 인터페이스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800" b="1" spc="-150" dirty="0">
                <a:solidFill>
                  <a:schemeClr val="accent4">
                    <a:lumMod val="50000"/>
                  </a:schemeClr>
                </a:solidFill>
              </a:rPr>
              <a:t>2.2 </a:t>
            </a:r>
            <a:r>
              <a:rPr lang="ko-KR" altLang="en-US" sz="1800" b="1" spc="-150" dirty="0">
                <a:solidFill>
                  <a:schemeClr val="accent4">
                    <a:lumMod val="50000"/>
                  </a:schemeClr>
                </a:solidFill>
              </a:rPr>
              <a:t>하드웨어</a:t>
            </a:r>
            <a:endParaRPr lang="ko-KR" altLang="en-US" sz="18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3121B-1B85-4BB8-82FE-36606C1A4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25" y="6347255"/>
            <a:ext cx="2077375" cy="38469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C03C96C-5912-4BF9-94BB-90BE96DB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5" y="2246692"/>
            <a:ext cx="12721188" cy="66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3620800" descr="EMB00006bf83550">
            <a:extLst>
              <a:ext uri="{FF2B5EF4-FFF2-40B4-BE49-F238E27FC236}">
                <a16:creationId xmlns:a16="http://schemas.microsoft.com/office/drawing/2014/main" id="{61B5E286-F86C-48AA-89D3-31CA598A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2" y="2223452"/>
            <a:ext cx="2327275" cy="2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383770112" descr="EMB00006bf8355d">
            <a:extLst>
              <a:ext uri="{FF2B5EF4-FFF2-40B4-BE49-F238E27FC236}">
                <a16:creationId xmlns:a16="http://schemas.microsoft.com/office/drawing/2014/main" id="{F7B2260D-EFA9-4743-BE47-8CFEC488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24" y="4906429"/>
            <a:ext cx="2033587" cy="20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83688936" descr="EMB00006bf8356a">
            <a:extLst>
              <a:ext uri="{FF2B5EF4-FFF2-40B4-BE49-F238E27FC236}">
                <a16:creationId xmlns:a16="http://schemas.microsoft.com/office/drawing/2014/main" id="{001A8F1E-A360-49A2-A66C-983A9B97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5"/>
          <a:stretch>
            <a:fillRect/>
          </a:stretch>
        </p:blipFill>
        <p:spPr bwMode="auto">
          <a:xfrm>
            <a:off x="5465396" y="1606248"/>
            <a:ext cx="2833679" cy="21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89971A-4690-4C14-8D0F-F3854FAB174A}"/>
              </a:ext>
            </a:extLst>
          </p:cNvPr>
          <p:cNvSpPr txBox="1"/>
          <p:nvPr/>
        </p:nvSpPr>
        <p:spPr>
          <a:xfrm>
            <a:off x="251918" y="1641615"/>
            <a:ext cx="386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Arduino Pro Mini 328 - 3.3V/8MHz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마이크로프로세서</a:t>
            </a:r>
            <a:endParaRPr lang="it-IT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F19957-F749-467B-AEA3-E22E22C82D04}"/>
              </a:ext>
            </a:extLst>
          </p:cNvPr>
          <p:cNvSpPr txBox="1"/>
          <p:nvPr/>
        </p:nvSpPr>
        <p:spPr>
          <a:xfrm>
            <a:off x="1988767" y="4791787"/>
            <a:ext cx="5227713" cy="91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Momentary Push Button Switch - 12mm Square</a:t>
            </a:r>
          </a:p>
          <a:p>
            <a:pPr fontAlgn="base" latinLnBrk="0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전원 버튼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사진촬영 버튼</a:t>
            </a:r>
            <a:endParaRPr lang="en-US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20D3BC-E5BF-4B70-92C5-811EF6160928}"/>
              </a:ext>
            </a:extLst>
          </p:cNvPr>
          <p:cNvSpPr txBox="1"/>
          <p:nvPr/>
        </p:nvSpPr>
        <p:spPr>
          <a:xfrm>
            <a:off x="3829937" y="3524737"/>
            <a:ext cx="5759300" cy="66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HC 06 Bluetooth</a:t>
            </a:r>
          </a:p>
          <a:p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스마트글래스와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mobile device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간 블루투스 통신</a:t>
            </a:r>
            <a:endParaRPr lang="it-IT" altLang="ko-KR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13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D5B89A9F-B383-45EC-9771-E28F9193C8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5259</TotalTime>
  <Words>278</Words>
  <Application>Microsoft Office PowerPoint</Application>
  <PresentationFormat>화면 슬라이드 쇼(4:3)</PresentationFormat>
  <Paragraphs>84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Wingdings</vt:lpstr>
      <vt:lpstr>Arial</vt:lpstr>
      <vt:lpstr>바탕</vt:lpstr>
      <vt:lpstr>나눔고딕</vt:lpstr>
      <vt:lpstr>Office 테마</vt:lpstr>
      <vt:lpstr>Picture Upload with Smart Glasses</vt:lpstr>
      <vt:lpstr>목차</vt:lpstr>
      <vt:lpstr>시스템의 개요 및 목표</vt:lpstr>
      <vt:lpstr>설계 상 제약사항</vt:lpstr>
      <vt:lpstr>사용자 인터페이스</vt:lpstr>
      <vt:lpstr>사용자 인터페이스</vt:lpstr>
      <vt:lpstr>사용자 인터페이스 2.2 하드웨어</vt:lpstr>
      <vt:lpstr>사용자 인터페이스 2.2 하드웨어</vt:lpstr>
      <vt:lpstr>사용자 인터페이스 2.2 하드웨어</vt:lpstr>
      <vt:lpstr>사용자 인터페이스 2.2 하드웨어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현진 노</cp:lastModifiedBy>
  <cp:revision>1266</cp:revision>
  <cp:lastPrinted>2011-08-28T13:13:29Z</cp:lastPrinted>
  <dcterms:created xsi:type="dcterms:W3CDTF">2011-08-24T01:05:33Z</dcterms:created>
  <dcterms:modified xsi:type="dcterms:W3CDTF">2019-02-02T04:57:41Z</dcterms:modified>
</cp:coreProperties>
</file>