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91" r:id="rId5"/>
    <p:sldId id="295" r:id="rId6"/>
    <p:sldId id="294" r:id="rId7"/>
    <p:sldId id="288" r:id="rId8"/>
    <p:sldId id="296" r:id="rId9"/>
    <p:sldId id="293" r:id="rId10"/>
    <p:sldId id="284" r:id="rId11"/>
    <p:sldId id="292" r:id="rId12"/>
    <p:sldId id="298" r:id="rId13"/>
    <p:sldId id="297" r:id="rId14"/>
    <p:sldId id="290" r:id="rId15"/>
    <p:sldId id="299" r:id="rId16"/>
    <p:sldId id="285" r:id="rId17"/>
    <p:sldId id="278" r:id="rId18"/>
  </p:sldIdLst>
  <p:sldSz cx="9144000" cy="6858000" type="screen4x3"/>
  <p:notesSz cx="6805613" cy="9939338"/>
  <p:embeddedFontLst>
    <p:embeddedFont>
      <p:font typeface="나눔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함초롬돋움" panose="020B0604000101010101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86324" autoAdjust="0"/>
  </p:normalViewPr>
  <p:slideViewPr>
    <p:cSldViewPr snapToGrid="0">
      <p:cViewPr varScale="1">
        <p:scale>
          <a:sx n="69" d="100"/>
          <a:sy n="69" d="100"/>
        </p:scale>
        <p:origin x="62" y="44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70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5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0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8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32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1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2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1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0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2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6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rms.naver.com/entry.nhn?docId=857695&amp;ref=y" TargetMode="External"/><Relationship Id="rId5" Type="http://schemas.openxmlformats.org/officeDocument/2006/relationships/hyperlink" Target="https://terms.naver.com/entry.nhn?docId=837531&amp;ref=y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Picture Upload with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Smart Glasses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686439"/>
            <a:ext cx="2160240" cy="2014991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2019.01.12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3354A-AF10-4763-BDA5-01A33AF3109E}"/>
              </a:ext>
            </a:extLst>
          </p:cNvPr>
          <p:cNvSpPr txBox="1"/>
          <p:nvPr/>
        </p:nvSpPr>
        <p:spPr>
          <a:xfrm>
            <a:off x="7254517" y="3013657"/>
            <a:ext cx="175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발표자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이수하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7D64E3-612B-412A-B44C-472D36974A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기능적 요구사항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9" name="テキスト ボックス 15">
            <a:extLst>
              <a:ext uri="{FF2B5EF4-FFF2-40B4-BE49-F238E27FC236}">
                <a16:creationId xmlns:a16="http://schemas.microsoft.com/office/drawing/2014/main" id="{EEBCB90A-AB93-479B-A5D3-B4AA02C68538}"/>
              </a:ext>
            </a:extLst>
          </p:cNvPr>
          <p:cNvSpPr txBox="1"/>
          <p:nvPr/>
        </p:nvSpPr>
        <p:spPr>
          <a:xfrm>
            <a:off x="700821" y="1433318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다이어그램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141FF7-BDCF-4354-85D3-6D4145C4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47" y="2442345"/>
            <a:ext cx="8289866" cy="48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97855544" descr="EMB000028147f2b">
            <a:extLst>
              <a:ext uri="{FF2B5EF4-FFF2-40B4-BE49-F238E27FC236}">
                <a16:creationId xmlns:a16="http://schemas.microsoft.com/office/drawing/2014/main" id="{C156CC8E-368F-442D-BEB9-0C359207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46" y="2899545"/>
            <a:ext cx="6858409" cy="13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0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기능적 요구사항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9" name="テキスト ボックス 15">
            <a:extLst>
              <a:ext uri="{FF2B5EF4-FFF2-40B4-BE49-F238E27FC236}">
                <a16:creationId xmlns:a16="http://schemas.microsoft.com/office/drawing/2014/main" id="{EEBCB90A-AB93-479B-A5D3-B4AA02C68538}"/>
              </a:ext>
            </a:extLst>
          </p:cNvPr>
          <p:cNvSpPr txBox="1"/>
          <p:nvPr/>
        </p:nvSpPr>
        <p:spPr>
          <a:xfrm>
            <a:off x="700821" y="1433318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다이어그램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141FF7-BDCF-4354-85D3-6D4145C4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47" y="2442345"/>
            <a:ext cx="8289866" cy="48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A9177-523C-4ECC-9CFA-086FF280C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762" y="1397884"/>
            <a:ext cx="14668167" cy="6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97859936" descr="EMB000028147f2e">
            <a:extLst>
              <a:ext uri="{FF2B5EF4-FFF2-40B4-BE49-F238E27FC236}">
                <a16:creationId xmlns:a16="http://schemas.microsoft.com/office/drawing/2014/main" id="{6EB0ED65-6954-49BD-A093-B99599F9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763" y="1855084"/>
            <a:ext cx="3257047" cy="393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6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기능적 요구사항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9" name="テキスト ボックス 15">
            <a:extLst>
              <a:ext uri="{FF2B5EF4-FFF2-40B4-BE49-F238E27FC236}">
                <a16:creationId xmlns:a16="http://schemas.microsoft.com/office/drawing/2014/main" id="{EEBCB90A-AB93-479B-A5D3-B4AA02C68538}"/>
              </a:ext>
            </a:extLst>
          </p:cNvPr>
          <p:cNvSpPr txBox="1"/>
          <p:nvPr/>
        </p:nvSpPr>
        <p:spPr>
          <a:xfrm>
            <a:off x="700821" y="1433318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액티비티 다이어그램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141FF7-BDCF-4354-85D3-6D4145C4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47" y="2442345"/>
            <a:ext cx="8289866" cy="48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A9177-523C-4ECC-9CFA-086FF280C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762" y="1397884"/>
            <a:ext cx="14668167" cy="6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B08D82-9812-4CAA-82DE-A3FF32C2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231" y="1113303"/>
            <a:ext cx="7862934" cy="42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97859360" descr="EMB000028147f31">
            <a:extLst>
              <a:ext uri="{FF2B5EF4-FFF2-40B4-BE49-F238E27FC236}">
                <a16:creationId xmlns:a16="http://schemas.microsoft.com/office/drawing/2014/main" id="{70F1FAF7-A558-4DFD-BBDC-F890502B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31" y="1570503"/>
            <a:ext cx="2233537" cy="52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90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비기능적 요구사항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비기능적 요구사항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7" name="テキスト ボックス 15">
            <a:extLst>
              <a:ext uri="{FF2B5EF4-FFF2-40B4-BE49-F238E27FC236}">
                <a16:creationId xmlns:a16="http://schemas.microsoft.com/office/drawing/2014/main" id="{742AAD53-C4FB-48E7-8316-B6ECFD5CBF28}"/>
              </a:ext>
            </a:extLst>
          </p:cNvPr>
          <p:cNvSpPr txBox="1"/>
          <p:nvPr/>
        </p:nvSpPr>
        <p:spPr>
          <a:xfrm>
            <a:off x="700821" y="1433318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요구사항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D796E3-2844-44A3-91ED-E19728D76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91149"/>
              </p:ext>
            </p:extLst>
          </p:nvPr>
        </p:nvGraphicFramePr>
        <p:xfrm>
          <a:off x="1721542" y="2606483"/>
          <a:ext cx="5692521" cy="1645033"/>
        </p:xfrm>
        <a:graphic>
          <a:graphicData uri="http://schemas.openxmlformats.org/drawingml/2006/table">
            <a:tbl>
              <a:tblPr/>
              <a:tblGrid>
                <a:gridCol w="1074674">
                  <a:extLst>
                    <a:ext uri="{9D8B030D-6E8A-4147-A177-3AD203B41FA5}">
                      <a16:colId xmlns:a16="http://schemas.microsoft.com/office/drawing/2014/main" val="1279318127"/>
                    </a:ext>
                  </a:extLst>
                </a:gridCol>
                <a:gridCol w="4617847">
                  <a:extLst>
                    <a:ext uri="{9D8B030D-6E8A-4147-A177-3AD203B41FA5}">
                      <a16:colId xmlns:a16="http://schemas.microsoft.com/office/drawing/2014/main" val="3539645611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식별자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NF-01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918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사용자 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67687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요구사항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226060" marR="0" indent="-939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개인정보 보호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460847"/>
                  </a:ext>
                </a:extLst>
              </a:tr>
              <a:tr h="6725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시스템을 사용하는 회원들의 개인정보를 보호할 의무가 있다</a:t>
                      </a:r>
                      <a:r>
                        <a:rPr lang="en-US" altLang="ko-KR" sz="1100" kern="0" spc="-8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따라서 행정안전부에서 제공하는 소프트웨어 개발보안 가이드에 따른 </a:t>
                      </a:r>
                      <a:r>
                        <a:rPr lang="ko-KR" altLang="en-US" sz="1100" kern="0" spc="-8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시큐어</a:t>
                      </a: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코딩을 이용한다</a:t>
                      </a:r>
                      <a:r>
                        <a:rPr lang="en-US" altLang="ko-KR" sz="1100" kern="0" spc="-8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99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8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비기능적 요구사항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비기능적 요구사항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7" name="テキスト ボックス 15">
            <a:extLst>
              <a:ext uri="{FF2B5EF4-FFF2-40B4-BE49-F238E27FC236}">
                <a16:creationId xmlns:a16="http://schemas.microsoft.com/office/drawing/2014/main" id="{742AAD53-C4FB-48E7-8316-B6ECFD5CBF28}"/>
              </a:ext>
            </a:extLst>
          </p:cNvPr>
          <p:cNvSpPr txBox="1"/>
          <p:nvPr/>
        </p:nvSpPr>
        <p:spPr>
          <a:xfrm>
            <a:off x="700821" y="1433318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요구사항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81AFBF-193E-4F1B-87E1-BFEE80325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66" y="2420163"/>
            <a:ext cx="2017674" cy="20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2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20638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진행일정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진행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45EAE4-4A02-46E4-BB14-119A9BB4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7F3AB3-A6EE-4294-B3D1-2DE02A2E1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CAC474-8477-4904-8E2F-91037399A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06647"/>
              </p:ext>
            </p:extLst>
          </p:nvPr>
        </p:nvGraphicFramePr>
        <p:xfrm>
          <a:off x="1055543" y="2216736"/>
          <a:ext cx="7586409" cy="2461643"/>
        </p:xfrm>
        <a:graphic>
          <a:graphicData uri="http://schemas.openxmlformats.org/drawingml/2006/table">
            <a:tbl>
              <a:tblPr/>
              <a:tblGrid>
                <a:gridCol w="1827199">
                  <a:extLst>
                    <a:ext uri="{9D8B030D-6E8A-4147-A177-3AD203B41FA5}">
                      <a16:colId xmlns:a16="http://schemas.microsoft.com/office/drawing/2014/main" val="4093711292"/>
                    </a:ext>
                  </a:extLst>
                </a:gridCol>
                <a:gridCol w="650088">
                  <a:extLst>
                    <a:ext uri="{9D8B030D-6E8A-4147-A177-3AD203B41FA5}">
                      <a16:colId xmlns:a16="http://schemas.microsoft.com/office/drawing/2014/main" val="39368696"/>
                    </a:ext>
                  </a:extLst>
                </a:gridCol>
                <a:gridCol w="501754">
                  <a:extLst>
                    <a:ext uri="{9D8B030D-6E8A-4147-A177-3AD203B41FA5}">
                      <a16:colId xmlns:a16="http://schemas.microsoft.com/office/drawing/2014/main" val="2419254443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1137448912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1613095640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3283639397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2389801400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31962262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1471769622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4081052567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3515378639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(12.23~)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19113"/>
                  </a:ext>
                </a:extLst>
              </a:tr>
              <a:tr h="2726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30703"/>
                  </a:ext>
                </a:extLst>
              </a:tr>
              <a:tr h="2726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요구분석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획득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3295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13923"/>
                  </a:ext>
                </a:extLst>
              </a:tr>
              <a:tr h="433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조립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92653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58929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37655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보고서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04705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19ECAC-D2A2-4105-A5D9-96188A889280}"/>
              </a:ext>
            </a:extLst>
          </p:cNvPr>
          <p:cNvCxnSpPr>
            <a:cxnSpLocks/>
          </p:cNvCxnSpPr>
          <p:nvPr/>
        </p:nvCxnSpPr>
        <p:spPr>
          <a:xfrm>
            <a:off x="1055543" y="2216736"/>
            <a:ext cx="1803067" cy="47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9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E91CC-9E83-40FC-9041-1BDE764D7A2E}"/>
              </a:ext>
            </a:extLst>
          </p:cNvPr>
          <p:cNvSpPr txBox="1"/>
          <p:nvPr/>
        </p:nvSpPr>
        <p:spPr>
          <a:xfrm>
            <a:off x="7768046" y="6387291"/>
            <a:ext cx="1375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코딩 스터디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BBCFC05-750D-4A20-ACE7-5FF72E6D0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15" y="3686439"/>
            <a:ext cx="2160240" cy="2014991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Made by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이수하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010-5633-1059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시스템의 개요 및 목표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방법론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비기능적 요구사항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진행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A90298-39F7-4FB7-8CB5-778EE5CC61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618B9E-C225-41A2-A4B1-373EE187421E}"/>
              </a:ext>
            </a:extLst>
          </p:cNvPr>
          <p:cNvCxnSpPr/>
          <p:nvPr/>
        </p:nvCxnSpPr>
        <p:spPr>
          <a:xfrm flipV="1">
            <a:off x="364474" y="440882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시스템의 개요 및 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시스템의 개요 및 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E5070-FE84-4F0D-B986-0BBED54DF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1D4939-6A8C-4F19-9C05-5465ED110038}"/>
              </a:ext>
            </a:extLst>
          </p:cNvPr>
          <p:cNvSpPr txBox="1"/>
          <p:nvPr/>
        </p:nvSpPr>
        <p:spPr>
          <a:xfrm>
            <a:off x="1279222" y="1579836"/>
            <a:ext cx="657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눈으로 직접 보고 있는 여행사진을 사용자의 현재 위치를 기반으로 업로드하고 포스팅 해주는 디바이스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AF593-F8B3-41D7-88C9-F1574CF6430F}"/>
              </a:ext>
            </a:extLst>
          </p:cNvPr>
          <p:cNvSpPr txBox="1"/>
          <p:nvPr/>
        </p:nvSpPr>
        <p:spPr>
          <a:xfrm>
            <a:off x="1469915" y="3258143"/>
            <a:ext cx="619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눈으로 봄과 동시에 사진 업로드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248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시스템의 개요 및 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시스템의 개요 및 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E5070-FE84-4F0D-B986-0BBED54DF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58711A-607E-43E1-9A9C-F6D20DC0C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9" y="2229474"/>
            <a:ext cx="4328971" cy="2161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CB98A3-948B-4B49-BC06-8F456EE62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98" y="2163430"/>
            <a:ext cx="3549084" cy="22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6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시스템의 개요 및 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시스템의 개요 및 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E5070-FE84-4F0D-B986-0BBED54DF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60F75A-C43C-4BB8-A97E-6E3D48AB7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1" y="2666482"/>
            <a:ext cx="3493367" cy="23246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656E49-5854-493B-86D7-08B95813E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803" y="2637147"/>
            <a:ext cx="4181707" cy="23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2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방법론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개발 방법론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410AAA-1607-49C6-A143-B6F4C9260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142335F-CF85-444B-8C5B-E2C1A411ABED}"/>
              </a:ext>
            </a:extLst>
          </p:cNvPr>
          <p:cNvSpPr/>
          <p:nvPr/>
        </p:nvSpPr>
        <p:spPr>
          <a:xfrm>
            <a:off x="1398155" y="1570503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컴포넌트 기반 개발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(component-based development, CBD)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06786F-22CB-40E0-8113-C87E113A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02" y="2178537"/>
            <a:ext cx="3962400" cy="310896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F9F8F6-08C7-4A76-AF98-0B3808960ED6}"/>
              </a:ext>
            </a:extLst>
          </p:cNvPr>
          <p:cNvSpPr/>
          <p:nvPr/>
        </p:nvSpPr>
        <p:spPr>
          <a:xfrm>
            <a:off x="748719" y="5511543"/>
            <a:ext cx="8022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u="sng" dirty="0">
                <a:solidFill>
                  <a:srgbClr val="0033AC"/>
                </a:solidFill>
                <a:latin typeface="나눔고딕"/>
                <a:hlinkClick r:id="rId5"/>
              </a:rPr>
              <a:t>소프트웨어 개발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 방법론의 일종으로 </a:t>
            </a:r>
            <a:r>
              <a:rPr lang="ko-KR" altLang="en-US" dirty="0">
                <a:solidFill>
                  <a:srgbClr val="0033AC"/>
                </a:solidFill>
                <a:latin typeface="나눔고딕"/>
                <a:hlinkClick r:id="rId6"/>
              </a:rPr>
              <a:t>프로그램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의 로직을 각각의 독립적인 컴포넌트로 구성하고 이를 짜맞춰 전체 프로그램을 구성하는 것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89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방법론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개발 방법론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410AAA-1607-49C6-A143-B6F4C9260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85E6C7-2888-4D5C-A355-D8222B3DC1D7}"/>
              </a:ext>
            </a:extLst>
          </p:cNvPr>
          <p:cNvSpPr/>
          <p:nvPr/>
        </p:nvSpPr>
        <p:spPr>
          <a:xfrm>
            <a:off x="1398155" y="1570503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형상관리</a:t>
            </a:r>
            <a:r>
              <a:rPr lang="en-US" altLang="ko-KR" b="1" dirty="0"/>
              <a:t>(</a:t>
            </a:r>
            <a:r>
              <a:rPr lang="en-US" altLang="ko-KR" dirty="0"/>
              <a:t>Software Configuration Management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CB245F-3A32-4287-9847-75240237A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0" y="2962478"/>
            <a:ext cx="1661950" cy="1661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793197-A0C7-4884-99D5-2DBB092CCF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4" y="2229286"/>
            <a:ext cx="6296015" cy="32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2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방법론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개발 방법론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FF2197-75E9-4308-BCB9-5A29873C3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29" y="2052432"/>
            <a:ext cx="6248474" cy="35616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9C9C0E-56C5-4526-A667-74771D6CA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" y="3024106"/>
            <a:ext cx="1793025" cy="16182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22D6C9-8AD0-4845-AF6A-43D096A3BC41}"/>
              </a:ext>
            </a:extLst>
          </p:cNvPr>
          <p:cNvSpPr/>
          <p:nvPr/>
        </p:nvSpPr>
        <p:spPr>
          <a:xfrm>
            <a:off x="1398155" y="1507132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형상관리</a:t>
            </a:r>
            <a:r>
              <a:rPr lang="en-US" altLang="ko-KR" b="1" dirty="0"/>
              <a:t>(</a:t>
            </a:r>
            <a:r>
              <a:rPr lang="en-US" altLang="ko-KR" dirty="0"/>
              <a:t>Software Configuration Management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184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인터페이스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B7D41827-ED4C-43AE-800B-7A4A9B4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" y="22131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7856840" descr="DRW000028147f25">
            <a:extLst>
              <a:ext uri="{FF2B5EF4-FFF2-40B4-BE49-F238E27FC236}">
                <a16:creationId xmlns:a16="http://schemas.microsoft.com/office/drawing/2014/main" id="{166BAFE4-392E-4E91-A9CF-E7317BA4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0" y="2670359"/>
            <a:ext cx="3592513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23CB29A-B541-45B6-8B96-DF373D36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771" y="1136740"/>
            <a:ext cx="16684982" cy="7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97857488" descr="EMB000028147f28">
            <a:extLst>
              <a:ext uri="{FF2B5EF4-FFF2-40B4-BE49-F238E27FC236}">
                <a16:creationId xmlns:a16="http://schemas.microsoft.com/office/drawing/2014/main" id="{E598D335-E08D-4C75-893C-AC34F165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771" y="1593941"/>
            <a:ext cx="2360810" cy="36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D5B89A9F-B383-45EC-9771-E28F9193C8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262</Words>
  <Application>Microsoft Office PowerPoint</Application>
  <PresentationFormat>화면 슬라이드 쇼(4:3)</PresentationFormat>
  <Paragraphs>97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Wingdings</vt:lpstr>
      <vt:lpstr>함초롬돋움</vt:lpstr>
      <vt:lpstr>바탕</vt:lpstr>
      <vt:lpstr>나눔고딕</vt:lpstr>
      <vt:lpstr>Arial</vt:lpstr>
      <vt:lpstr>맑은 고딕</vt:lpstr>
      <vt:lpstr>Office 테마</vt:lpstr>
      <vt:lpstr>Picture Upload with Smart Glasses</vt:lpstr>
      <vt:lpstr>목차</vt:lpstr>
      <vt:lpstr>시스템의 개요 및 목표</vt:lpstr>
      <vt:lpstr>시스템의 개요 및 목표</vt:lpstr>
      <vt:lpstr>시스템의 개요 및 목표</vt:lpstr>
      <vt:lpstr>개발 방법론</vt:lpstr>
      <vt:lpstr>개발 방법론</vt:lpstr>
      <vt:lpstr>개발 방법론</vt:lpstr>
      <vt:lpstr>사용자 인터페이스</vt:lpstr>
      <vt:lpstr>기능적 요구사항</vt:lpstr>
      <vt:lpstr>기능적 요구사항</vt:lpstr>
      <vt:lpstr>기능적 요구사항</vt:lpstr>
      <vt:lpstr>비기능적 요구사항</vt:lpstr>
      <vt:lpstr>비기능적 요구사항</vt:lpstr>
      <vt:lpstr>진행 일정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su ha lee</cp:lastModifiedBy>
  <cp:revision>1228</cp:revision>
  <cp:lastPrinted>2011-08-28T13:13:29Z</cp:lastPrinted>
  <dcterms:created xsi:type="dcterms:W3CDTF">2011-08-24T01:05:33Z</dcterms:created>
  <dcterms:modified xsi:type="dcterms:W3CDTF">2019-01-11T17:16:11Z</dcterms:modified>
</cp:coreProperties>
</file>