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2"/>
  </p:sldMasterIdLst>
  <p:notesMasterIdLst>
    <p:notesMasterId r:id="rId16"/>
  </p:notesMasterIdLst>
  <p:handoutMasterIdLst>
    <p:handoutMasterId r:id="rId17"/>
  </p:handoutMasterIdLst>
  <p:sldIdLst>
    <p:sldId id="257" r:id="rId3"/>
    <p:sldId id="258" r:id="rId4"/>
    <p:sldId id="291" r:id="rId5"/>
    <p:sldId id="282" r:id="rId6"/>
    <p:sldId id="287" r:id="rId7"/>
    <p:sldId id="288" r:id="rId8"/>
    <p:sldId id="293" r:id="rId9"/>
    <p:sldId id="284" r:id="rId10"/>
    <p:sldId id="292" r:id="rId11"/>
    <p:sldId id="289" r:id="rId12"/>
    <p:sldId id="290" r:id="rId13"/>
    <p:sldId id="285" r:id="rId14"/>
    <p:sldId id="278" r:id="rId15"/>
  </p:sldIdLst>
  <p:sldSz cx="9144000" cy="6858000" type="screen4x3"/>
  <p:notesSz cx="6805613" cy="9939338"/>
  <p:embeddedFontLst>
    <p:embeddedFont>
      <p:font typeface="나눔고딕" panose="020B0600000101010101" charset="-127"/>
      <p:regular r:id="rId18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86324" autoAdjust="0"/>
  </p:normalViewPr>
  <p:slideViewPr>
    <p:cSldViewPr snapToGrid="0">
      <p:cViewPr varScale="1">
        <p:scale>
          <a:sx n="86" d="100"/>
          <a:sy n="86" d="100"/>
        </p:scale>
        <p:origin x="1675" y="53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604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832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017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689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633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07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625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60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095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swk.co.k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hyperlink" Target="https://www.instructables.com/id/Uwear-a-DIY-AR-Headse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hyperlink" Target="https://www.instructables.com/id/Uwear-a-DIY-AR-Headse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</a:rPr>
              <a:t>Picture Upload with</a:t>
            </a:r>
            <a:b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</a:rPr>
              <a:t>Smart Glasses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686439"/>
            <a:ext cx="2160240" cy="2014991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주제제안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일정 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2018.12.24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13354A-AF10-4763-BDA5-01A33AF3109E}"/>
              </a:ext>
            </a:extLst>
          </p:cNvPr>
          <p:cNvSpPr txBox="1"/>
          <p:nvPr/>
        </p:nvSpPr>
        <p:spPr>
          <a:xfrm>
            <a:off x="7254517" y="3013657"/>
            <a:ext cx="1759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latin typeface="나눔고딕" panose="020B0600000101010101" charset="-127"/>
                <a:ea typeface="나눔고딕" panose="020B0600000101010101" charset="-127"/>
              </a:rPr>
              <a:t>발표자 </a:t>
            </a:r>
            <a:r>
              <a:rPr lang="en-US" altLang="ko-KR" sz="1600" b="1" dirty="0"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dirty="0" err="1">
                <a:latin typeface="나눔고딕" panose="020B0600000101010101" charset="-127"/>
                <a:ea typeface="나눔고딕" panose="020B0600000101010101" charset="-127"/>
              </a:rPr>
              <a:t>손우규</a:t>
            </a:r>
            <a:endParaRPr lang="ko-KR" altLang="en-US" sz="1600" b="1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97D64E3-612B-412A-B44C-472D36974A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25" y="6347255"/>
            <a:ext cx="2077375" cy="3846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환경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개발 환경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3121B-1B85-4BB8-82FE-36606C1A4D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25" y="6347255"/>
            <a:ext cx="2077375" cy="38469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22F309E-82B2-4679-BDCA-E5554743B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97" y="1380403"/>
            <a:ext cx="5512411" cy="413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96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환경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개발 환경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3121B-1B85-4BB8-82FE-36606C1A4D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25" y="6347255"/>
            <a:ext cx="2077375" cy="3846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0AD0FF0-5823-4A61-BEE1-D46DED0CF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71" y="1389469"/>
            <a:ext cx="7251664" cy="407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87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진행 일정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진행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일정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A45EAE4-4A02-46E4-BB14-119A9BB4D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7F3AB3-A6EE-4294-B3D1-2DE02A2E19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25" y="6347255"/>
            <a:ext cx="2077375" cy="384699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6CAC474-8477-4904-8E2F-91037399A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006647"/>
              </p:ext>
            </p:extLst>
          </p:nvPr>
        </p:nvGraphicFramePr>
        <p:xfrm>
          <a:off x="1055543" y="2216736"/>
          <a:ext cx="7586409" cy="2461643"/>
        </p:xfrm>
        <a:graphic>
          <a:graphicData uri="http://schemas.openxmlformats.org/drawingml/2006/table">
            <a:tbl>
              <a:tblPr/>
              <a:tblGrid>
                <a:gridCol w="1827199">
                  <a:extLst>
                    <a:ext uri="{9D8B030D-6E8A-4147-A177-3AD203B41FA5}">
                      <a16:colId xmlns:a16="http://schemas.microsoft.com/office/drawing/2014/main" val="4093711292"/>
                    </a:ext>
                  </a:extLst>
                </a:gridCol>
                <a:gridCol w="650088">
                  <a:extLst>
                    <a:ext uri="{9D8B030D-6E8A-4147-A177-3AD203B41FA5}">
                      <a16:colId xmlns:a16="http://schemas.microsoft.com/office/drawing/2014/main" val="39368696"/>
                    </a:ext>
                  </a:extLst>
                </a:gridCol>
                <a:gridCol w="501754">
                  <a:extLst>
                    <a:ext uri="{9D8B030D-6E8A-4147-A177-3AD203B41FA5}">
                      <a16:colId xmlns:a16="http://schemas.microsoft.com/office/drawing/2014/main" val="2419254443"/>
                    </a:ext>
                  </a:extLst>
                </a:gridCol>
                <a:gridCol w="575921">
                  <a:extLst>
                    <a:ext uri="{9D8B030D-6E8A-4147-A177-3AD203B41FA5}">
                      <a16:colId xmlns:a16="http://schemas.microsoft.com/office/drawing/2014/main" val="1137448912"/>
                    </a:ext>
                  </a:extLst>
                </a:gridCol>
                <a:gridCol w="575921">
                  <a:extLst>
                    <a:ext uri="{9D8B030D-6E8A-4147-A177-3AD203B41FA5}">
                      <a16:colId xmlns:a16="http://schemas.microsoft.com/office/drawing/2014/main" val="1613095640"/>
                    </a:ext>
                  </a:extLst>
                </a:gridCol>
                <a:gridCol w="575921">
                  <a:extLst>
                    <a:ext uri="{9D8B030D-6E8A-4147-A177-3AD203B41FA5}">
                      <a16:colId xmlns:a16="http://schemas.microsoft.com/office/drawing/2014/main" val="3283639397"/>
                    </a:ext>
                  </a:extLst>
                </a:gridCol>
                <a:gridCol w="575921">
                  <a:extLst>
                    <a:ext uri="{9D8B030D-6E8A-4147-A177-3AD203B41FA5}">
                      <a16:colId xmlns:a16="http://schemas.microsoft.com/office/drawing/2014/main" val="2389801400"/>
                    </a:ext>
                  </a:extLst>
                </a:gridCol>
                <a:gridCol w="575921">
                  <a:extLst>
                    <a:ext uri="{9D8B030D-6E8A-4147-A177-3AD203B41FA5}">
                      <a16:colId xmlns:a16="http://schemas.microsoft.com/office/drawing/2014/main" val="31962262"/>
                    </a:ext>
                  </a:extLst>
                </a:gridCol>
                <a:gridCol w="575921">
                  <a:extLst>
                    <a:ext uri="{9D8B030D-6E8A-4147-A177-3AD203B41FA5}">
                      <a16:colId xmlns:a16="http://schemas.microsoft.com/office/drawing/2014/main" val="1471769622"/>
                    </a:ext>
                  </a:extLst>
                </a:gridCol>
                <a:gridCol w="575921">
                  <a:extLst>
                    <a:ext uri="{9D8B030D-6E8A-4147-A177-3AD203B41FA5}">
                      <a16:colId xmlns:a16="http://schemas.microsoft.com/office/drawing/2014/main" val="4081052567"/>
                    </a:ext>
                  </a:extLst>
                </a:gridCol>
                <a:gridCol w="575921">
                  <a:extLst>
                    <a:ext uri="{9D8B030D-6E8A-4147-A177-3AD203B41FA5}">
                      <a16:colId xmlns:a16="http://schemas.microsoft.com/office/drawing/2014/main" val="3515378639"/>
                    </a:ext>
                  </a:extLst>
                </a:gridCol>
              </a:tblGrid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주차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(12.23~)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2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2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2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23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2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2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2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719113"/>
                  </a:ext>
                </a:extLst>
              </a:tr>
              <a:tr h="2726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FF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FF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FF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FF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FF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FF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FF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FF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FF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230703"/>
                  </a:ext>
                </a:extLst>
              </a:tr>
              <a:tr h="2726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요구분석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컴포넌트 획득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FF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132958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컴포넌트 설계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FF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FF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713923"/>
                  </a:ext>
                </a:extLst>
              </a:tr>
              <a:tr h="4334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컴포넌트 조립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792653"/>
                  </a:ext>
                </a:extLst>
              </a:tr>
              <a:tr h="2367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058929"/>
                  </a:ext>
                </a:extLst>
              </a:tr>
              <a:tr h="2367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637655"/>
                  </a:ext>
                </a:extLst>
              </a:tr>
              <a:tr h="2367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보고서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404705"/>
                  </a:ext>
                </a:extLst>
              </a:tr>
            </a:tbl>
          </a:graphicData>
        </a:graphic>
      </p:graphicFrame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F19ECAC-D2A2-4105-A5D9-96188A889280}"/>
              </a:ext>
            </a:extLst>
          </p:cNvPr>
          <p:cNvCxnSpPr>
            <a:cxnSpLocks/>
          </p:cNvCxnSpPr>
          <p:nvPr/>
        </p:nvCxnSpPr>
        <p:spPr>
          <a:xfrm>
            <a:off x="1055543" y="2216736"/>
            <a:ext cx="1803067" cy="473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892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Q &amp; A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9E91CC-9E83-40FC-9041-1BDE764D7A2E}"/>
              </a:ext>
            </a:extLst>
          </p:cNvPr>
          <p:cNvSpPr txBox="1"/>
          <p:nvPr/>
        </p:nvSpPr>
        <p:spPr>
          <a:xfrm>
            <a:off x="7768046" y="6387291"/>
            <a:ext cx="1375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</a:rPr>
              <a:t>코딩 스터디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5BBCFC05-750D-4A20-ACE7-5FF72E6D0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715" y="3686439"/>
            <a:ext cx="2160240" cy="2014991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Made by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손우규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010-9350-3169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http://swk.co.kr/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문제 정의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프로토 타입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환경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진행 일정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Q &amp; A</a:t>
            </a: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 bwMode="auto"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dirty="0">
                <a:solidFill>
                  <a:srgbClr val="1D314E"/>
                </a:solidFill>
              </a:rPr>
              <a:t>목차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4A90298-39F7-4FB7-8CB5-778EE5CC61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25" y="6347255"/>
            <a:ext cx="2077375" cy="3846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문제 정의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문제 정의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8E5070-FE84-4F0D-B986-0BBED54DF6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25" y="6347255"/>
            <a:ext cx="2077375" cy="3846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9765DE1-4452-4702-890B-3DD58260A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87" y="1570503"/>
            <a:ext cx="7066625" cy="26160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60F75A-C43C-4BB8-A97E-6E3D48AB74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36" y="4186545"/>
            <a:ext cx="3493367" cy="232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8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문제 정의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문제 정의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568924-DC02-48F4-AC57-6AF5ED70E205}"/>
              </a:ext>
            </a:extLst>
          </p:cNvPr>
          <p:cNvSpPr/>
          <p:nvPr/>
        </p:nvSpPr>
        <p:spPr>
          <a:xfrm>
            <a:off x="235848" y="3861477"/>
            <a:ext cx="8672303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사진과 여행을 사랑하는 사람들을 위하여 동료들과 함께 </a:t>
            </a:r>
            <a:r>
              <a:rPr lang="en-US" altLang="ko-KR" sz="1100" dirty="0">
                <a:latin typeface="나눔고딕" panose="020B0600000101010101" charset="-127"/>
                <a:ea typeface="나눔고딕" panose="020B0600000101010101" charset="-127"/>
              </a:rPr>
              <a:t>Picture Upload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프로젝트에만 몰두하였습니다</a:t>
            </a:r>
            <a:r>
              <a:rPr lang="en-US" altLang="ko-KR" sz="1100" dirty="0">
                <a:latin typeface="나눔고딕" panose="020B0600000101010101" charset="-127"/>
                <a:ea typeface="나눔고딕" panose="020B0600000101010101" charset="-127"/>
              </a:rPr>
              <a:t>.</a:t>
            </a:r>
          </a:p>
          <a:p>
            <a:endParaRPr lang="en-US" altLang="ko-KR" sz="1100" dirty="0"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모든 사람들이 여행했던 추억들을 한 눈에 볼 수 있는 여행지도를 가질 수 있다면 추억으로 남기기에 이보다 더 좋을 수 없다고 생각합니다</a:t>
            </a:r>
            <a:r>
              <a:rPr lang="en-US" altLang="ko-KR" sz="1100" dirty="0">
                <a:latin typeface="나눔고딕" panose="020B0600000101010101" charset="-127"/>
                <a:ea typeface="나눔고딕" panose="020B0600000101010101" charset="-127"/>
              </a:rPr>
              <a:t>.</a:t>
            </a:r>
          </a:p>
          <a:p>
            <a:endParaRPr lang="en-US" altLang="ko-KR" sz="1100" dirty="0"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하지만 이보다 더 욕심을 </a:t>
            </a:r>
            <a:r>
              <a:rPr lang="ko-KR" altLang="en-US" sz="1100" dirty="0" err="1">
                <a:latin typeface="나눔고딕" panose="020B0600000101010101" charset="-127"/>
                <a:ea typeface="나눔고딕" panose="020B0600000101010101" charset="-127"/>
              </a:rPr>
              <a:t>내어서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내 눈으로 보고 있는 것을 있는 그대로 추억으로 담을 수 있는 것은 어떨까</a:t>
            </a:r>
            <a:r>
              <a:rPr lang="en-US" altLang="ko-KR" sz="1100" dirty="0">
                <a:latin typeface="나눔고딕" panose="020B0600000101010101" charset="-127"/>
                <a:ea typeface="나눔고딕" panose="020B0600000101010101" charset="-127"/>
              </a:rPr>
              <a:t>? 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라는 아이디어를 생각해보았고</a:t>
            </a:r>
            <a:r>
              <a:rPr lang="en-US" altLang="ko-KR" sz="1100" dirty="0">
                <a:latin typeface="나눔고딕" panose="020B0600000101010101" charset="-127"/>
                <a:ea typeface="나눔고딕" panose="020B0600000101010101" charset="-127"/>
              </a:rPr>
              <a:t>, Picture Upload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를 바탕으로 촬영용 스마트 </a:t>
            </a:r>
            <a:r>
              <a:rPr lang="ko-KR" altLang="en-US" sz="1100" dirty="0" err="1">
                <a:latin typeface="나눔고딕" panose="020B0600000101010101" charset="-127"/>
                <a:ea typeface="나눔고딕" panose="020B0600000101010101" charset="-127"/>
              </a:rPr>
              <a:t>글래스를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개발하고자 합니다</a:t>
            </a:r>
            <a:r>
              <a:rPr lang="en-US" altLang="ko-KR" sz="1100" dirty="0">
                <a:latin typeface="나눔고딕" panose="020B0600000101010101" charset="-127"/>
                <a:ea typeface="나눔고딕" panose="020B0600000101010101" charset="-127"/>
              </a:rPr>
              <a:t>.</a:t>
            </a:r>
          </a:p>
          <a:p>
            <a:endParaRPr lang="en-US" altLang="ko-KR" sz="1100" dirty="0"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스마트 </a:t>
            </a:r>
            <a:r>
              <a:rPr lang="ko-KR" altLang="en-US" sz="1100" dirty="0" err="1">
                <a:latin typeface="나눔고딕" panose="020B0600000101010101" charset="-127"/>
                <a:ea typeface="나눔고딕" panose="020B0600000101010101" charset="-127"/>
              </a:rPr>
              <a:t>글래스에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장착된 소형 모듈을 사용하여 버튼을 클릭할 시 내 눈으로 보고 있는 사진을 </a:t>
            </a:r>
            <a:r>
              <a:rPr lang="en-US" altLang="ko-KR" sz="1100" dirty="0" err="1">
                <a:latin typeface="나눔고딕" panose="020B0600000101010101" charset="-127"/>
                <a:ea typeface="나눔고딕" panose="020B0600000101010101" charset="-127"/>
              </a:rPr>
              <a:t>Picup</a:t>
            </a:r>
            <a:r>
              <a:rPr lang="en-US" altLang="ko-KR" sz="1100" dirty="0"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서버에 업로드하게 되고</a:t>
            </a:r>
            <a:r>
              <a:rPr lang="en-US" altLang="ko-KR" sz="1100" dirty="0"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이는 </a:t>
            </a:r>
            <a:r>
              <a:rPr lang="en-US" altLang="ko-KR" sz="1100" dirty="0">
                <a:latin typeface="나눔고딕" panose="020B0600000101010101" charset="-127"/>
                <a:ea typeface="나눔고딕" panose="020B0600000101010101" charset="-127"/>
              </a:rPr>
              <a:t>Picture Upload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를 사용하는 사람들의 여행 지도에 업로드 됩니다</a:t>
            </a:r>
            <a:r>
              <a:rPr lang="en-US" altLang="ko-KR" sz="1100" dirty="0">
                <a:latin typeface="나눔고딕" panose="020B0600000101010101" charset="-127"/>
                <a:ea typeface="나눔고딕" panose="020B0600000101010101" charset="-127"/>
              </a:rPr>
              <a:t>.</a:t>
            </a:r>
          </a:p>
          <a:p>
            <a:endParaRPr lang="en-US" altLang="ko-KR" sz="1100" dirty="0"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en-US" altLang="ko-KR" sz="1100" dirty="0" err="1">
                <a:latin typeface="나눔고딕" panose="020B0600000101010101" charset="-127"/>
                <a:ea typeface="나눔고딕" panose="020B0600000101010101" charset="-127"/>
              </a:rPr>
              <a:t>Picup</a:t>
            </a:r>
            <a:r>
              <a:rPr lang="en-US" altLang="ko-KR" sz="1100" dirty="0"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sz="1100" dirty="0" err="1">
                <a:latin typeface="나눔고딕" panose="020B0600000101010101" charset="-127"/>
                <a:ea typeface="나눔고딕" panose="020B0600000101010101" charset="-127"/>
              </a:rPr>
              <a:t>글래스에</a:t>
            </a:r>
            <a:r>
              <a:rPr lang="ko-KR" altLang="en-US" sz="1100" dirty="0">
                <a:latin typeface="나눔고딕" panose="020B0600000101010101" charset="-127"/>
                <a:ea typeface="나눔고딕" panose="020B0600000101010101" charset="-127"/>
              </a:rPr>
              <a:t> 의해서 모든 사람들이 눈으로 보는 그대로의 추억을 남기게 하고 싶습니다</a:t>
            </a:r>
            <a:r>
              <a:rPr lang="en-US" altLang="ko-KR" sz="1100" dirty="0">
                <a:latin typeface="나눔고딕" panose="020B0600000101010101" charset="-127"/>
                <a:ea typeface="나눔고딕" panose="020B0600000101010101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8E5070-FE84-4F0D-B986-0BBED54DF6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25" y="6347255"/>
            <a:ext cx="2077375" cy="3846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6FA9B49-F64D-4FD6-84F5-F39C717F76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55" y="1339779"/>
            <a:ext cx="4787996" cy="24629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F783BF5-6729-4189-89AB-FC308783E0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451" y="1339781"/>
            <a:ext cx="1250657" cy="24629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551EC64-2AFC-4469-9774-A96BAF328BF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833" y="1339779"/>
            <a:ext cx="2462970" cy="246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프로토 타입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프로토 타입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410AAA-1607-49C6-A143-B6F4C92602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25" y="6347255"/>
            <a:ext cx="2077375" cy="384699"/>
          </a:xfrm>
          <a:prstGeom prst="rect">
            <a:avLst/>
          </a:prstGeom>
        </p:spPr>
      </p:pic>
      <p:sp>
        <p:nvSpPr>
          <p:cNvPr id="2" name="직사각형 1">
            <a:hlinkClick r:id="rId4"/>
            <a:extLst>
              <a:ext uri="{FF2B5EF4-FFF2-40B4-BE49-F238E27FC236}">
                <a16:creationId xmlns:a16="http://schemas.microsoft.com/office/drawing/2014/main" id="{BD0F33CA-A5E8-4FA6-B82B-CF7CA609222A}"/>
              </a:ext>
            </a:extLst>
          </p:cNvPr>
          <p:cNvSpPr/>
          <p:nvPr/>
        </p:nvSpPr>
        <p:spPr>
          <a:xfrm>
            <a:off x="1898721" y="5716281"/>
            <a:ext cx="53529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</a:rPr>
              <a:t>https://www.instructables.com/id/Uwear-a-DIY-AR-Headset/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5B7B1D-F403-45ED-9C19-882A1F2698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7617"/>
            <a:ext cx="5194149" cy="34627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DE8E0D9-9AB4-4419-9EDB-B5AB0BF141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051" y="2324100"/>
            <a:ext cx="29432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1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프로토 타입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프로토 타입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410AAA-1607-49C6-A143-B6F4C92602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25" y="6347255"/>
            <a:ext cx="2077375" cy="384699"/>
          </a:xfrm>
          <a:prstGeom prst="rect">
            <a:avLst/>
          </a:prstGeom>
        </p:spPr>
      </p:pic>
      <p:sp>
        <p:nvSpPr>
          <p:cNvPr id="2" name="직사각형 1">
            <a:hlinkClick r:id="rId4"/>
            <a:extLst>
              <a:ext uri="{FF2B5EF4-FFF2-40B4-BE49-F238E27FC236}">
                <a16:creationId xmlns:a16="http://schemas.microsoft.com/office/drawing/2014/main" id="{BD0F33CA-A5E8-4FA6-B82B-CF7CA609222A}"/>
              </a:ext>
            </a:extLst>
          </p:cNvPr>
          <p:cNvSpPr/>
          <p:nvPr/>
        </p:nvSpPr>
        <p:spPr>
          <a:xfrm>
            <a:off x="1898721" y="5716281"/>
            <a:ext cx="53529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</a:rPr>
              <a:t>https://www.instructables.com/id/Uwear-a-DIY-AR-Headset/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10A94B-3719-4320-8C2C-3214538EFF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43" y="1388329"/>
            <a:ext cx="3061006" cy="40813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13D9CA-9E09-40FB-AC26-1C865B3711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306" y="1388328"/>
            <a:ext cx="3061006" cy="408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94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환경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개발 방법론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3121B-1B85-4BB8-82FE-36606C1A4D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25" y="6347255"/>
            <a:ext cx="2077375" cy="384699"/>
          </a:xfrm>
          <a:prstGeom prst="rect">
            <a:avLst/>
          </a:prstGeom>
        </p:spPr>
      </p:pic>
      <p:pic>
        <p:nvPicPr>
          <p:cNvPr id="1025" name="_x457985896" descr="EMB00002a9032b1">
            <a:extLst>
              <a:ext uri="{FF2B5EF4-FFF2-40B4-BE49-F238E27FC236}">
                <a16:creationId xmlns:a16="http://schemas.microsoft.com/office/drawing/2014/main" id="{DF78707F-2811-4137-9DF3-9EA081759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417" y="1871053"/>
            <a:ext cx="49530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841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환경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Picup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개발 환경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4BB741-420D-442C-BBF2-DDC855BDC1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803" y="3154021"/>
            <a:ext cx="1560147" cy="9542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3870B8-95C1-4E79-8034-D3E45E26FE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464" y="2458821"/>
            <a:ext cx="2308597" cy="6271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352E1FE-3E76-4578-B527-4EB41E562D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76" y="2164634"/>
            <a:ext cx="2051909" cy="18425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E33A1D2-59D2-4497-9233-E3B0788F1FD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874" y="4359937"/>
            <a:ext cx="1572305" cy="102363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64C5237-73C8-4FBE-8398-C6E78ED5C7A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3" y="4890806"/>
            <a:ext cx="1305286" cy="98553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D6F31AF-5936-4C65-8ACD-5A0A16D55F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657" y="3429000"/>
            <a:ext cx="1506778" cy="150677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843121B-1B85-4BB8-82FE-36606C1A4DE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25" y="6347255"/>
            <a:ext cx="2077375" cy="38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5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환경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Picup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Glasses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개발 환경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3121B-1B85-4BB8-82FE-36606C1A4D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25" y="6347255"/>
            <a:ext cx="2077375" cy="38469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49B44B5-AA92-472E-BDD7-39CE7FC791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4" y="1567297"/>
            <a:ext cx="2628900" cy="1743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531DA1-0D64-45C9-B7E6-35DE96DC20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31" y="3885154"/>
            <a:ext cx="2143125" cy="21431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C28C85-44F7-4E27-A4C1-EA2B6A903F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104" y="1775139"/>
            <a:ext cx="42862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0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D5B89A9F-B383-45EC-9771-E28F9193C8D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4714</TotalTime>
  <Words>289</Words>
  <Application>Microsoft Office PowerPoint</Application>
  <PresentationFormat>화면 슬라이드 쇼(4:3)</PresentationFormat>
  <Paragraphs>80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바탕</vt:lpstr>
      <vt:lpstr>나눔고딕</vt:lpstr>
      <vt:lpstr>맑은 고딕</vt:lpstr>
      <vt:lpstr>Arial</vt:lpstr>
      <vt:lpstr>Wingdings</vt:lpstr>
      <vt:lpstr>Office 테마</vt:lpstr>
      <vt:lpstr>Picture Upload with Smart Glasses</vt:lpstr>
      <vt:lpstr>목차</vt:lpstr>
      <vt:lpstr>문제 정의</vt:lpstr>
      <vt:lpstr>문제 정의</vt:lpstr>
      <vt:lpstr>프로토 타입</vt:lpstr>
      <vt:lpstr>프로토 타입</vt:lpstr>
      <vt:lpstr>개발 방법론</vt:lpstr>
      <vt:lpstr>Picup 개발 환경</vt:lpstr>
      <vt:lpstr>Picup Glasses 개발 환경</vt:lpstr>
      <vt:lpstr>개발 환경</vt:lpstr>
      <vt:lpstr>개발 환경</vt:lpstr>
      <vt:lpstr>진행 일정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WooKyu Son</cp:lastModifiedBy>
  <cp:revision>1219</cp:revision>
  <cp:lastPrinted>2011-08-28T13:13:29Z</cp:lastPrinted>
  <dcterms:created xsi:type="dcterms:W3CDTF">2011-08-24T01:05:33Z</dcterms:created>
  <dcterms:modified xsi:type="dcterms:W3CDTF">2018-12-24T07:00:42Z</dcterms:modified>
</cp:coreProperties>
</file>