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0FF0-D016-9331-B588-0862BDC0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E9778-0391-7349-0CD5-F4A0A584F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2F07-2F73-04FB-69A7-180040C4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46A6-5DAD-1920-9B6F-B10C8AC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9A9B-0234-3849-D499-8DD090AB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ECD-943C-22F3-540A-D6AC2D79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E332C-B085-B253-D63F-8EF716DE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B11E-2D3D-8CCD-D0D0-2E8A0210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D8C5-88D5-7DE0-9D4B-1EFD4D46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5031-AC6B-8AFE-11DF-66DB988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0F1F5-12BB-6842-541D-2CF071AD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F576-E483-45E6-C89D-CABEB51D2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F557-F985-179D-8DCA-9D18B179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7493-A62E-DDB5-E4F6-FC39C5F8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37D0-96C6-F1EB-E8D4-426FF2C7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D5A9-CCB5-5A2B-9272-ADB9D22F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9160-6308-E73D-15FF-8D8A0A7B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247-615F-FB5E-5A3E-36FF0BE4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7748-F860-2590-453F-9220FE62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8E62-CBAA-F1C6-91F4-5E5F0C4C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85-ECAF-755F-94E5-3E6B343B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DAF8-EDAD-085A-9B9F-D54D5B55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6F68-AD22-C339-B954-D687B985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623C-858C-3920-E33A-B1D9347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3D40-3E9D-3556-5084-59F03061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F24-21FA-F2BF-D400-AE1EA208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5AD2-D5EC-427B-522C-3E7E0DA00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2C82-3A7A-307C-14CF-32AF3CA4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7147-95F4-8D08-AFF4-43EF90D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7065-7012-03DD-D106-D0C5C87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2BF5-863B-0C8E-800F-EEB35F22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806-3D9E-6052-102D-7A8E51E6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79D8-191D-4F62-8217-815695E0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79210-6D9B-B1D3-D34C-CD7E686A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80217-8F5F-F8E7-D9BC-094C0B232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E5CA-B176-487E-55FD-962C00A61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218BE-A1CA-B90B-FF29-0E831F93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F946E-840A-667D-16B3-4103284C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E9AFF-718A-91B3-080B-825E1A63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E93E-7BF1-0262-D06C-651FC0A5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402D6-A343-7184-8186-3DBB31F0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36F28-D29E-9560-56CB-AB07FA5F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3E333-98C3-1B01-C10B-E11B0BF3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91EDB-95C0-BD1C-4AD9-2AEFEA61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0431-F544-42EE-B3A7-73291CBF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2D3-6692-5C52-9481-E25E576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3535-26BC-E6B7-9088-D99EBB9B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DC7E-B54B-A92D-28B8-78B1BF8A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E394-77AA-0434-FC61-5B2D250B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7C40-FF1F-220F-DEA4-AB5DF025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85A8-645E-7ED6-F9A0-D1FDE11A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659C8-2BE5-721A-67AD-446E2EFA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263-1161-1B74-7BBC-22430A49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C79E-6A47-BF93-6812-A64A47B24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A298-AB29-7266-7D99-E446BD0C0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2C46A-51AC-2F91-87AD-3C99DA61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5066-9314-A86E-D09B-438C4627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F978-F1AC-D9DF-4010-6FA9CECE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BA57A-A5E0-C79E-2C3C-8921E71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C408-C9C9-A1F4-DF99-1CAD2DC6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3B0C-4368-3413-CD87-471D51A4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0593-D0A8-4739-AD26-5E625CBC2930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D947-BD95-E1E7-49F4-18EC5A55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19CA-8378-9E36-70DC-E88FF3B7A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8197-FED4-4907-99B6-3996A312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A4EBE7-9A6B-C91B-A991-9F0630F9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2" y="450574"/>
            <a:ext cx="5734878" cy="62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BEEF8-FE9A-9CB1-2D04-707B7E01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06" y="496957"/>
            <a:ext cx="5831385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A4EBE7-9A6B-C91B-A991-9F0630F9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122" y="496956"/>
            <a:ext cx="5734878" cy="60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BEEF8-FE9A-9CB1-2D04-707B7E01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06" y="496957"/>
            <a:ext cx="5831385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1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A4EBE7-9A6B-C91B-A991-9F0630F9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122" y="443948"/>
            <a:ext cx="5734878" cy="61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BEEF8-FE9A-9CB1-2D04-707B7E01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06" y="496957"/>
            <a:ext cx="5831385" cy="6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23716FAC68746ABACC880A195D8C2" ma:contentTypeVersion="4" ma:contentTypeDescription="Create a new document." ma:contentTypeScope="" ma:versionID="e627c14a03cfe7412c97c7f803fba83e">
  <xsd:schema xmlns:xsd="http://www.w3.org/2001/XMLSchema" xmlns:xs="http://www.w3.org/2001/XMLSchema" xmlns:p="http://schemas.microsoft.com/office/2006/metadata/properties" xmlns:ns3="d76745bc-569f-4d2f-80df-2474fad71898" targetNamespace="http://schemas.microsoft.com/office/2006/metadata/properties" ma:root="true" ma:fieldsID="2c7550dc859ae5f003ec7591cb835868" ns3:_="">
    <xsd:import namespace="d76745bc-569f-4d2f-80df-2474fad718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45bc-569f-4d2f-80df-2474fad71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6745bc-569f-4d2f-80df-2474fad71898" xsi:nil="true"/>
  </documentManagement>
</p:properties>
</file>

<file path=customXml/itemProps1.xml><?xml version="1.0" encoding="utf-8"?>
<ds:datastoreItem xmlns:ds="http://schemas.openxmlformats.org/officeDocument/2006/customXml" ds:itemID="{EC22001A-B032-4B56-B6F2-C5A123871F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745bc-569f-4d2f-80df-2474fad71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11996D-51A3-4F6F-A72C-4570841BC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9EF88-C8A6-440B-894C-21F93B98FA57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76745bc-569f-4d2f-80df-2474fad718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Jingxiao Liu</dc:creator>
  <cp:lastModifiedBy>Jingxiao Liu</cp:lastModifiedBy>
  <cp:revision>1</cp:revision>
  <dcterms:created xsi:type="dcterms:W3CDTF">2023-11-02T19:39:31Z</dcterms:created>
  <dcterms:modified xsi:type="dcterms:W3CDTF">2023-11-02T20:37:35Z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0x010100B2523716FAC68746ABACC880A195D8C2</vt:lpwstr>
  </property>
</Properties>
</file>