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7" r:id="rId4"/>
    <p:sldId id="273" r:id="rId5"/>
    <p:sldId id="270" r:id="rId6"/>
    <p:sldId id="283" r:id="rId7"/>
    <p:sldId id="284" r:id="rId8"/>
    <p:sldId id="263" r:id="rId9"/>
  </p:sldIdLst>
  <p:sldSz cx="12192000" cy="6858000"/>
  <p:notesSz cx="6858000" cy="9144000"/>
  <p:embeddedFontLst>
    <p:embeddedFont>
      <p:font typeface="AppleSDGothicNeoR00" panose="02000503000000000000" pitchFamily="2" charset="-127"/>
      <p:regular r:id="rId10"/>
    </p:embeddedFont>
    <p:embeddedFont>
      <p:font typeface="G마켓 산스 TTF Medium" panose="020000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3B"/>
    <a:srgbClr val="E6E6E6"/>
    <a:srgbClr val="03C75A"/>
    <a:srgbClr val="ADA69C"/>
    <a:srgbClr val="595764"/>
    <a:srgbClr val="A38787"/>
    <a:srgbClr val="F5F4EF"/>
    <a:srgbClr val="78603A"/>
    <a:srgbClr val="C3A679"/>
    <a:srgbClr val="B8AB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D865-768E-4951-8A40-81052902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41CC2-75E6-4D44-8E9A-46BFE71E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273E8-0F05-4AC2-8488-B68D2C07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0E259-8995-430D-98A5-3E651F3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DA74B-9A54-4429-A428-23721AF9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0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C548-1659-4796-B11C-2B41A13D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AE7BE-3480-4B74-9E96-0F47FBAA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4AB77-3711-4309-80BF-B49C0309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894E8-F6EA-4A40-BC22-1D1FE03A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3A31-630D-4DDB-8C0B-F617ADE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BFB67-7C24-4E8D-895F-C56DA27D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E114B-2699-4178-B183-24906DA4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5787-E0C9-4E2D-919E-B02ABAB3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2113-D4CE-4D86-8F64-4782F2DB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73A0-E399-44FC-8F3B-8AA2EB7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2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555C-7BCE-4FE2-8E5A-5A3DAED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2C8A1-1F8F-4D94-9276-AE06241B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E1578-0287-4609-BFF0-20FF134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1710F-FC4B-41AE-AE10-520ED7D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AA0F0-F1B7-4FC8-A79B-8680803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9A9B1-63EA-4A96-84BA-5C1F61C3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D2752-B5B1-49D5-893B-B9A274CF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3DB9-B4E0-4624-B264-DC4AD698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C7620-A1C1-4643-9926-CBF666AA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7F35A-3D98-40B5-B89A-ED428D9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149F-D56F-4228-8923-9480780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AD303-0E1D-428F-89FA-DBB23641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5C3F-FE51-467F-AB47-F26A5D2D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DB3CF-466A-446B-A1EC-031F6FBC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CE4D3-CBFF-4433-9879-6A596B89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61A8-67B6-4266-BA23-4B8D526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9973-1090-44E7-A2DB-DCC2E9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AB3AD-ACFB-4EE7-BDE8-468364AB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B0872-64C1-4A76-B70F-1A051896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4E8A6-3900-41FB-BD0E-C7F443E2D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8976C-5177-4619-890A-3D994DE5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952CF-F344-476D-B45C-839E08B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963AF-8221-4261-8B71-9FE5CDEE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2BE3A-152A-4A49-B834-296DB7A3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DABF-CED2-4BED-94D9-B599C10F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CF6B8-7354-47F9-BDB3-BAE6A363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71992-F72F-40FC-B2F9-2E1DF68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51525-728E-4E4E-B07C-0E87961D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7BA1D-17E0-43E5-8E56-76646A7F036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AC1F4-4707-45A6-A862-2972EAAC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460A49-370B-4D04-9861-316D66B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17242-7E92-4992-A3D9-CB60AB49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7B56-C320-48F7-9B01-CEFC34E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11E8A-2BBF-43F7-B709-FFC3FD3B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68042-FE5D-4460-B5E1-A3B18BFE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06C3B-7B5D-4B7F-8151-2C79EF00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FFCE1-3471-44C8-A5D4-A74A593F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BC0A5-50BB-459F-A070-B4BFF6A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FEB9-89BE-496F-A7FB-7A214E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334A5-1B16-4F4F-9891-0F1E29CFA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E735-D47C-499B-AE66-A2D0C2C1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A0903-5F86-40EF-8038-DD271BE9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26C45-D9D3-4C40-A456-F60B683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42EE7-9B74-491C-B489-6C99B2C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BC7C9-108A-4563-8F29-A29A4FC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76468-3A18-46C6-845E-F3761DC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22B45-44B4-485C-AB2D-78E74C54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3DDA-DC34-4860-B6CC-009B3C1518B9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700C2-4C83-400B-84DE-4121EA81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34A7-B4B7-4764-87F6-DBFFF323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0997B5B-99F1-9F3E-6A0D-5CFF08803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58" y="413332"/>
            <a:ext cx="43624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6080C8-691F-4BE6-A7D8-1E76EB8645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C008A-A3BF-4CAD-A396-F175C63137CE}"/>
              </a:ext>
            </a:extLst>
          </p:cNvPr>
          <p:cNvSpPr txBox="1"/>
          <p:nvPr/>
        </p:nvSpPr>
        <p:spPr>
          <a:xfrm>
            <a:off x="3354781" y="2640422"/>
            <a:ext cx="553068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haroni" panose="020B0604020202020204" pitchFamily="2" charset="-79"/>
              </a:rPr>
              <a:t>CRUD Portfolio</a:t>
            </a:r>
            <a:r>
              <a:rPr lang="ko-KR" altLang="en-US" sz="5400" spc="-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haroni" panose="020B0604020202020204" pitchFamily="2" charset="-79"/>
              </a:rPr>
              <a:t> </a:t>
            </a:r>
            <a:endParaRPr lang="en-US" altLang="ko-KR" sz="5400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Aharoni" panose="020B0604020202020204" pitchFamily="2" charset="-79"/>
            </a:endParaRPr>
          </a:p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네이버 카페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293E3F-F620-4430-9746-F8B530B855F5}"/>
              </a:ext>
            </a:extLst>
          </p:cNvPr>
          <p:cNvCxnSpPr/>
          <p:nvPr/>
        </p:nvCxnSpPr>
        <p:spPr>
          <a:xfrm>
            <a:off x="2912165" y="24350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1B59CF-526A-421C-BC0E-CA8BE15A16EC}"/>
              </a:ext>
            </a:extLst>
          </p:cNvPr>
          <p:cNvCxnSpPr/>
          <p:nvPr/>
        </p:nvCxnSpPr>
        <p:spPr>
          <a:xfrm>
            <a:off x="8125608" y="44162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556968-ED17-27DA-C6CD-FD55ADA4D743}"/>
              </a:ext>
            </a:extLst>
          </p:cNvPr>
          <p:cNvSpPr txBox="1"/>
          <p:nvPr/>
        </p:nvSpPr>
        <p:spPr>
          <a:xfrm>
            <a:off x="4244830" y="5561901"/>
            <a:ext cx="35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노영석  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이용재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임의택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이민우</a:t>
            </a:r>
          </a:p>
        </p:txBody>
      </p:sp>
    </p:spTree>
    <p:extLst>
      <p:ext uri="{BB962C8B-B14F-4D97-AF65-F5344CB8AC3E}">
        <p14:creationId xmlns:p14="http://schemas.microsoft.com/office/powerpoint/2010/main" val="14583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8C139A-698D-4652-8B97-C082B92CED42}"/>
              </a:ext>
            </a:extLst>
          </p:cNvPr>
          <p:cNvCxnSpPr/>
          <p:nvPr/>
        </p:nvCxnSpPr>
        <p:spPr>
          <a:xfrm>
            <a:off x="566530" y="1103243"/>
            <a:ext cx="5529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88CD84-8445-4698-8CD3-8CAC4BC993AB}"/>
              </a:ext>
            </a:extLst>
          </p:cNvPr>
          <p:cNvSpPr txBox="1"/>
          <p:nvPr/>
        </p:nvSpPr>
        <p:spPr>
          <a:xfrm>
            <a:off x="1446899" y="602109"/>
            <a:ext cx="2279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table of contents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38740-38A1-4898-A390-55636205E73A}"/>
              </a:ext>
            </a:extLst>
          </p:cNvPr>
          <p:cNvSpPr txBox="1"/>
          <p:nvPr/>
        </p:nvSpPr>
        <p:spPr>
          <a:xfrm>
            <a:off x="566530" y="417443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8FA808-45AF-47F6-9B30-8F1B8146882C}"/>
              </a:ext>
            </a:extLst>
          </p:cNvPr>
          <p:cNvGrpSpPr/>
          <p:nvPr/>
        </p:nvGrpSpPr>
        <p:grpSpPr>
          <a:xfrm>
            <a:off x="1494347" y="1914099"/>
            <a:ext cx="2388511" cy="584775"/>
            <a:chOff x="1494347" y="1751518"/>
            <a:chExt cx="2388511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7F7DB7-79B9-4987-8F55-379D5547B478}"/>
                </a:ext>
              </a:extLst>
            </p:cNvPr>
            <p:cNvSpPr txBox="1"/>
            <p:nvPr/>
          </p:nvSpPr>
          <p:spPr>
            <a:xfrm>
              <a:off x="1494347" y="1751518"/>
              <a:ext cx="3706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5C21D-976C-4653-BCB7-70596B8E30BC}"/>
                </a:ext>
              </a:extLst>
            </p:cNvPr>
            <p:cNvSpPr txBox="1"/>
            <p:nvPr/>
          </p:nvSpPr>
          <p:spPr>
            <a:xfrm>
              <a:off x="2184957" y="1837155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주제 선정 이유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528981-241A-46D4-90EC-901B9761ED87}"/>
              </a:ext>
            </a:extLst>
          </p:cNvPr>
          <p:cNvGrpSpPr/>
          <p:nvPr/>
        </p:nvGrpSpPr>
        <p:grpSpPr>
          <a:xfrm>
            <a:off x="1434075" y="3053587"/>
            <a:ext cx="2166654" cy="584775"/>
            <a:chOff x="1434075" y="1751518"/>
            <a:chExt cx="2166654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EF3973-BCB7-4E04-8B28-DF33BC1E9DE0}"/>
                </a:ext>
              </a:extLst>
            </p:cNvPr>
            <p:cNvSpPr txBox="1"/>
            <p:nvPr/>
          </p:nvSpPr>
          <p:spPr>
            <a:xfrm>
              <a:off x="1434075" y="1751518"/>
              <a:ext cx="453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2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9FD567-9F8E-4C91-B1CA-604C7CD93E70}"/>
                </a:ext>
              </a:extLst>
            </p:cNvPr>
            <p:cNvSpPr txBox="1"/>
            <p:nvPr/>
          </p:nvSpPr>
          <p:spPr>
            <a:xfrm>
              <a:off x="2184957" y="1837155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트렌드 조사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977C1C-021F-4E9C-BB58-314D16F7D896}"/>
              </a:ext>
            </a:extLst>
          </p:cNvPr>
          <p:cNvGrpSpPr/>
          <p:nvPr/>
        </p:nvGrpSpPr>
        <p:grpSpPr>
          <a:xfrm>
            <a:off x="1430869" y="4193075"/>
            <a:ext cx="2451989" cy="584775"/>
            <a:chOff x="1430869" y="1751518"/>
            <a:chExt cx="2451989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91FA9-A967-4EE3-B016-8C415E69FE71}"/>
                </a:ext>
              </a:extLst>
            </p:cNvPr>
            <p:cNvSpPr txBox="1"/>
            <p:nvPr/>
          </p:nvSpPr>
          <p:spPr>
            <a:xfrm>
              <a:off x="1430869" y="1751518"/>
              <a:ext cx="453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3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506C8D-923B-43D3-8EB2-1DB5340D353F}"/>
                </a:ext>
              </a:extLst>
            </p:cNvPr>
            <p:cNvSpPr txBox="1"/>
            <p:nvPr/>
          </p:nvSpPr>
          <p:spPr>
            <a:xfrm>
              <a:off x="2184957" y="1837155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정보 구조 설계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E7A3BC-AA43-49F0-BF95-BC316EB237B5}"/>
              </a:ext>
            </a:extLst>
          </p:cNvPr>
          <p:cNvGrpSpPr/>
          <p:nvPr/>
        </p:nvGrpSpPr>
        <p:grpSpPr>
          <a:xfrm>
            <a:off x="1434877" y="5332563"/>
            <a:ext cx="2403097" cy="584775"/>
            <a:chOff x="1434877" y="1751518"/>
            <a:chExt cx="2403097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F6EF3B-3871-4BAE-96F3-B1921AE2FCF4}"/>
                </a:ext>
              </a:extLst>
            </p:cNvPr>
            <p:cNvSpPr txBox="1"/>
            <p:nvPr/>
          </p:nvSpPr>
          <p:spPr>
            <a:xfrm>
              <a:off x="1434877" y="1751518"/>
              <a:ext cx="463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endParaRPr lang="ko-KR" altLang="en-US" sz="3200" dirty="0">
                <a:solidFill>
                  <a:schemeClr val="accent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3D73C8-DF8D-47EC-A70E-AB6E9B44761E}"/>
                </a:ext>
              </a:extLst>
            </p:cNvPr>
            <p:cNvSpPr txBox="1"/>
            <p:nvPr/>
          </p:nvSpPr>
          <p:spPr>
            <a:xfrm>
              <a:off x="2184957" y="1837155"/>
              <a:ext cx="1653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스타일 가이드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81EB1-06D0-D658-5967-4D1629E9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4099"/>
            <a:ext cx="56769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 선정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Part 1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AB120A-B515-46DB-8B47-95604E014537}"/>
              </a:ext>
            </a:extLst>
          </p:cNvPr>
          <p:cNvSpPr txBox="1"/>
          <p:nvPr/>
        </p:nvSpPr>
        <p:spPr>
          <a:xfrm>
            <a:off x="1330224" y="5216323"/>
            <a:ext cx="267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CRUD </a:t>
            </a:r>
            <a:r>
              <a:rPr lang="ko-KR" altLang="en-US" sz="16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구현이 가능한 사이트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19B7D-D345-487C-9FB9-98208A259834}"/>
              </a:ext>
            </a:extLst>
          </p:cNvPr>
          <p:cNvSpPr txBox="1"/>
          <p:nvPr/>
        </p:nvSpPr>
        <p:spPr>
          <a:xfrm>
            <a:off x="4957969" y="5216323"/>
            <a:ext cx="267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접근성이 쉬운 사이트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64192-2F05-470C-BE22-2CBBED5CBD38}"/>
              </a:ext>
            </a:extLst>
          </p:cNvPr>
          <p:cNvSpPr txBox="1"/>
          <p:nvPr/>
        </p:nvSpPr>
        <p:spPr>
          <a:xfrm>
            <a:off x="8585714" y="5216323"/>
            <a:ext cx="267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깔끔한 게시판 디자인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36BAE8-43AE-4CA9-AC0C-D1EBAAF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53" y="1964602"/>
            <a:ext cx="2855769" cy="2417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85ABCC-439E-D8B4-E908-A4F426974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36"/>
          <a:stretch/>
        </p:blipFill>
        <p:spPr>
          <a:xfrm>
            <a:off x="4866898" y="1964605"/>
            <a:ext cx="2855769" cy="24177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8ED052-43E3-FBAC-35A2-1E3DE866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643" y="1964604"/>
            <a:ext cx="2824523" cy="24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트렌드 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Part 2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03F78EB4-FDE6-4C2E-90B7-DD8CBD5AB47F}"/>
              </a:ext>
            </a:extLst>
          </p:cNvPr>
          <p:cNvSpPr/>
          <p:nvPr/>
        </p:nvSpPr>
        <p:spPr>
          <a:xfrm>
            <a:off x="797314" y="5626251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B2E5A5-68CB-46DF-8A7A-84587ACCA511}"/>
              </a:ext>
            </a:extLst>
          </p:cNvPr>
          <p:cNvGrpSpPr/>
          <p:nvPr/>
        </p:nvGrpSpPr>
        <p:grpSpPr>
          <a:xfrm>
            <a:off x="797314" y="5626251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251FF8D4-078E-4039-8725-90FBF1969FA6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773382-78A0-407C-952B-FE4EEE89D410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D95C77A1-F0DA-47AA-BA51-17E5F0519FEF}"/>
              </a:ext>
            </a:extLst>
          </p:cNvPr>
          <p:cNvSpPr/>
          <p:nvPr/>
        </p:nvSpPr>
        <p:spPr>
          <a:xfrm>
            <a:off x="797314" y="2343821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A33B1F-0FAC-46D9-B22D-9808070CE65B}"/>
              </a:ext>
            </a:extLst>
          </p:cNvPr>
          <p:cNvGrpSpPr/>
          <p:nvPr/>
        </p:nvGrpSpPr>
        <p:grpSpPr>
          <a:xfrm>
            <a:off x="797314" y="2343821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DBBB0502-A661-461E-9EAD-05BDA314CD1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1EE377-CD7B-43D6-8F47-7E9F91754615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D55E47E4-453C-4FC5-98A4-A3A1C606D496}"/>
              </a:ext>
            </a:extLst>
          </p:cNvPr>
          <p:cNvSpPr/>
          <p:nvPr/>
        </p:nvSpPr>
        <p:spPr>
          <a:xfrm>
            <a:off x="797314" y="405579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62A88D1-E123-4795-B575-403A794F4030}"/>
              </a:ext>
            </a:extLst>
          </p:cNvPr>
          <p:cNvGrpSpPr/>
          <p:nvPr/>
        </p:nvGrpSpPr>
        <p:grpSpPr>
          <a:xfrm>
            <a:off x="797314" y="4055794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4" name="모서리가 둥근 직사각형 56">
              <a:extLst>
                <a:ext uri="{FF2B5EF4-FFF2-40B4-BE49-F238E27FC236}">
                  <a16:creationId xmlns:a16="http://schemas.microsoft.com/office/drawing/2014/main" id="{5C5BA1B4-7AA4-41C0-A4F9-D3EB4B33371B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182154-CC8D-40C5-BB22-1ADCC3D606A0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1E9061A-8B51-46B9-B337-5953A73FB3EE}"/>
              </a:ext>
            </a:extLst>
          </p:cNvPr>
          <p:cNvSpPr txBox="1"/>
          <p:nvPr/>
        </p:nvSpPr>
        <p:spPr>
          <a:xfrm>
            <a:off x="3593102" y="348798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6B21A58-CB93-4509-9CE6-6AB4898F218C}"/>
              </a:ext>
            </a:extLst>
          </p:cNvPr>
          <p:cNvSpPr/>
          <p:nvPr/>
        </p:nvSpPr>
        <p:spPr>
          <a:xfrm flipV="1">
            <a:off x="3830567" y="3847162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92FB3-1CA3-4247-8D8A-5FE4EDA14123}"/>
              </a:ext>
            </a:extLst>
          </p:cNvPr>
          <p:cNvSpPr txBox="1"/>
          <p:nvPr/>
        </p:nvSpPr>
        <p:spPr>
          <a:xfrm>
            <a:off x="4210398" y="1785826"/>
            <a:ext cx="579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CE0BAE7D-7895-4792-BD1F-8879409EA088}"/>
              </a:ext>
            </a:extLst>
          </p:cNvPr>
          <p:cNvSpPr/>
          <p:nvPr/>
        </p:nvSpPr>
        <p:spPr>
          <a:xfrm flipV="1">
            <a:off x="4445458" y="210027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D78DFE-F02A-4BC5-A529-F2E265BEF724}"/>
              </a:ext>
            </a:extLst>
          </p:cNvPr>
          <p:cNvSpPr txBox="1"/>
          <p:nvPr/>
        </p:nvSpPr>
        <p:spPr>
          <a:xfrm>
            <a:off x="2574572" y="508730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13E91442-C7A9-4890-835C-B569023738D2}"/>
              </a:ext>
            </a:extLst>
          </p:cNvPr>
          <p:cNvSpPr/>
          <p:nvPr/>
        </p:nvSpPr>
        <p:spPr>
          <a:xfrm flipV="1">
            <a:off x="2792800" y="5382706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33CA66-9CB6-4CC5-86C1-14F1A3A29192}"/>
              </a:ext>
            </a:extLst>
          </p:cNvPr>
          <p:cNvSpPr/>
          <p:nvPr/>
        </p:nvSpPr>
        <p:spPr>
          <a:xfrm>
            <a:off x="6340400" y="1503652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E37B41-808C-4B50-B0D2-23FF769BD76F}"/>
              </a:ext>
            </a:extLst>
          </p:cNvPr>
          <p:cNvSpPr/>
          <p:nvPr/>
        </p:nvSpPr>
        <p:spPr>
          <a:xfrm>
            <a:off x="6348308" y="3197602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5BE8D5-F96B-41F7-B43D-C2BC1F0B46BC}"/>
              </a:ext>
            </a:extLst>
          </p:cNvPr>
          <p:cNvSpPr/>
          <p:nvPr/>
        </p:nvSpPr>
        <p:spPr>
          <a:xfrm>
            <a:off x="6356215" y="4891552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5F7BC7-2E59-4DC3-8CC3-C7EE350C6E15}"/>
              </a:ext>
            </a:extLst>
          </p:cNvPr>
          <p:cNvSpPr/>
          <p:nvPr/>
        </p:nvSpPr>
        <p:spPr>
          <a:xfrm>
            <a:off x="6340399" y="1503652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314D53-AF18-45C7-A0A4-F28CC1317419}"/>
              </a:ext>
            </a:extLst>
          </p:cNvPr>
          <p:cNvSpPr/>
          <p:nvPr/>
        </p:nvSpPr>
        <p:spPr>
          <a:xfrm>
            <a:off x="6340399" y="3197602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3F1132-4014-428A-9BA6-8C8410BB8CA5}"/>
              </a:ext>
            </a:extLst>
          </p:cNvPr>
          <p:cNvSpPr/>
          <p:nvPr/>
        </p:nvSpPr>
        <p:spPr>
          <a:xfrm>
            <a:off x="6340399" y="4891552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82E59C-7D17-4EC0-B715-08A53354C169}"/>
              </a:ext>
            </a:extLst>
          </p:cNvPr>
          <p:cNvSpPr txBox="1"/>
          <p:nvPr/>
        </p:nvSpPr>
        <p:spPr>
          <a:xfrm>
            <a:off x="6526650" y="1839135"/>
            <a:ext cx="601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8FDF3F-4BAB-40C6-B751-0D3DEB9B0618}"/>
              </a:ext>
            </a:extLst>
          </p:cNvPr>
          <p:cNvSpPr txBox="1"/>
          <p:nvPr/>
        </p:nvSpPr>
        <p:spPr>
          <a:xfrm>
            <a:off x="6535466" y="354212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sz="4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FC3597-F0C9-4101-89E1-97802FCB6B1A}"/>
              </a:ext>
            </a:extLst>
          </p:cNvPr>
          <p:cNvSpPr txBox="1"/>
          <p:nvPr/>
        </p:nvSpPr>
        <p:spPr>
          <a:xfrm>
            <a:off x="6499398" y="5234945"/>
            <a:ext cx="655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40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3C863A-188A-42C0-BFDC-091675CC4CDA}"/>
              </a:ext>
            </a:extLst>
          </p:cNvPr>
          <p:cNvSpPr txBox="1"/>
          <p:nvPr/>
        </p:nvSpPr>
        <p:spPr>
          <a:xfrm>
            <a:off x="7422629" y="1710696"/>
            <a:ext cx="4018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전체글보기를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통한 통합 게시판 조회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  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전체글보기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탭을 통해 게시판을 통합해 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최신순으로 정렬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9EB4C-63D4-4B51-B099-A7FDE47BA351}"/>
              </a:ext>
            </a:extLst>
          </p:cNvPr>
          <p:cNvSpPr txBox="1"/>
          <p:nvPr/>
        </p:nvSpPr>
        <p:spPr>
          <a:xfrm>
            <a:off x="7422629" y="3390410"/>
            <a:ext cx="4018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게시판마다 나뉘어진 주제 태그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 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공지사항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자유게시판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질문게시판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신고게시판 등으로 나누어짐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8AF673-D40A-4F59-9A03-364CE278B7E1}"/>
              </a:ext>
            </a:extLst>
          </p:cNvPr>
          <p:cNvSpPr txBox="1"/>
          <p:nvPr/>
        </p:nvSpPr>
        <p:spPr>
          <a:xfrm>
            <a:off x="7422629" y="5085814"/>
            <a:ext cx="4018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조회수 및 댓글 개수 조회 가능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   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댓글이 존재할 시 글 제목 우측에서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댓글 개수 조회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7A07A-E642-7D15-1EF8-827C0CE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0" y="1503652"/>
            <a:ext cx="5535220" cy="47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 구조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Part 3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A3803A-0936-4578-BE5B-C8D87F76C61F}"/>
              </a:ext>
            </a:extLst>
          </p:cNvPr>
          <p:cNvSpPr/>
          <p:nvPr/>
        </p:nvSpPr>
        <p:spPr>
          <a:xfrm>
            <a:off x="1388239" y="1572618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36E1C6-08E5-4B37-8988-0FB3E29A931E}"/>
              </a:ext>
            </a:extLst>
          </p:cNvPr>
          <p:cNvSpPr/>
          <p:nvPr/>
        </p:nvSpPr>
        <p:spPr>
          <a:xfrm>
            <a:off x="6519039" y="1572617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264901-2C8A-4FC7-8F51-9DFDC9FA81CB}"/>
              </a:ext>
            </a:extLst>
          </p:cNvPr>
          <p:cNvSpPr/>
          <p:nvPr/>
        </p:nvSpPr>
        <p:spPr>
          <a:xfrm>
            <a:off x="1388239" y="4004883"/>
            <a:ext cx="4902200" cy="22351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3CC87E-49DE-43EA-A3F2-C2B300C051A1}"/>
              </a:ext>
            </a:extLst>
          </p:cNvPr>
          <p:cNvSpPr/>
          <p:nvPr/>
        </p:nvSpPr>
        <p:spPr>
          <a:xfrm>
            <a:off x="6519039" y="4004882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A07B5A-E3B7-43DC-9AC8-F72D214A4A0E}"/>
              </a:ext>
            </a:extLst>
          </p:cNvPr>
          <p:cNvSpPr/>
          <p:nvPr/>
        </p:nvSpPr>
        <p:spPr>
          <a:xfrm>
            <a:off x="5680839" y="3214995"/>
            <a:ext cx="482600" cy="48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096B4F-614F-462D-83B5-541FB5E2AF36}"/>
              </a:ext>
            </a:extLst>
          </p:cNvPr>
          <p:cNvSpPr txBox="1"/>
          <p:nvPr/>
        </p:nvSpPr>
        <p:spPr>
          <a:xfrm>
            <a:off x="5686789" y="3225462"/>
            <a:ext cx="468398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2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95C170-AD2C-428D-9C97-607F43831129}"/>
              </a:ext>
            </a:extLst>
          </p:cNvPr>
          <p:cNvSpPr/>
          <p:nvPr/>
        </p:nvSpPr>
        <p:spPr>
          <a:xfrm>
            <a:off x="6637995" y="3214995"/>
            <a:ext cx="482600" cy="48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2ADA9-C2CA-42FD-AE60-ABBDBFD7EAF1}"/>
              </a:ext>
            </a:extLst>
          </p:cNvPr>
          <p:cNvSpPr txBox="1"/>
          <p:nvPr/>
        </p:nvSpPr>
        <p:spPr>
          <a:xfrm>
            <a:off x="6667989" y="3230481"/>
            <a:ext cx="420307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  <a:endParaRPr lang="ko-KR" altLang="en-US" sz="2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0B1E0C-AEF0-4EF0-AC0A-B3C889AD7008}"/>
              </a:ext>
            </a:extLst>
          </p:cNvPr>
          <p:cNvSpPr/>
          <p:nvPr/>
        </p:nvSpPr>
        <p:spPr>
          <a:xfrm>
            <a:off x="5679687" y="4114578"/>
            <a:ext cx="482600" cy="48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15EE6A-6916-4060-AAF1-F6ACC9D4FFAF}"/>
              </a:ext>
            </a:extLst>
          </p:cNvPr>
          <p:cNvSpPr txBox="1"/>
          <p:nvPr/>
        </p:nvSpPr>
        <p:spPr>
          <a:xfrm>
            <a:off x="5694270" y="4125045"/>
            <a:ext cx="445956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</a:t>
            </a:r>
            <a:endParaRPr lang="ko-KR" altLang="en-US" sz="2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6C59A0-731A-439B-835F-CF36BED35854}"/>
              </a:ext>
            </a:extLst>
          </p:cNvPr>
          <p:cNvSpPr/>
          <p:nvPr/>
        </p:nvSpPr>
        <p:spPr>
          <a:xfrm>
            <a:off x="6636843" y="4114577"/>
            <a:ext cx="482600" cy="482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366FD1-3622-49B1-93C1-743FB11A314C}"/>
              </a:ext>
            </a:extLst>
          </p:cNvPr>
          <p:cNvSpPr txBox="1"/>
          <p:nvPr/>
        </p:nvSpPr>
        <p:spPr>
          <a:xfrm>
            <a:off x="6636327" y="4125044"/>
            <a:ext cx="44916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</a:t>
            </a:r>
            <a:endParaRPr lang="ko-KR" altLang="en-US" sz="24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F4F10-427F-478D-B6C9-790304490112}"/>
              </a:ext>
            </a:extLst>
          </p:cNvPr>
          <p:cNvSpPr txBox="1"/>
          <p:nvPr/>
        </p:nvSpPr>
        <p:spPr>
          <a:xfrm>
            <a:off x="1614109" y="1833024"/>
            <a:ext cx="1535998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 가입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작성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F562C-0D92-47D8-B0D2-240E5E33BB63}"/>
              </a:ext>
            </a:extLst>
          </p:cNvPr>
          <p:cNvSpPr txBox="1"/>
          <p:nvPr/>
        </p:nvSpPr>
        <p:spPr>
          <a:xfrm>
            <a:off x="9157677" y="1833024"/>
            <a:ext cx="1988045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게시판 조회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상세 조회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051EDA-BC85-4F87-B38B-E6946604EAA8}"/>
              </a:ext>
            </a:extLst>
          </p:cNvPr>
          <p:cNvSpPr txBox="1"/>
          <p:nvPr/>
        </p:nvSpPr>
        <p:spPr>
          <a:xfrm>
            <a:off x="1614109" y="4265289"/>
            <a:ext cx="1535998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수정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99DFF-7223-4826-9A6A-03C4A3CF0B81}"/>
              </a:ext>
            </a:extLst>
          </p:cNvPr>
          <p:cNvSpPr txBox="1"/>
          <p:nvPr/>
        </p:nvSpPr>
        <p:spPr>
          <a:xfrm>
            <a:off x="9609725" y="4265289"/>
            <a:ext cx="1535997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삭제</a:t>
            </a: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5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스타일 가이드 </a:t>
            </a:r>
            <a:r>
              <a:rPr lang="en-US" altLang="ko-KR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  </a:t>
            </a:r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폰트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Part 4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55EC64C3-EC15-8B95-2AF6-EFB0CB944911}"/>
              </a:ext>
            </a:extLst>
          </p:cNvPr>
          <p:cNvSpPr txBox="1"/>
          <p:nvPr/>
        </p:nvSpPr>
        <p:spPr>
          <a:xfrm>
            <a:off x="4631450" y="1533230"/>
            <a:ext cx="3760339" cy="653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pc="15" dirty="0">
                <a:solidFill>
                  <a:srgbClr val="665653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cs typeface="Abyssinica SIL" panose="02000000000000000000" pitchFamily="2" charset="0"/>
              </a:rPr>
              <a:t>Hi. This is Naver Café.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b="1" spc="15" dirty="0">
                <a:solidFill>
                  <a:srgbClr val="665653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cs typeface="Abyssinica SIL" panose="02000000000000000000" pitchFamily="2" charset="0"/>
              </a:rPr>
              <a:t>Hi. This is Naver Café.</a:t>
            </a:r>
          </a:p>
        </p:txBody>
      </p:sp>
      <p:sp>
        <p:nvSpPr>
          <p:cNvPr id="25" name="AutoShape 39">
            <a:extLst>
              <a:ext uri="{FF2B5EF4-FFF2-40B4-BE49-F238E27FC236}">
                <a16:creationId xmlns:a16="http://schemas.microsoft.com/office/drawing/2014/main" id="{49DE2DF9-438E-756C-8679-484FBBDBC5DF}"/>
              </a:ext>
            </a:extLst>
          </p:cNvPr>
          <p:cNvSpPr/>
          <p:nvPr/>
        </p:nvSpPr>
        <p:spPr>
          <a:xfrm>
            <a:off x="1400962" y="2116061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6D96F-B7EF-FF1A-4C17-A03FD67F4C55}"/>
              </a:ext>
            </a:extLst>
          </p:cNvPr>
          <p:cNvSpPr txBox="1"/>
          <p:nvPr/>
        </p:nvSpPr>
        <p:spPr>
          <a:xfrm>
            <a:off x="1306438" y="1715951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b="1" spc="15" dirty="0">
                <a:solidFill>
                  <a:srgbClr val="665653"/>
                </a:solidFill>
                <a:latin typeface="AppleSDGothicNeoR00" panose="02000503000000000000" pitchFamily="2" charset="-127"/>
                <a:ea typeface="AppleSDGothicNeoR00" panose="02000503000000000000" pitchFamily="2" charset="-127"/>
                <a:cs typeface="Abyssinica SIL" panose="02000000000000000000" pitchFamily="2" charset="0"/>
              </a:rPr>
              <a:t>Apple SD Gothic Neo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09B4570C-987D-4E08-774B-8DED0B1E37A3}"/>
              </a:ext>
            </a:extLst>
          </p:cNvPr>
          <p:cNvSpPr/>
          <p:nvPr/>
        </p:nvSpPr>
        <p:spPr>
          <a:xfrm rot="5400000">
            <a:off x="4097602" y="1860179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TextBox 38">
            <a:extLst>
              <a:ext uri="{FF2B5EF4-FFF2-40B4-BE49-F238E27FC236}">
                <a16:creationId xmlns:a16="http://schemas.microsoft.com/office/drawing/2014/main" id="{F3BEB495-4912-1EB1-06A9-87EF5F4DA1D2}"/>
              </a:ext>
            </a:extLst>
          </p:cNvPr>
          <p:cNvSpPr txBox="1"/>
          <p:nvPr/>
        </p:nvSpPr>
        <p:spPr>
          <a:xfrm>
            <a:off x="4631450" y="3079536"/>
            <a:ext cx="3760339" cy="653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pc="15" dirty="0">
                <a:solidFill>
                  <a:srgbClr val="6656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byssinica SIL" panose="02000000000000000000" pitchFamily="2" charset="0"/>
              </a:rPr>
              <a:t>Hi. This is Naver Café.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b="1" spc="15" dirty="0">
                <a:solidFill>
                  <a:srgbClr val="6656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byssinica SIL" panose="02000000000000000000" pitchFamily="2" charset="0"/>
              </a:rPr>
              <a:t>Hi. This is Naver Café.</a:t>
            </a:r>
          </a:p>
        </p:txBody>
      </p:sp>
      <p:sp>
        <p:nvSpPr>
          <p:cNvPr id="6" name="AutoShape 39">
            <a:extLst>
              <a:ext uri="{FF2B5EF4-FFF2-40B4-BE49-F238E27FC236}">
                <a16:creationId xmlns:a16="http://schemas.microsoft.com/office/drawing/2014/main" id="{B676C687-32FC-D945-5D5A-636EB6AFDE3B}"/>
              </a:ext>
            </a:extLst>
          </p:cNvPr>
          <p:cNvSpPr/>
          <p:nvPr/>
        </p:nvSpPr>
        <p:spPr>
          <a:xfrm>
            <a:off x="1400962" y="3662367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5B998-9ACD-29DD-A8B0-ED7E6F25B611}"/>
              </a:ext>
            </a:extLst>
          </p:cNvPr>
          <p:cNvSpPr txBox="1"/>
          <p:nvPr/>
        </p:nvSpPr>
        <p:spPr>
          <a:xfrm>
            <a:off x="1306438" y="3262257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spc="15" dirty="0">
                <a:solidFill>
                  <a:srgbClr val="66565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byssinica SIL" panose="02000000000000000000" pitchFamily="2" charset="0"/>
              </a:rPr>
              <a:t>맑은 고딕</a:t>
            </a:r>
            <a:endParaRPr lang="en-US" altLang="ko-KR" sz="2000" b="1" spc="15" dirty="0">
              <a:solidFill>
                <a:srgbClr val="66565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byssinica SIL" panose="02000000000000000000" pitchFamily="2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C93BC28-B3DA-C9EE-8E0B-EA73337482AA}"/>
              </a:ext>
            </a:extLst>
          </p:cNvPr>
          <p:cNvSpPr/>
          <p:nvPr/>
        </p:nvSpPr>
        <p:spPr>
          <a:xfrm rot="5400000">
            <a:off x="4097602" y="3406485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38">
            <a:extLst>
              <a:ext uri="{FF2B5EF4-FFF2-40B4-BE49-F238E27FC236}">
                <a16:creationId xmlns:a16="http://schemas.microsoft.com/office/drawing/2014/main" id="{83F70420-C1C2-9B68-0DDA-8E8C899CBD40}"/>
              </a:ext>
            </a:extLst>
          </p:cNvPr>
          <p:cNvSpPr txBox="1"/>
          <p:nvPr/>
        </p:nvSpPr>
        <p:spPr>
          <a:xfrm>
            <a:off x="4631450" y="4625842"/>
            <a:ext cx="3760339" cy="627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ko-KR" spc="15" dirty="0">
                <a:solidFill>
                  <a:srgbClr val="665653"/>
                </a:solidFill>
                <a:latin typeface="돋움" panose="020B0600000101010101" pitchFamily="50" charset="-127"/>
                <a:ea typeface="돋움" panose="020B0600000101010101" pitchFamily="50" charset="-127"/>
                <a:cs typeface="Abyssinica SIL" panose="02000000000000000000" pitchFamily="2" charset="0"/>
              </a:rPr>
              <a:t>Hi. This is Naver Café.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ko-KR" b="1" spc="15" dirty="0">
                <a:solidFill>
                  <a:srgbClr val="665653"/>
                </a:solidFill>
                <a:latin typeface="돋움" panose="020B0600000101010101" pitchFamily="50" charset="-127"/>
                <a:ea typeface="돋움" panose="020B0600000101010101" pitchFamily="50" charset="-127"/>
                <a:cs typeface="Abyssinica SIL" panose="02000000000000000000" pitchFamily="2" charset="0"/>
              </a:rPr>
              <a:t>Hi. This is Naver Café.</a:t>
            </a: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FBAAD249-55BE-32A8-2D08-B956BADF6E6C}"/>
              </a:ext>
            </a:extLst>
          </p:cNvPr>
          <p:cNvSpPr/>
          <p:nvPr/>
        </p:nvSpPr>
        <p:spPr>
          <a:xfrm>
            <a:off x="1400962" y="5208673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08297-D470-6E32-5AB2-D7171CEE09C1}"/>
              </a:ext>
            </a:extLst>
          </p:cNvPr>
          <p:cNvSpPr txBox="1"/>
          <p:nvPr/>
        </p:nvSpPr>
        <p:spPr>
          <a:xfrm>
            <a:off x="1306438" y="4808563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spc="15" dirty="0">
                <a:solidFill>
                  <a:srgbClr val="665653"/>
                </a:solidFill>
                <a:latin typeface="돋움" panose="020B0600000101010101" pitchFamily="50" charset="-127"/>
                <a:ea typeface="돋움" panose="020B0600000101010101" pitchFamily="50" charset="-127"/>
                <a:cs typeface="Abyssinica SIL" panose="02000000000000000000" pitchFamily="2" charset="0"/>
              </a:rPr>
              <a:t>돋움</a:t>
            </a:r>
            <a:endParaRPr lang="en-US" altLang="ko-KR" sz="2000" b="1" spc="15" dirty="0">
              <a:solidFill>
                <a:srgbClr val="665653"/>
              </a:solidFill>
              <a:latin typeface="돋움" panose="020B0600000101010101" pitchFamily="50" charset="-127"/>
              <a:ea typeface="돋움" panose="020B0600000101010101" pitchFamily="50" charset="-127"/>
              <a:cs typeface="Abyssinica SIL" panose="02000000000000000000" pitchFamily="2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7A4976A-4DB9-453B-0E14-81C99370A265}"/>
              </a:ext>
            </a:extLst>
          </p:cNvPr>
          <p:cNvSpPr/>
          <p:nvPr/>
        </p:nvSpPr>
        <p:spPr>
          <a:xfrm rot="5400000">
            <a:off x="4097602" y="4952791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1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3720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스타일 가이드 </a:t>
            </a:r>
            <a:r>
              <a:rPr lang="en-US" altLang="ko-KR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  </a:t>
            </a:r>
            <a:r>
              <a:rPr lang="ko-KR" altLang="en-US" sz="3200" spc="-3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컬러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Part 4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39">
            <a:extLst>
              <a:ext uri="{FF2B5EF4-FFF2-40B4-BE49-F238E27FC236}">
                <a16:creationId xmlns:a16="http://schemas.microsoft.com/office/drawing/2014/main" id="{49DE2DF9-438E-756C-8679-484FBBDBC5DF}"/>
              </a:ext>
            </a:extLst>
          </p:cNvPr>
          <p:cNvSpPr/>
          <p:nvPr/>
        </p:nvSpPr>
        <p:spPr>
          <a:xfrm>
            <a:off x="1400962" y="2116061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6D96F-B7EF-FF1A-4C17-A03FD67F4C55}"/>
              </a:ext>
            </a:extLst>
          </p:cNvPr>
          <p:cNvSpPr txBox="1"/>
          <p:nvPr/>
        </p:nvSpPr>
        <p:spPr>
          <a:xfrm>
            <a:off x="1306438" y="1715951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spc="15" dirty="0" err="1">
                <a:solidFill>
                  <a:srgbClr val="66565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byssinica SIL" panose="02000000000000000000" pitchFamily="2" charset="0"/>
              </a:rPr>
              <a:t>메인컬러</a:t>
            </a:r>
            <a:endParaRPr lang="en-US" altLang="ko-KR" sz="2000" b="1" spc="15" dirty="0">
              <a:solidFill>
                <a:srgbClr val="66565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Abyssinica SIL" panose="02000000000000000000" pitchFamily="2" charset="0"/>
            </a:endParaRP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09B4570C-987D-4E08-774B-8DED0B1E37A3}"/>
              </a:ext>
            </a:extLst>
          </p:cNvPr>
          <p:cNvSpPr/>
          <p:nvPr/>
        </p:nvSpPr>
        <p:spPr>
          <a:xfrm rot="5400000">
            <a:off x="4097602" y="1860179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39">
            <a:extLst>
              <a:ext uri="{FF2B5EF4-FFF2-40B4-BE49-F238E27FC236}">
                <a16:creationId xmlns:a16="http://schemas.microsoft.com/office/drawing/2014/main" id="{B676C687-32FC-D945-5D5A-636EB6AFDE3B}"/>
              </a:ext>
            </a:extLst>
          </p:cNvPr>
          <p:cNvSpPr/>
          <p:nvPr/>
        </p:nvSpPr>
        <p:spPr>
          <a:xfrm>
            <a:off x="1400962" y="3662367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5B998-9ACD-29DD-A8B0-ED7E6F25B611}"/>
              </a:ext>
            </a:extLst>
          </p:cNvPr>
          <p:cNvSpPr txBox="1"/>
          <p:nvPr/>
        </p:nvSpPr>
        <p:spPr>
          <a:xfrm>
            <a:off x="1306438" y="3262257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spc="15" dirty="0">
                <a:solidFill>
                  <a:srgbClr val="66565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byssinica SIL" panose="02000000000000000000" pitchFamily="2" charset="0"/>
              </a:rPr>
              <a:t>윤곽선</a:t>
            </a:r>
            <a:endParaRPr lang="en-US" altLang="ko-KR" sz="2000" b="1" spc="15" dirty="0">
              <a:solidFill>
                <a:srgbClr val="66565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Abyssinica SIL" panose="02000000000000000000" pitchFamily="2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C93BC28-B3DA-C9EE-8E0B-EA73337482AA}"/>
              </a:ext>
            </a:extLst>
          </p:cNvPr>
          <p:cNvSpPr/>
          <p:nvPr/>
        </p:nvSpPr>
        <p:spPr>
          <a:xfrm rot="5400000">
            <a:off x="4097602" y="3406485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FBAAD249-55BE-32A8-2D08-B956BADF6E6C}"/>
              </a:ext>
            </a:extLst>
          </p:cNvPr>
          <p:cNvSpPr/>
          <p:nvPr/>
        </p:nvSpPr>
        <p:spPr>
          <a:xfrm>
            <a:off x="1400962" y="5208673"/>
            <a:ext cx="2399251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08297-D470-6E32-5AB2-D7171CEE09C1}"/>
              </a:ext>
            </a:extLst>
          </p:cNvPr>
          <p:cNvSpPr txBox="1"/>
          <p:nvPr/>
        </p:nvSpPr>
        <p:spPr>
          <a:xfrm>
            <a:off x="1306438" y="4808563"/>
            <a:ext cx="28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spc="15" dirty="0">
                <a:solidFill>
                  <a:srgbClr val="665653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Abyssinica SIL" panose="02000000000000000000" pitchFamily="2" charset="0"/>
              </a:rPr>
              <a:t>댓글 개수</a:t>
            </a:r>
            <a:endParaRPr lang="en-US" altLang="ko-KR" sz="2000" b="1" spc="15" dirty="0">
              <a:solidFill>
                <a:srgbClr val="665653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Abyssinica SIL" panose="02000000000000000000" pitchFamily="2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7A4976A-4DB9-453B-0E14-81C99370A265}"/>
              </a:ext>
            </a:extLst>
          </p:cNvPr>
          <p:cNvSpPr/>
          <p:nvPr/>
        </p:nvSpPr>
        <p:spPr>
          <a:xfrm rot="5400000">
            <a:off x="4097602" y="4952791"/>
            <a:ext cx="511770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88450A-4CEF-7E4A-4203-A42A813A9D64}"/>
              </a:ext>
            </a:extLst>
          </p:cNvPr>
          <p:cNvSpPr/>
          <p:nvPr/>
        </p:nvSpPr>
        <p:spPr>
          <a:xfrm>
            <a:off x="4680658" y="1340391"/>
            <a:ext cx="4972297" cy="1039575"/>
          </a:xfrm>
          <a:prstGeom prst="rect">
            <a:avLst/>
          </a:prstGeom>
          <a:solidFill>
            <a:srgbClr val="03C75A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0BA20-8579-0316-18AF-21CF5965593D}"/>
              </a:ext>
            </a:extLst>
          </p:cNvPr>
          <p:cNvSpPr txBox="1"/>
          <p:nvPr/>
        </p:nvSpPr>
        <p:spPr>
          <a:xfrm>
            <a:off x="4680658" y="1756169"/>
            <a:ext cx="23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#03c75a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3  199  90</a:t>
            </a:r>
            <a:endParaRPr lang="ko-KR" altLang="en-US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49DBD-5B37-931D-8C16-96F8E9A8F980}"/>
              </a:ext>
            </a:extLst>
          </p:cNvPr>
          <p:cNvSpPr/>
          <p:nvPr/>
        </p:nvSpPr>
        <p:spPr>
          <a:xfrm>
            <a:off x="4680658" y="2886697"/>
            <a:ext cx="4972297" cy="1039575"/>
          </a:xfrm>
          <a:prstGeom prst="rect">
            <a:avLst/>
          </a:prstGeom>
          <a:solidFill>
            <a:srgbClr val="E6E6E6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89DDA-AE4A-51AF-258C-CD3781740076}"/>
              </a:ext>
            </a:extLst>
          </p:cNvPr>
          <p:cNvSpPr txBox="1"/>
          <p:nvPr/>
        </p:nvSpPr>
        <p:spPr>
          <a:xfrm>
            <a:off x="4680658" y="3262257"/>
            <a:ext cx="23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#E6E6E6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230  230  230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FB0E68-6154-7E3C-6FAD-2FBCDD383C03}"/>
              </a:ext>
            </a:extLst>
          </p:cNvPr>
          <p:cNvSpPr/>
          <p:nvPr/>
        </p:nvSpPr>
        <p:spPr>
          <a:xfrm>
            <a:off x="4680658" y="4478034"/>
            <a:ext cx="4972297" cy="1039575"/>
          </a:xfrm>
          <a:prstGeom prst="rect">
            <a:avLst/>
          </a:prstGeom>
          <a:solidFill>
            <a:srgbClr val="FF2F3B"/>
          </a:solidFill>
          <a:ln w="63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52E24-F304-792D-5A93-9C557C25315F}"/>
              </a:ext>
            </a:extLst>
          </p:cNvPr>
          <p:cNvSpPr txBox="1"/>
          <p:nvPr/>
        </p:nvSpPr>
        <p:spPr>
          <a:xfrm>
            <a:off x="4680658" y="4853594"/>
            <a:ext cx="2324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#FF2F3B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255  47  59</a:t>
            </a:r>
            <a:endParaRPr lang="ko-KR" altLang="en-US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7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15E58C-4EF1-4469-932D-5DB6BA00A8B4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3DAFDC-4D9F-4D35-AF2F-1361A9CEDB2F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9CE10B-68CD-48BB-8142-30CD104084FA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33FFB5-3954-4B8B-9640-34CA3622320C}"/>
              </a:ext>
            </a:extLst>
          </p:cNvPr>
          <p:cNvSpPr txBox="1"/>
          <p:nvPr/>
        </p:nvSpPr>
        <p:spPr>
          <a:xfrm>
            <a:off x="4290060" y="2746076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i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감사합니다</a:t>
            </a:r>
            <a:r>
              <a:rPr lang="en-US" altLang="ko-KR" sz="2800" i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800" i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66840-4212-6BFE-E7E1-BDFB236C99D2}"/>
              </a:ext>
            </a:extLst>
          </p:cNvPr>
          <p:cNvSpPr txBox="1"/>
          <p:nvPr/>
        </p:nvSpPr>
        <p:spPr>
          <a:xfrm>
            <a:off x="4330117" y="5603846"/>
            <a:ext cx="35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노영석  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이용재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임의택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이민우</a:t>
            </a:r>
          </a:p>
        </p:txBody>
      </p:sp>
    </p:spTree>
    <p:extLst>
      <p:ext uri="{BB962C8B-B14F-4D97-AF65-F5344CB8AC3E}">
        <p14:creationId xmlns:p14="http://schemas.microsoft.com/office/powerpoint/2010/main" val="37864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NEW_PAL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AB98"/>
      </a:accent1>
      <a:accent2>
        <a:srgbClr val="C3A679"/>
      </a:accent2>
      <a:accent3>
        <a:srgbClr val="8B8173"/>
      </a:accent3>
      <a:accent4>
        <a:srgbClr val="F5F4EF"/>
      </a:accent4>
      <a:accent5>
        <a:srgbClr val="A38787"/>
      </a:accent5>
      <a:accent6>
        <a:srgbClr val="595764"/>
      </a:accent6>
      <a:hlink>
        <a:srgbClr val="262626"/>
      </a:hlink>
      <a:folHlink>
        <a:srgbClr val="262626"/>
      </a:folHlink>
    </a:clrScheme>
    <a:fontScheme name="마루 부리 굵은">
      <a:majorFont>
        <a:latin typeface="Times New Roman"/>
        <a:ea typeface="마루 부리 굵은"/>
        <a:cs typeface=""/>
      </a:majorFont>
      <a:minorFont>
        <a:latin typeface="Times New Roman"/>
        <a:ea typeface="마루 부리 가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213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AppleSDGothicNeoR00</vt:lpstr>
      <vt:lpstr>Times New Roman</vt:lpstr>
      <vt:lpstr>Arial</vt:lpstr>
      <vt:lpstr>Wingdings</vt:lpstr>
      <vt:lpstr>맑은 고딕</vt:lpstr>
      <vt:lpstr>G마켓 산스 TTF Medium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V4987</cp:lastModifiedBy>
  <cp:revision>58</cp:revision>
  <dcterms:created xsi:type="dcterms:W3CDTF">2021-10-19T03:31:27Z</dcterms:created>
  <dcterms:modified xsi:type="dcterms:W3CDTF">2022-12-13T06:26:46Z</dcterms:modified>
</cp:coreProperties>
</file>