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3839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9" roundtripDataSignature="AMtx7mgcJJ1pHS1VU+HHidFdSq43bzds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" type="body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 showMasterSp="0" type="objOnly">
  <p:cSld name="OBJECT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54"/>
          <p:cNvGrpSpPr/>
          <p:nvPr/>
        </p:nvGrpSpPr>
        <p:grpSpPr>
          <a:xfrm>
            <a:off x="-73152" y="3141916"/>
            <a:ext cx="12305046" cy="3716088"/>
            <a:chOff x="-28574" y="3141916"/>
            <a:chExt cx="9202494" cy="3716088"/>
          </a:xfrm>
        </p:grpSpPr>
        <p:sp>
          <p:nvSpPr>
            <p:cNvPr id="106" name="Google Shape;106;p54"/>
            <p:cNvSpPr/>
            <p:nvPr/>
          </p:nvSpPr>
          <p:spPr>
            <a:xfrm flipH="1" rot="10800000">
              <a:off x="13414" y="5642418"/>
              <a:ext cx="3665145" cy="1074154"/>
            </a:xfrm>
            <a:custGeom>
              <a:rect b="b" l="l" r="r" t="t"/>
              <a:pathLst>
                <a:path extrusionOk="0" h="1458" w="2715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rgbClr val="BFDBDA">
                <a:alpha val="5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4"/>
            <p:cNvSpPr/>
            <p:nvPr/>
          </p:nvSpPr>
          <p:spPr>
            <a:xfrm flipH="1" rot="10800000">
              <a:off x="8017" y="6050481"/>
              <a:ext cx="9154154" cy="807522"/>
            </a:xfrm>
            <a:custGeom>
              <a:rect b="b" l="l" r="r" t="t"/>
              <a:pathLst>
                <a:path extrusionOk="0" h="1097" w="6774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4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rect b="b" l="l" r="r" t="t"/>
              <a:pathLst>
                <a:path extrusionOk="0" h="2571750" w="548640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4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rect b="b" l="l" r="r" t="t"/>
              <a:pathLst>
                <a:path extrusionOk="0" h="2822504" w="931063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rgbClr val="989898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4"/>
            <p:cNvSpPr/>
            <p:nvPr/>
          </p:nvSpPr>
          <p:spPr>
            <a:xfrm rot="-5400000">
              <a:off x="2776226" y="337116"/>
              <a:ext cx="3592895" cy="9202494"/>
            </a:xfrm>
            <a:custGeom>
              <a:rect b="b" l="l" r="r" t="t"/>
              <a:pathLst>
                <a:path extrusionOk="0" h="6899132" w="3592895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54"/>
          <p:cNvSpPr txBox="1"/>
          <p:nvPr>
            <p:ph type="ctrTitle"/>
          </p:nvPr>
        </p:nvSpPr>
        <p:spPr>
          <a:xfrm>
            <a:off x="330199" y="2673355"/>
            <a:ext cx="1153159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0"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showMasterSp="0" type="clipArtAndTx">
  <p:cSld name="CLIPART_AND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55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17" name="Google Shape;117;p55"/>
            <p:cNvSpPr/>
            <p:nvPr/>
          </p:nvSpPr>
          <p:spPr>
            <a:xfrm>
              <a:off x="0" y="6184705"/>
              <a:ext cx="2309196" cy="673295"/>
            </a:xfrm>
            <a:custGeom>
              <a:rect b="b" l="l" r="r" t="t"/>
              <a:pathLst>
                <a:path extrusionOk="0" h="560" w="1942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" name="Google Shape;118;p5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19" name="Google Shape;119;p55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rect b="b" l="l" r="r" t="t"/>
                <a:pathLst>
                  <a:path extrusionOk="0" h="2609" w="1704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rgbClr val="BFDBD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5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rect b="b" l="l" r="r" t="t"/>
                <a:pathLst>
                  <a:path extrusionOk="0" h="1645" w="2620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882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rect b="b" l="l" r="r" t="t"/>
                <a:pathLst>
                  <a:path extrusionOk="0" h="1257" w="5935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5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rect b="b" l="l" r="r" t="t"/>
                <a:pathLst>
                  <a:path extrusionOk="0" h="2609" w="1078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rgbClr val="A0C9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55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rect b="b" l="l" r="r" t="t"/>
                <a:pathLst>
                  <a:path extrusionOk="0" h="2893" w="1755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5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rect b="b" l="l" r="r" t="t"/>
                <a:pathLst>
                  <a:path extrusionOk="0" h="3427" w="1081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DBD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55"/>
          <p:cNvSpPr txBox="1"/>
          <p:nvPr>
            <p:ph type="title"/>
          </p:nvPr>
        </p:nvSpPr>
        <p:spPr>
          <a:xfrm>
            <a:off x="2542695" y="1121212"/>
            <a:ext cx="783771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5"/>
          <p:cNvSpPr txBox="1"/>
          <p:nvPr>
            <p:ph idx="1" type="body"/>
          </p:nvPr>
        </p:nvSpPr>
        <p:spPr>
          <a:xfrm>
            <a:off x="2542710" y="2286007"/>
            <a:ext cx="7839569" cy="3429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920"/>
              <a:buChar char="►"/>
              <a:defRPr>
                <a:solidFill>
                  <a:srgbClr val="6B6B6B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27" name="Google Shape;127;p55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5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본문" showMasterSp="0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56"/>
          <p:cNvGrpSpPr/>
          <p:nvPr/>
        </p:nvGrpSpPr>
        <p:grpSpPr>
          <a:xfrm flipH="1" rot="10800000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132" name="Google Shape;132;p56"/>
            <p:cNvSpPr/>
            <p:nvPr/>
          </p:nvSpPr>
          <p:spPr>
            <a:xfrm>
              <a:off x="7858910" y="-3175"/>
              <a:ext cx="1290865" cy="2960833"/>
            </a:xfrm>
            <a:custGeom>
              <a:rect b="b" l="l" r="r" t="t"/>
              <a:pathLst>
                <a:path extrusionOk="0" h="6076108" w="2635390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6"/>
            <p:cNvSpPr/>
            <p:nvPr/>
          </p:nvSpPr>
          <p:spPr>
            <a:xfrm>
              <a:off x="8617016" y="737400"/>
              <a:ext cx="543423" cy="2244786"/>
            </a:xfrm>
            <a:custGeom>
              <a:rect b="b" l="l" r="r" t="t"/>
              <a:pathLst>
                <a:path extrusionOk="0" h="4582886" w="1088572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6"/>
            <p:cNvSpPr/>
            <p:nvPr/>
          </p:nvSpPr>
          <p:spPr>
            <a:xfrm>
              <a:off x="7956911" y="-1619"/>
              <a:ext cx="671047" cy="757711"/>
            </a:xfrm>
            <a:custGeom>
              <a:rect b="b" l="l" r="r" t="t"/>
              <a:pathLst>
                <a:path extrusionOk="0" h="1546919" w="1369988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6"/>
            <p:cNvSpPr/>
            <p:nvPr/>
          </p:nvSpPr>
          <p:spPr>
            <a:xfrm>
              <a:off x="8455711" y="-1619"/>
              <a:ext cx="710060" cy="1329898"/>
            </a:xfrm>
            <a:custGeom>
              <a:rect b="b" l="l" r="r" t="t"/>
              <a:pathLst>
                <a:path extrusionOk="0" h="2715079" w="1449636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6"/>
            <p:cNvSpPr/>
            <p:nvPr/>
          </p:nvSpPr>
          <p:spPr>
            <a:xfrm>
              <a:off x="7830097" y="-1619"/>
              <a:ext cx="1325010" cy="3644909"/>
            </a:xfrm>
            <a:custGeom>
              <a:rect b="b" l="l" r="r" t="t"/>
              <a:pathLst>
                <a:path extrusionOk="0" h="7441333" w="2705100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56"/>
          <p:cNvSpPr txBox="1"/>
          <p:nvPr>
            <p:ph type="title"/>
          </p:nvPr>
        </p:nvSpPr>
        <p:spPr>
          <a:xfrm rot="5400000">
            <a:off x="7646985" y="2190751"/>
            <a:ext cx="5851525" cy="201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6"/>
          <p:cNvSpPr txBox="1"/>
          <p:nvPr>
            <p:ph idx="1" type="body"/>
          </p:nvPr>
        </p:nvSpPr>
        <p:spPr>
          <a:xfrm rot="5400000">
            <a:off x="2039936" y="-1155699"/>
            <a:ext cx="5851525" cy="871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39" name="Google Shape;139;p56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6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/>
          <p:nvPr/>
        </p:nvSpPr>
        <p:spPr>
          <a:xfrm>
            <a:off x="-12699" y="3631"/>
            <a:ext cx="1247479" cy="4425873"/>
          </a:xfrm>
          <a:custGeom>
            <a:rect b="b" l="l" r="r" t="t"/>
            <a:pathLst>
              <a:path extrusionOk="0" h="7266" w="1537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/>
          <p:nvPr/>
        </p:nvSpPr>
        <p:spPr>
          <a:xfrm flipH="1">
            <a:off x="7307082" y="211889"/>
            <a:ext cx="4883131" cy="1609272"/>
          </a:xfrm>
          <a:custGeom>
            <a:rect b="b" l="l" r="r" t="t"/>
            <a:pathLst>
              <a:path extrusionOk="0" h="1458" w="2715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rgbClr val="BFDB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6"/>
          <p:cNvSpPr/>
          <p:nvPr/>
        </p:nvSpPr>
        <p:spPr>
          <a:xfrm flipH="1">
            <a:off x="1176" y="0"/>
            <a:ext cx="12196229" cy="1209811"/>
          </a:xfrm>
          <a:custGeom>
            <a:rect b="b" l="l" r="r" t="t"/>
            <a:pathLst>
              <a:path extrusionOk="0" h="1097" w="6774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rgbClr val="A0C9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6"/>
          <p:cNvSpPr/>
          <p:nvPr/>
        </p:nvSpPr>
        <p:spPr>
          <a:xfrm>
            <a:off x="0" y="313097"/>
            <a:ext cx="7315199" cy="2039450"/>
          </a:xfrm>
          <a:custGeom>
            <a:rect b="b" l="l" r="r" t="t"/>
            <a:pathLst>
              <a:path extrusionOk="0" h="2481754" w="5486400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rgbClr val="DF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6"/>
          <p:cNvSpPr/>
          <p:nvPr/>
        </p:nvSpPr>
        <p:spPr>
          <a:xfrm flipH="1" rot="-5400000">
            <a:off x="-469153" y="661849"/>
            <a:ext cx="2747768" cy="1432205"/>
          </a:xfrm>
          <a:custGeom>
            <a:rect b="b" l="l" r="r" t="t"/>
            <a:pathLst>
              <a:path extrusionOk="0" h="1458" w="2715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rgbClr val="BFDB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6"/>
          <p:cNvSpPr/>
          <p:nvPr/>
        </p:nvSpPr>
        <p:spPr>
          <a:xfrm flipH="1" rot="-5400000">
            <a:off x="-2892959" y="2893114"/>
            <a:ext cx="6862892" cy="1076695"/>
          </a:xfrm>
          <a:custGeom>
            <a:rect b="b" l="l" r="r" t="t"/>
            <a:pathLst>
              <a:path extrusionOk="0" h="1097" w="6774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6"/>
          <p:cNvSpPr/>
          <p:nvPr/>
        </p:nvSpPr>
        <p:spPr>
          <a:xfrm rot="-5400000">
            <a:off x="-839161" y="3864994"/>
            <a:ext cx="4116307" cy="1880869"/>
          </a:xfrm>
          <a:custGeom>
            <a:rect b="b" l="l" r="r" t="t"/>
            <a:pathLst>
              <a:path extrusionOk="0" h="2571750" w="548640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rgbClr val="CBCB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6"/>
          <p:cNvSpPr/>
          <p:nvPr/>
        </p:nvSpPr>
        <p:spPr>
          <a:xfrm rot="-5400000">
            <a:off x="1234747" y="5050782"/>
            <a:ext cx="895421" cy="2731035"/>
          </a:xfrm>
          <a:custGeom>
            <a:rect b="b" l="l" r="r" t="t"/>
            <a:pathLst>
              <a:path extrusionOk="0" h="3734200" w="1193457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rgbClr val="9898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6"/>
          <p:cNvSpPr/>
          <p:nvPr/>
        </p:nvSpPr>
        <p:spPr>
          <a:xfrm>
            <a:off x="164250" y="-27432"/>
            <a:ext cx="2883726" cy="6885432"/>
          </a:xfrm>
          <a:custGeom>
            <a:rect b="b" l="l" r="r" t="t"/>
            <a:pathLst>
              <a:path extrusionOk="0" h="6885432" w="2162795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6"/>
          <p:cNvSpPr txBox="1"/>
          <p:nvPr>
            <p:ph type="ctrTitle"/>
          </p:nvPr>
        </p:nvSpPr>
        <p:spPr>
          <a:xfrm>
            <a:off x="2270586" y="2919309"/>
            <a:ext cx="9635703" cy="957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0"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6"/>
          <p:cNvSpPr txBox="1"/>
          <p:nvPr>
            <p:ph idx="1" type="subTitle"/>
          </p:nvPr>
        </p:nvSpPr>
        <p:spPr>
          <a:xfrm>
            <a:off x="2270586" y="3890286"/>
            <a:ext cx="9631127" cy="467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6B6B6B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B94A4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B94A4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9pPr>
          </a:lstStyle>
          <a:p/>
        </p:txBody>
      </p:sp>
      <p:sp>
        <p:nvSpPr>
          <p:cNvPr id="42" name="Google Shape;42;p46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8"/>
          <p:cNvGrpSpPr/>
          <p:nvPr/>
        </p:nvGrpSpPr>
        <p:grpSpPr>
          <a:xfrm>
            <a:off x="-73152" y="3141916"/>
            <a:ext cx="12305046" cy="3716088"/>
            <a:chOff x="-28574" y="3141916"/>
            <a:chExt cx="9202494" cy="3716088"/>
          </a:xfrm>
        </p:grpSpPr>
        <p:sp>
          <p:nvSpPr>
            <p:cNvPr id="51" name="Google Shape;51;p48"/>
            <p:cNvSpPr/>
            <p:nvPr/>
          </p:nvSpPr>
          <p:spPr>
            <a:xfrm flipH="1" rot="10800000">
              <a:off x="13414" y="5642418"/>
              <a:ext cx="3665145" cy="1074154"/>
            </a:xfrm>
            <a:custGeom>
              <a:rect b="b" l="l" r="r" t="t"/>
              <a:pathLst>
                <a:path extrusionOk="0" h="1458" w="2715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rgbClr val="D7D7D7">
                <a:alpha val="3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8"/>
            <p:cNvSpPr/>
            <p:nvPr/>
          </p:nvSpPr>
          <p:spPr>
            <a:xfrm flipH="1" rot="10800000">
              <a:off x="8017" y="6050481"/>
              <a:ext cx="9154154" cy="807522"/>
            </a:xfrm>
            <a:custGeom>
              <a:rect b="b" l="l" r="r" t="t"/>
              <a:pathLst>
                <a:path extrusionOk="0" h="1097" w="6774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rect b="b" l="l" r="r" t="t"/>
              <a:pathLst>
                <a:path extrusionOk="0" h="2571750" w="548640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A0C9C7">
                <a:alpha val="7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8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rect b="b" l="l" r="r" t="t"/>
              <a:pathLst>
                <a:path extrusionOk="0" h="2822504" w="931063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8"/>
            <p:cNvSpPr/>
            <p:nvPr/>
          </p:nvSpPr>
          <p:spPr>
            <a:xfrm rot="-5400000">
              <a:off x="2776226" y="337116"/>
              <a:ext cx="3592895" cy="9202494"/>
            </a:xfrm>
            <a:custGeom>
              <a:rect b="b" l="l" r="r" t="t"/>
              <a:pathLst>
                <a:path extrusionOk="0" h="6899132" w="3592895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686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48"/>
          <p:cNvSpPr txBox="1"/>
          <p:nvPr>
            <p:ph type="title"/>
          </p:nvPr>
        </p:nvSpPr>
        <p:spPr>
          <a:xfrm>
            <a:off x="761962" y="2357419"/>
            <a:ext cx="10363199" cy="92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" type="body"/>
          </p:nvPr>
        </p:nvSpPr>
        <p:spPr>
          <a:xfrm>
            <a:off x="761962" y="1807030"/>
            <a:ext cx="10363199" cy="55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6B6B6B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B94A4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B94A4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9pPr>
          </a:lstStyle>
          <a:p/>
        </p:txBody>
      </p:sp>
      <p:sp>
        <p:nvSpPr>
          <p:cNvPr id="58" name="Google Shape;58;p48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 2개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9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1" type="body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64" name="Google Shape;64;p49"/>
          <p:cNvSpPr txBox="1"/>
          <p:nvPr>
            <p:ph idx="2" type="body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65" name="Google Shape;65;p49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0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50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1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1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 4개" type="fourObj">
  <p:cSld name="FOUR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2"/>
          <p:cNvSpPr txBox="1"/>
          <p:nvPr>
            <p:ph idx="1" type="body"/>
          </p:nvPr>
        </p:nvSpPr>
        <p:spPr>
          <a:xfrm>
            <a:off x="609599" y="1277872"/>
            <a:ext cx="5384799" cy="233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1" name="Google Shape;81;p52"/>
          <p:cNvSpPr txBox="1"/>
          <p:nvPr>
            <p:ph idx="2" type="body"/>
          </p:nvPr>
        </p:nvSpPr>
        <p:spPr>
          <a:xfrm>
            <a:off x="6197599" y="1277872"/>
            <a:ext cx="5384799" cy="233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2" name="Google Shape;82;p52"/>
          <p:cNvSpPr txBox="1"/>
          <p:nvPr>
            <p:ph idx="3" type="body"/>
          </p:nvPr>
        </p:nvSpPr>
        <p:spPr>
          <a:xfrm>
            <a:off x="608037" y="3786190"/>
            <a:ext cx="5384799" cy="233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3" name="Google Shape;83;p52"/>
          <p:cNvSpPr txBox="1"/>
          <p:nvPr>
            <p:ph idx="4" type="body"/>
          </p:nvPr>
        </p:nvSpPr>
        <p:spPr>
          <a:xfrm>
            <a:off x="6196037" y="3786190"/>
            <a:ext cx="5384799" cy="233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52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및 설명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3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53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90" name="Google Shape;90;p53"/>
            <p:cNvSpPr/>
            <p:nvPr/>
          </p:nvSpPr>
          <p:spPr>
            <a:xfrm>
              <a:off x="0" y="6184705"/>
              <a:ext cx="2309196" cy="673295"/>
            </a:xfrm>
            <a:custGeom>
              <a:rect b="b" l="l" r="r" t="t"/>
              <a:pathLst>
                <a:path extrusionOk="0" h="560" w="1942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989898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" name="Google Shape;91;p53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2" name="Google Shape;92;p5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rect b="b" l="l" r="r" t="t"/>
                <a:pathLst>
                  <a:path extrusionOk="0" h="2609" w="1704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rgbClr val="BFDBDA">
                  <a:alpha val="8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rect b="b" l="l" r="r" t="t"/>
                <a:pathLst>
                  <a:path extrusionOk="0" h="1645" w="2620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989898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53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rect b="b" l="l" r="r" t="t"/>
                <a:pathLst>
                  <a:path extrusionOk="0" h="1257" w="5935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CBCBCB">
                  <a:alpha val="3176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53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rect b="b" l="l" r="r" t="t"/>
                <a:pathLst>
                  <a:path extrusionOk="0" h="2609" w="1078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4901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5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rect b="b" l="l" r="r" t="t"/>
                <a:pathLst>
                  <a:path extrusionOk="0" h="2893" w="1755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rgbClr val="989898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53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rect b="b" l="l" r="r" t="t"/>
                <a:pathLst>
                  <a:path extrusionOk="0" h="3427" w="1081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7D7D7">
                  <a:alpha val="4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Google Shape;98;p53"/>
          <p:cNvSpPr txBox="1"/>
          <p:nvPr>
            <p:ph type="title"/>
          </p:nvPr>
        </p:nvSpPr>
        <p:spPr>
          <a:xfrm>
            <a:off x="952463" y="4772044"/>
            <a:ext cx="868010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3"/>
          <p:cNvSpPr/>
          <p:nvPr>
            <p:ph idx="2" type="pic"/>
          </p:nvPr>
        </p:nvSpPr>
        <p:spPr>
          <a:xfrm>
            <a:off x="952463" y="584219"/>
            <a:ext cx="868010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53"/>
          <p:cNvSpPr txBox="1"/>
          <p:nvPr>
            <p:ph idx="1" type="body"/>
          </p:nvPr>
        </p:nvSpPr>
        <p:spPr>
          <a:xfrm>
            <a:off x="952463" y="5338782"/>
            <a:ext cx="8680109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1" name="Google Shape;101;p53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3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/>
          <p:nvPr/>
        </p:nvSpPr>
        <p:spPr>
          <a:xfrm>
            <a:off x="1732842" y="3147876"/>
            <a:ext cx="6308395" cy="3037101"/>
          </a:xfrm>
          <a:custGeom>
            <a:rect b="b" l="l" r="r" t="t"/>
            <a:pathLst>
              <a:path extrusionOk="0" h="2527" w="3978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2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44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2" name="Google Shape;12;p44"/>
            <p:cNvSpPr/>
            <p:nvPr/>
          </p:nvSpPr>
          <p:spPr>
            <a:xfrm>
              <a:off x="0" y="6184705"/>
              <a:ext cx="2309196" cy="673295"/>
            </a:xfrm>
            <a:custGeom>
              <a:rect b="b" l="l" r="r" t="t"/>
              <a:pathLst>
                <a:path extrusionOk="0" h="560" w="1942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44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4" name="Google Shape;14;p44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rect b="b" l="l" r="r" t="t"/>
                <a:pathLst>
                  <a:path extrusionOk="0" h="2609" w="1704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rgbClr val="DFECEC">
                  <a:alpha val="3098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4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rect b="b" l="l" r="r" t="t"/>
                <a:pathLst>
                  <a:path extrusionOk="0" h="1645" w="2620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44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rect b="b" l="l" r="r" t="t"/>
                <a:pathLst>
                  <a:path extrusionOk="0" h="1257" w="5935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588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44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rect b="b" l="l" r="r" t="t"/>
                <a:pathLst>
                  <a:path extrusionOk="0" h="2609" w="1078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rgbClr val="BFDBDA">
                  <a:alpha val="26666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4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rect b="b" l="l" r="r" t="t"/>
                <a:pathLst>
                  <a:path extrusionOk="0" h="3427" w="1081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DBDA">
                  <a:alpha val="784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" name="Google Shape;19;p44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44"/>
          <p:cNvSpPr txBox="1"/>
          <p:nvPr>
            <p:ph idx="1" type="body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53535"/>
              </a:buClr>
              <a:buSzPts val="1920"/>
              <a:buFont typeface="Noto Sans Symbols"/>
              <a:buChar char="►"/>
              <a:defRPr b="0" i="0" sz="2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B6B6B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B6B6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Lucida Sans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Lucida Sans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Lucida Sans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Lucida Sans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4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4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Relationship Id="rId4" Type="http://schemas.openxmlformats.org/officeDocument/2006/relationships/image" Target="../media/image2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jpg"/><Relationship Id="rId4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jpg"/><Relationship Id="rId4" Type="http://schemas.openxmlformats.org/officeDocument/2006/relationships/image" Target="../media/image4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g"/><Relationship Id="rId4" Type="http://schemas.openxmlformats.org/officeDocument/2006/relationships/image" Target="../media/image3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jpg"/><Relationship Id="rId4" Type="http://schemas.openxmlformats.org/officeDocument/2006/relationships/image" Target="../media/image3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jpg"/><Relationship Id="rId4" Type="http://schemas.openxmlformats.org/officeDocument/2006/relationships/image" Target="../media/image3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jpg"/><Relationship Id="rId4" Type="http://schemas.openxmlformats.org/officeDocument/2006/relationships/image" Target="../media/image4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4.jpg"/><Relationship Id="rId4" Type="http://schemas.openxmlformats.org/officeDocument/2006/relationships/image" Target="../media/image43.png"/><Relationship Id="rId5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7.jpg"/><Relationship Id="rId4" Type="http://schemas.openxmlformats.org/officeDocument/2006/relationships/image" Target="../media/image5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8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"/>
          <p:cNvPicPr preferRelativeResize="0"/>
          <p:nvPr/>
        </p:nvPicPr>
        <p:blipFill rotWithShape="1">
          <a:blip r:embed="rId3">
            <a:alphaModFix/>
          </a:blip>
          <a:srcRect b="0" l="0" r="0" t="8950"/>
          <a:stretch/>
        </p:blipFill>
        <p:spPr>
          <a:xfrm>
            <a:off x="0" y="0"/>
            <a:ext cx="899826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"/>
          <p:cNvSpPr/>
          <p:nvPr/>
        </p:nvSpPr>
        <p:spPr>
          <a:xfrm>
            <a:off x="8998260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/ 7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8998260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UI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0"/>
          <p:cNvPicPr preferRelativeResize="0"/>
          <p:nvPr/>
        </p:nvPicPr>
        <p:blipFill rotWithShape="1">
          <a:blip r:embed="rId3">
            <a:alphaModFix/>
          </a:blip>
          <a:srcRect b="45580" l="0" r="0" t="8850"/>
          <a:stretch/>
        </p:blipFill>
        <p:spPr>
          <a:xfrm>
            <a:off x="-1" y="0"/>
            <a:ext cx="898873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0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/ 3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Page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상세2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0"/>
          <p:cNvPicPr preferRelativeResize="0"/>
          <p:nvPr/>
        </p:nvPicPr>
        <p:blipFill rotWithShape="1">
          <a:blip r:embed="rId4">
            <a:alphaModFix/>
          </a:blip>
          <a:srcRect b="45580" l="0" r="0" t="8850"/>
          <a:stretch/>
        </p:blipFill>
        <p:spPr>
          <a:xfrm>
            <a:off x="0" y="3429000"/>
            <a:ext cx="8988734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1"/>
          <p:cNvPicPr preferRelativeResize="0"/>
          <p:nvPr/>
        </p:nvPicPr>
        <p:blipFill rotWithShape="1">
          <a:blip r:embed="rId3">
            <a:alphaModFix/>
          </a:blip>
          <a:srcRect b="0" l="0" r="0" t="8840"/>
          <a:stretch/>
        </p:blipFill>
        <p:spPr>
          <a:xfrm>
            <a:off x="0" y="0"/>
            <a:ext cx="898759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1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SignUp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/ 6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SignUp Page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 b="45580" l="0" r="0" t="8850"/>
          <a:stretch/>
        </p:blipFill>
        <p:spPr>
          <a:xfrm>
            <a:off x="0" y="0"/>
            <a:ext cx="8988734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SignUp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/ 6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SignUp Page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중복확인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2"/>
          <p:cNvPicPr preferRelativeResize="0"/>
          <p:nvPr/>
        </p:nvPicPr>
        <p:blipFill rotWithShape="1">
          <a:blip r:embed="rId4">
            <a:alphaModFix/>
          </a:blip>
          <a:srcRect b="45580" l="0" r="0" t="8850"/>
          <a:stretch/>
        </p:blipFill>
        <p:spPr>
          <a:xfrm>
            <a:off x="0" y="3429000"/>
            <a:ext cx="8988734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3"/>
          <p:cNvPicPr preferRelativeResize="0"/>
          <p:nvPr/>
        </p:nvPicPr>
        <p:blipFill rotWithShape="1">
          <a:blip r:embed="rId3">
            <a:alphaModFix/>
          </a:blip>
          <a:srcRect b="45580" l="0" r="0" t="8850"/>
          <a:stretch/>
        </p:blipFill>
        <p:spPr>
          <a:xfrm>
            <a:off x="0" y="0"/>
            <a:ext cx="8988734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3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SignUp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/ 6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SignUp Page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상세1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13"/>
          <p:cNvPicPr preferRelativeResize="0"/>
          <p:nvPr/>
        </p:nvPicPr>
        <p:blipFill rotWithShape="1">
          <a:blip r:embed="rId4">
            <a:alphaModFix/>
          </a:blip>
          <a:srcRect b="45580" l="0" r="0" t="8850"/>
          <a:stretch/>
        </p:blipFill>
        <p:spPr>
          <a:xfrm>
            <a:off x="0" y="3429000"/>
            <a:ext cx="8988734" cy="34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4"/>
          <p:cNvPicPr preferRelativeResize="0"/>
          <p:nvPr/>
        </p:nvPicPr>
        <p:blipFill rotWithShape="1">
          <a:blip r:embed="rId3">
            <a:alphaModFix/>
          </a:blip>
          <a:srcRect b="45580" l="0" r="0" t="8850"/>
          <a:stretch/>
        </p:blipFill>
        <p:spPr>
          <a:xfrm>
            <a:off x="0" y="0"/>
            <a:ext cx="898873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4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SignUp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/ 6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SignUp Page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상세2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4"/>
          <p:cNvPicPr preferRelativeResize="0"/>
          <p:nvPr/>
        </p:nvPicPr>
        <p:blipFill rotWithShape="1">
          <a:blip r:embed="rId4">
            <a:alphaModFix/>
          </a:blip>
          <a:srcRect b="45580" l="0" r="0" t="8850"/>
          <a:stretch/>
        </p:blipFill>
        <p:spPr>
          <a:xfrm>
            <a:off x="0" y="3429000"/>
            <a:ext cx="8988735" cy="34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5"/>
          <p:cNvPicPr preferRelativeResize="0"/>
          <p:nvPr/>
        </p:nvPicPr>
        <p:blipFill rotWithShape="1">
          <a:blip r:embed="rId3">
            <a:alphaModFix/>
          </a:blip>
          <a:srcRect b="45580" l="0" r="0" t="8850"/>
          <a:stretch/>
        </p:blipFill>
        <p:spPr>
          <a:xfrm>
            <a:off x="0" y="0"/>
            <a:ext cx="8988735" cy="342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5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SignUp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/ 6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SignUp Page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상세3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5"/>
          <p:cNvPicPr preferRelativeResize="0"/>
          <p:nvPr/>
        </p:nvPicPr>
        <p:blipFill rotWithShape="1">
          <a:blip r:embed="rId4">
            <a:alphaModFix/>
          </a:blip>
          <a:srcRect b="45580" l="0" r="0" t="8850"/>
          <a:stretch/>
        </p:blipFill>
        <p:spPr>
          <a:xfrm>
            <a:off x="0" y="3428999"/>
            <a:ext cx="898873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6"/>
          <p:cNvPicPr preferRelativeResize="0"/>
          <p:nvPr/>
        </p:nvPicPr>
        <p:blipFill rotWithShape="1">
          <a:blip r:embed="rId3">
            <a:alphaModFix/>
          </a:blip>
          <a:srcRect b="20770" l="0" r="0" t="33649"/>
          <a:stretch/>
        </p:blipFill>
        <p:spPr>
          <a:xfrm>
            <a:off x="0" y="0"/>
            <a:ext cx="9020668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6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SignUp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/ 6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SignUp Page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상세4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16"/>
          <p:cNvPicPr preferRelativeResize="0"/>
          <p:nvPr/>
        </p:nvPicPr>
        <p:blipFill rotWithShape="1">
          <a:blip r:embed="rId4">
            <a:alphaModFix/>
          </a:blip>
          <a:srcRect b="45410" l="0" r="0" t="9170"/>
          <a:stretch/>
        </p:blipFill>
        <p:spPr>
          <a:xfrm>
            <a:off x="0" y="3429000"/>
            <a:ext cx="9020668" cy="34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7"/>
          <p:cNvPicPr preferRelativeResize="0"/>
          <p:nvPr/>
        </p:nvPicPr>
        <p:blipFill rotWithShape="1">
          <a:blip r:embed="rId3">
            <a:alphaModFix/>
          </a:blip>
          <a:srcRect b="0" l="0" r="0" t="9020"/>
          <a:stretch/>
        </p:blipFill>
        <p:spPr>
          <a:xfrm>
            <a:off x="-16672" y="0"/>
            <a:ext cx="900540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7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MyPage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/ 11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MyPage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8"/>
          <p:cNvPicPr preferRelativeResize="0"/>
          <p:nvPr/>
        </p:nvPicPr>
        <p:blipFill rotWithShape="1">
          <a:blip r:embed="rId3">
            <a:alphaModFix/>
          </a:blip>
          <a:srcRect b="45580" l="0" r="0" t="8850"/>
          <a:stretch/>
        </p:blipFill>
        <p:spPr>
          <a:xfrm>
            <a:off x="0" y="0"/>
            <a:ext cx="898873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MyPage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/ 11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MyPage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상세1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 rotWithShape="1">
          <a:blip r:embed="rId4">
            <a:alphaModFix/>
          </a:blip>
          <a:srcRect b="45580" l="0" r="0" t="8850"/>
          <a:stretch/>
        </p:blipFill>
        <p:spPr>
          <a:xfrm>
            <a:off x="0" y="3429000"/>
            <a:ext cx="898873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9"/>
          <p:cNvPicPr preferRelativeResize="0"/>
          <p:nvPr/>
        </p:nvPicPr>
        <p:blipFill rotWithShape="1">
          <a:blip r:embed="rId3">
            <a:alphaModFix/>
          </a:blip>
          <a:srcRect b="45480" l="0" r="0" t="9049"/>
          <a:stretch/>
        </p:blipFill>
        <p:spPr>
          <a:xfrm>
            <a:off x="0" y="0"/>
            <a:ext cx="9008288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MyPage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/ 11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MyPage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상세2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19"/>
          <p:cNvPicPr preferRelativeResize="0"/>
          <p:nvPr/>
        </p:nvPicPr>
        <p:blipFill rotWithShape="1">
          <a:blip r:embed="rId4">
            <a:alphaModFix/>
          </a:blip>
          <a:srcRect b="45580" l="0" r="0" t="8850"/>
          <a:stretch/>
        </p:blipFill>
        <p:spPr>
          <a:xfrm>
            <a:off x="0" y="3429000"/>
            <a:ext cx="898873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/ 7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로그인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0"/>
          <p:cNvPicPr preferRelativeResize="0"/>
          <p:nvPr/>
        </p:nvPicPr>
        <p:blipFill rotWithShape="1">
          <a:blip r:embed="rId3">
            <a:alphaModFix/>
          </a:blip>
          <a:srcRect b="0" l="0" r="0" t="8920"/>
          <a:stretch/>
        </p:blipFill>
        <p:spPr>
          <a:xfrm>
            <a:off x="-7198" y="0"/>
            <a:ext cx="899593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MyPage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/ 11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MyPage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상세3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 rotWithShape="1">
          <a:blip r:embed="rId3">
            <a:alphaModFix/>
          </a:blip>
          <a:srcRect b="45580" l="0" r="0" t="8850"/>
          <a:stretch/>
        </p:blipFill>
        <p:spPr>
          <a:xfrm>
            <a:off x="0" y="0"/>
            <a:ext cx="898873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MyPage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/ 11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MyPage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상세4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21"/>
          <p:cNvPicPr preferRelativeResize="0"/>
          <p:nvPr/>
        </p:nvPicPr>
        <p:blipFill rotWithShape="1">
          <a:blip r:embed="rId4">
            <a:alphaModFix/>
          </a:blip>
          <a:srcRect b="45580" l="0" r="0" t="8850"/>
          <a:stretch/>
        </p:blipFill>
        <p:spPr>
          <a:xfrm>
            <a:off x="0" y="3429000"/>
            <a:ext cx="898873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2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2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MyPage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/ 11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리뷰목록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3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3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MyPage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/ 11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리뷰수정1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4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4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MyPage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/ 11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4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리뷰수정2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25"/>
          <p:cNvPicPr preferRelativeResize="0"/>
          <p:nvPr/>
        </p:nvPicPr>
        <p:blipFill rotWithShape="1">
          <a:blip r:embed="rId3">
            <a:alphaModFix/>
          </a:blip>
          <a:srcRect b="14329" l="0" r="0" t="40090"/>
          <a:stretch/>
        </p:blipFill>
        <p:spPr>
          <a:xfrm>
            <a:off x="0" y="0"/>
            <a:ext cx="898873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5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MyPage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5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/ 11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리뷰삭제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25"/>
          <p:cNvPicPr preferRelativeResize="0"/>
          <p:nvPr/>
        </p:nvPicPr>
        <p:blipFill rotWithShape="1">
          <a:blip r:embed="rId4">
            <a:alphaModFix/>
          </a:blip>
          <a:srcRect b="45580" l="0" r="0" t="8850"/>
          <a:stretch/>
        </p:blipFill>
        <p:spPr>
          <a:xfrm>
            <a:off x="0" y="3429000"/>
            <a:ext cx="898873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6"/>
          <p:cNvPicPr preferRelativeResize="0"/>
          <p:nvPr/>
        </p:nvPicPr>
        <p:blipFill rotWithShape="1">
          <a:blip r:embed="rId3">
            <a:alphaModFix/>
          </a:blip>
          <a:srcRect b="0" l="0" r="0" t="8870"/>
          <a:stretch/>
        </p:blipFill>
        <p:spPr>
          <a:xfrm>
            <a:off x="-2460" y="0"/>
            <a:ext cx="899119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6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MyPage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6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6"/>
          <p:cNvSpPr txBox="1"/>
          <p:nvPr/>
        </p:nvSpPr>
        <p:spPr>
          <a:xfrm>
            <a:off x="10268578" y="6131646"/>
            <a:ext cx="1923421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/ 11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찜목록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7"/>
          <p:cNvPicPr preferRelativeResize="0"/>
          <p:nvPr/>
        </p:nvPicPr>
        <p:blipFill rotWithShape="1">
          <a:blip r:embed="rId3">
            <a:alphaModFix/>
          </a:blip>
          <a:srcRect b="13570" l="0" r="0" t="40860"/>
          <a:stretch/>
        </p:blipFill>
        <p:spPr>
          <a:xfrm>
            <a:off x="0" y="0"/>
            <a:ext cx="898873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7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MyPage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/ 11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찜삭제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27"/>
          <p:cNvPicPr preferRelativeResize="0"/>
          <p:nvPr/>
        </p:nvPicPr>
        <p:blipFill rotWithShape="1">
          <a:blip r:embed="rId4">
            <a:alphaModFix/>
          </a:blip>
          <a:srcRect b="45580" l="0" r="0" t="8850"/>
          <a:stretch/>
        </p:blipFill>
        <p:spPr>
          <a:xfrm>
            <a:off x="0" y="3428999"/>
            <a:ext cx="898873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28"/>
          <p:cNvPicPr preferRelativeResize="0"/>
          <p:nvPr/>
        </p:nvPicPr>
        <p:blipFill rotWithShape="1">
          <a:blip r:embed="rId3">
            <a:alphaModFix/>
          </a:blip>
          <a:srcRect b="45580" l="0" r="0" t="8850"/>
          <a:stretch/>
        </p:blipFill>
        <p:spPr>
          <a:xfrm>
            <a:off x="0" y="0"/>
            <a:ext cx="8988735" cy="342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8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Festival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8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/ 7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8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행사게시판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목록(더보기)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28"/>
          <p:cNvPicPr preferRelativeResize="0"/>
          <p:nvPr/>
        </p:nvPicPr>
        <p:blipFill rotWithShape="1">
          <a:blip r:embed="rId4">
            <a:alphaModFix/>
          </a:blip>
          <a:srcRect b="0" l="0" r="0" t="54420"/>
          <a:stretch/>
        </p:blipFill>
        <p:spPr>
          <a:xfrm>
            <a:off x="0" y="3429000"/>
            <a:ext cx="898873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29"/>
          <p:cNvPicPr preferRelativeResize="0"/>
          <p:nvPr/>
        </p:nvPicPr>
        <p:blipFill rotWithShape="1">
          <a:blip r:embed="rId3">
            <a:alphaModFix/>
          </a:blip>
          <a:srcRect b="45580" l="0" r="0" t="8850"/>
          <a:stretch/>
        </p:blipFill>
        <p:spPr>
          <a:xfrm>
            <a:off x="0" y="0"/>
            <a:ext cx="898873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9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Festival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9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9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/ 7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9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행사게시판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29"/>
          <p:cNvPicPr preferRelativeResize="0"/>
          <p:nvPr/>
        </p:nvPicPr>
        <p:blipFill rotWithShape="1">
          <a:blip r:embed="rId4">
            <a:alphaModFix/>
          </a:blip>
          <a:srcRect b="45580" l="0" r="0" t="8850"/>
          <a:stretch/>
        </p:blipFill>
        <p:spPr>
          <a:xfrm>
            <a:off x="0" y="3429000"/>
            <a:ext cx="898873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/ 7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로그인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30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0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Festival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0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0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/ 7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0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행사 상세보기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찜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1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1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Festival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1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1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/ 7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1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행사 상세1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 목록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32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2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Festival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2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2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/ 7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2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행사 상세2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 작성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33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1" y="0"/>
            <a:ext cx="89887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3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Festival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3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3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/ 7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3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행사 상세3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주변관광지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34"/>
          <p:cNvPicPr preferRelativeResize="0"/>
          <p:nvPr/>
        </p:nvPicPr>
        <p:blipFill rotWithShape="1">
          <a:blip r:embed="rId3">
            <a:alphaModFix/>
          </a:blip>
          <a:srcRect b="0" l="0" r="0" t="9010"/>
          <a:stretch/>
        </p:blipFill>
        <p:spPr>
          <a:xfrm>
            <a:off x="0" y="0"/>
            <a:ext cx="90048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4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Festival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4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4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/ 7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4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행사 상세4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주변관광지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35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5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5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/ 9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5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페이지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260" y="6131662"/>
            <a:ext cx="1163464" cy="20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1935" y="5934912"/>
            <a:ext cx="1051403" cy="20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36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6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6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6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/ 9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6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회원정보 조회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37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7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7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7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/ 9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7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검색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38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38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8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/ 9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8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삭제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66675"/>
            <a:ext cx="3838575" cy="21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39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9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9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9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/ 9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회원삭제이유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/ 7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추천 행사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40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1" y="0"/>
            <a:ext cx="8988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0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0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0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/ 9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0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 조회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41"/>
          <p:cNvPicPr preferRelativeResize="0"/>
          <p:nvPr/>
        </p:nvPicPr>
        <p:blipFill rotWithShape="1">
          <a:blip r:embed="rId3">
            <a:alphaModFix/>
          </a:blip>
          <a:srcRect b="0" l="0" r="0" t="9010"/>
          <a:stretch/>
        </p:blipFill>
        <p:spPr>
          <a:xfrm>
            <a:off x="0" y="0"/>
            <a:ext cx="90048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1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1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1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/ 9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 검색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42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2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2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2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/ 9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2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 삭제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43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3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3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3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/ 9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3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 삭제이유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/ 7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행사 검색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/ 7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이벤트 배너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7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/ 7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코로나 배너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6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/ 3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Page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0" y="0"/>
            <a:ext cx="898873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/>
          <p:nvPr/>
        </p:nvSpPr>
        <p:spPr>
          <a:xfrm>
            <a:off x="8988735" y="490779"/>
            <a:ext cx="2887004" cy="8641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2F4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10441762" y="6141203"/>
            <a:ext cx="1443502" cy="36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0441762" y="6131646"/>
            <a:ext cx="1750238" cy="72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/ 3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8988735" y="1865975"/>
            <a:ext cx="2887004" cy="402754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Page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상세1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