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4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4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1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4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1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2084-2183-40DC-B542-3989DA1A62CA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99D8-EDDA-48A4-AF17-BD390896A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15816" y="498983"/>
            <a:ext cx="30243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웹사이트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940152" y="2852936"/>
            <a:ext cx="30243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행사 관리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96280" y="2852936"/>
            <a:ext cx="30243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 관리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6" idx="0"/>
          </p:cNvCxnSpPr>
          <p:nvPr/>
        </p:nvCxnSpPr>
        <p:spPr>
          <a:xfrm flipH="1">
            <a:off x="1708448" y="1412776"/>
            <a:ext cx="151216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5"/>
            <a:endCxn id="5" idx="0"/>
          </p:cNvCxnSpPr>
          <p:nvPr/>
        </p:nvCxnSpPr>
        <p:spPr>
          <a:xfrm>
            <a:off x="5497248" y="1420923"/>
            <a:ext cx="1955072" cy="1432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8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47865" y="2077616"/>
            <a:ext cx="1480119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11560" y="2077616"/>
            <a:ext cx="162095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/>
          </a:p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158479" y="3717032"/>
            <a:ext cx="105889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리뷰목록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915816" y="476672"/>
            <a:ext cx="30243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 관리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28084" y="2077616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정보 수정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5" idx="0"/>
          </p:cNvCxnSpPr>
          <p:nvPr/>
        </p:nvCxnSpPr>
        <p:spPr>
          <a:xfrm flipH="1">
            <a:off x="1422039" y="1398612"/>
            <a:ext cx="1936681" cy="679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4"/>
            <a:endCxn id="4" idx="0"/>
          </p:cNvCxnSpPr>
          <p:nvPr/>
        </p:nvCxnSpPr>
        <p:spPr>
          <a:xfrm flipH="1">
            <a:off x="3687925" y="1556792"/>
            <a:ext cx="740059" cy="5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5"/>
            <a:endCxn id="8" idx="0"/>
          </p:cNvCxnSpPr>
          <p:nvPr/>
        </p:nvCxnSpPr>
        <p:spPr>
          <a:xfrm>
            <a:off x="5497248" y="1398612"/>
            <a:ext cx="442904" cy="679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4"/>
            <a:endCxn id="6" idx="0"/>
          </p:cNvCxnSpPr>
          <p:nvPr/>
        </p:nvCxnSpPr>
        <p:spPr>
          <a:xfrm flipH="1">
            <a:off x="3687924" y="3157736"/>
            <a:ext cx="1" cy="559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452320" y="2077616"/>
            <a:ext cx="115212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등급관리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7" idx="6"/>
            <a:endCxn id="17" idx="0"/>
          </p:cNvCxnSpPr>
          <p:nvPr/>
        </p:nvCxnSpPr>
        <p:spPr>
          <a:xfrm>
            <a:off x="5940152" y="1016732"/>
            <a:ext cx="2088232" cy="1060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1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98575" y="404664"/>
            <a:ext cx="30243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행사 관리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55576" y="2107636"/>
            <a:ext cx="151216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54659" y="2123017"/>
            <a:ext cx="151216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리</a:t>
            </a:r>
            <a:r>
              <a:rPr lang="ko-KR" altLang="en-US" dirty="0"/>
              <a:t>뷰</a:t>
            </a:r>
          </a:p>
        </p:txBody>
      </p:sp>
      <p:sp>
        <p:nvSpPr>
          <p:cNvPr id="7" name="타원 6"/>
          <p:cNvSpPr/>
          <p:nvPr/>
        </p:nvSpPr>
        <p:spPr>
          <a:xfrm>
            <a:off x="6876256" y="2134545"/>
            <a:ext cx="151216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행사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flipH="1">
            <a:off x="1511660" y="944724"/>
            <a:ext cx="1486915" cy="1162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4"/>
            <a:endCxn id="6" idx="0"/>
          </p:cNvCxnSpPr>
          <p:nvPr/>
        </p:nvCxnSpPr>
        <p:spPr>
          <a:xfrm>
            <a:off x="4510743" y="1484784"/>
            <a:ext cx="0" cy="638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6"/>
            <a:endCxn id="7" idx="0"/>
          </p:cNvCxnSpPr>
          <p:nvPr/>
        </p:nvCxnSpPr>
        <p:spPr>
          <a:xfrm>
            <a:off x="6022911" y="944724"/>
            <a:ext cx="1609429" cy="118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6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2022-02-25T00:39:30Z</dcterms:created>
  <dcterms:modified xsi:type="dcterms:W3CDTF">2022-02-25T00:46:11Z</dcterms:modified>
</cp:coreProperties>
</file>