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64" r:id="rId3"/>
    <p:sldId id="265" r:id="rId4"/>
    <p:sldId id="267" r:id="rId5"/>
    <p:sldId id="266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99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110" autoAdjust="0"/>
  </p:normalViewPr>
  <p:slideViewPr>
    <p:cSldViewPr snapToGrid="0">
      <p:cViewPr varScale="1">
        <p:scale>
          <a:sx n="70" d="100"/>
          <a:sy n="70" d="100"/>
        </p:scale>
        <p:origin x="5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41A7EA-892F-43CA-9E86-BB97FCDC3EA7}" type="doc">
      <dgm:prSet loTypeId="urn:microsoft.com/office/officeart/2005/8/layout/gear1" loCatId="process" qsTypeId="urn:microsoft.com/office/officeart/2005/8/quickstyle/3d7" qsCatId="3D" csTypeId="urn:microsoft.com/office/officeart/2005/8/colors/colorful4" csCatId="colorful" phldr="1"/>
      <dgm:spPr/>
    </dgm:pt>
    <dgm:pt modelId="{E0AAEC0F-28B6-41E0-B48E-FF56A60E8514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Educational System</a:t>
          </a:r>
          <a:endParaRPr lang="en-US" dirty="0"/>
        </a:p>
      </dgm:t>
    </dgm:pt>
    <dgm:pt modelId="{C2BBDE23-CC4B-46DC-9A79-CA39CDE420B2}" type="parTrans" cxnId="{9B6C6593-A44B-46AB-BD3E-0D3D2EE6D33E}">
      <dgm:prSet/>
      <dgm:spPr/>
      <dgm:t>
        <a:bodyPr/>
        <a:lstStyle/>
        <a:p>
          <a:endParaRPr lang="en-US"/>
        </a:p>
      </dgm:t>
    </dgm:pt>
    <dgm:pt modelId="{22B5EF97-04DB-4779-BB92-DA4DAB11C866}" type="sibTrans" cxnId="{9B6C6593-A44B-46AB-BD3E-0D3D2EE6D33E}">
      <dgm:prSet/>
      <dgm:spPr/>
      <dgm:t>
        <a:bodyPr/>
        <a:lstStyle/>
        <a:p>
          <a:endParaRPr lang="en-US"/>
        </a:p>
      </dgm:t>
    </dgm:pt>
    <dgm:pt modelId="{8278D9C8-FF58-430B-91FB-444593221587}">
      <dgm:prSet phldrT="[Text]"/>
      <dgm:spPr/>
      <dgm:t>
        <a:bodyPr/>
        <a:lstStyle/>
        <a:p>
          <a:r>
            <a:rPr lang="en-US" dirty="0" smtClean="0"/>
            <a:t>Academic Analytics</a:t>
          </a:r>
          <a:endParaRPr lang="en-US" dirty="0"/>
        </a:p>
      </dgm:t>
    </dgm:pt>
    <dgm:pt modelId="{2A7401B6-D5D3-42DD-9B5A-B53BCE92B728}" type="parTrans" cxnId="{675F26F3-54D0-49CE-A0C2-6E02EF933F8E}">
      <dgm:prSet/>
      <dgm:spPr/>
      <dgm:t>
        <a:bodyPr/>
        <a:lstStyle/>
        <a:p>
          <a:endParaRPr lang="en-US"/>
        </a:p>
      </dgm:t>
    </dgm:pt>
    <dgm:pt modelId="{166ECEF8-B369-49E8-8FBB-7C519305D8F8}" type="sibTrans" cxnId="{675F26F3-54D0-49CE-A0C2-6E02EF933F8E}">
      <dgm:prSet/>
      <dgm:spPr/>
      <dgm:t>
        <a:bodyPr/>
        <a:lstStyle/>
        <a:p>
          <a:endParaRPr lang="en-US"/>
        </a:p>
      </dgm:t>
    </dgm:pt>
    <dgm:pt modelId="{E2CC4B9B-577A-4B86-8D3A-5265E4D57177}">
      <dgm:prSet phldrT="[Text]"/>
      <dgm:spPr/>
      <dgm:t>
        <a:bodyPr/>
        <a:lstStyle/>
        <a:p>
          <a:r>
            <a:rPr lang="en-US" dirty="0" smtClean="0"/>
            <a:t>Learning Analytics</a:t>
          </a:r>
          <a:endParaRPr lang="en-US" dirty="0"/>
        </a:p>
      </dgm:t>
    </dgm:pt>
    <dgm:pt modelId="{77794DDF-CEBB-4678-B2CF-BC72094BEC23}" type="parTrans" cxnId="{2E95DAE0-0C64-4936-9A70-ED545F335E8F}">
      <dgm:prSet/>
      <dgm:spPr/>
      <dgm:t>
        <a:bodyPr/>
        <a:lstStyle/>
        <a:p>
          <a:endParaRPr lang="en-US"/>
        </a:p>
      </dgm:t>
    </dgm:pt>
    <dgm:pt modelId="{E4E8E3C1-98B7-4CF9-A21F-5034C8DB3227}" type="sibTrans" cxnId="{2E95DAE0-0C64-4936-9A70-ED545F335E8F}">
      <dgm:prSet/>
      <dgm:spPr/>
      <dgm:t>
        <a:bodyPr/>
        <a:lstStyle/>
        <a:p>
          <a:endParaRPr lang="en-US"/>
        </a:p>
      </dgm:t>
    </dgm:pt>
    <dgm:pt modelId="{C3F7D40E-B93D-4235-A5DD-A519A2F3A549}" type="pres">
      <dgm:prSet presAssocID="{7A41A7EA-892F-43CA-9E86-BB97FCDC3EA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994E4E5-8C2B-49DE-BB87-8A6189A6CF21}" type="pres">
      <dgm:prSet presAssocID="{E0AAEC0F-28B6-41E0-B48E-FF56A60E8514}" presName="gear1" presStyleLbl="node1" presStyleIdx="0" presStyleCnt="3" custScaleX="94411" custScaleY="944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11F24C-A436-4FB8-992B-CD29F045D7C6}" type="pres">
      <dgm:prSet presAssocID="{E0AAEC0F-28B6-41E0-B48E-FF56A60E8514}" presName="gear1srcNode" presStyleLbl="node1" presStyleIdx="0" presStyleCnt="3"/>
      <dgm:spPr/>
      <dgm:t>
        <a:bodyPr/>
        <a:lstStyle/>
        <a:p>
          <a:endParaRPr lang="en-US"/>
        </a:p>
      </dgm:t>
    </dgm:pt>
    <dgm:pt modelId="{53DDCBE3-E91C-4431-9403-DE79FBA96355}" type="pres">
      <dgm:prSet presAssocID="{E0AAEC0F-28B6-41E0-B48E-FF56A60E8514}" presName="gear1dstNode" presStyleLbl="node1" presStyleIdx="0" presStyleCnt="3"/>
      <dgm:spPr/>
      <dgm:t>
        <a:bodyPr/>
        <a:lstStyle/>
        <a:p>
          <a:endParaRPr lang="en-US"/>
        </a:p>
      </dgm:t>
    </dgm:pt>
    <dgm:pt modelId="{F504294F-BB2E-4496-8473-65095CF59B08}" type="pres">
      <dgm:prSet presAssocID="{8278D9C8-FF58-430B-91FB-444593221587}" presName="gear2" presStyleLbl="node1" presStyleIdx="1" presStyleCnt="3" custScaleX="108878" custScaleY="1088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99239-FF32-4B09-8142-7080013158D2}" type="pres">
      <dgm:prSet presAssocID="{8278D9C8-FF58-430B-91FB-444593221587}" presName="gear2srcNode" presStyleLbl="node1" presStyleIdx="1" presStyleCnt="3"/>
      <dgm:spPr/>
      <dgm:t>
        <a:bodyPr/>
        <a:lstStyle/>
        <a:p>
          <a:endParaRPr lang="en-US"/>
        </a:p>
      </dgm:t>
    </dgm:pt>
    <dgm:pt modelId="{8992460D-B760-43EB-957E-B86D7D9C79D6}" type="pres">
      <dgm:prSet presAssocID="{8278D9C8-FF58-430B-91FB-444593221587}" presName="gear2dstNode" presStyleLbl="node1" presStyleIdx="1" presStyleCnt="3"/>
      <dgm:spPr/>
      <dgm:t>
        <a:bodyPr/>
        <a:lstStyle/>
        <a:p>
          <a:endParaRPr lang="en-US"/>
        </a:p>
      </dgm:t>
    </dgm:pt>
    <dgm:pt modelId="{B9157916-85EA-4C64-8E6C-4E613A8EE6E0}" type="pres">
      <dgm:prSet presAssocID="{E2CC4B9B-577A-4B86-8D3A-5265E4D57177}" presName="gear3" presStyleLbl="node1" presStyleIdx="2" presStyleCnt="3" custScaleX="110608" custScaleY="108626"/>
      <dgm:spPr/>
      <dgm:t>
        <a:bodyPr/>
        <a:lstStyle/>
        <a:p>
          <a:endParaRPr lang="en-US"/>
        </a:p>
      </dgm:t>
    </dgm:pt>
    <dgm:pt modelId="{2B6FDF0D-FA1B-4461-A023-2CFFBAF8AE0C}" type="pres">
      <dgm:prSet presAssocID="{E2CC4B9B-577A-4B86-8D3A-5265E4D57177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EC562D-526C-4397-B6F2-653876F6891E}" type="pres">
      <dgm:prSet presAssocID="{E2CC4B9B-577A-4B86-8D3A-5265E4D57177}" presName="gear3srcNode" presStyleLbl="node1" presStyleIdx="2" presStyleCnt="3"/>
      <dgm:spPr/>
      <dgm:t>
        <a:bodyPr/>
        <a:lstStyle/>
        <a:p>
          <a:endParaRPr lang="en-US"/>
        </a:p>
      </dgm:t>
    </dgm:pt>
    <dgm:pt modelId="{F5FC1CB4-2313-4EFE-B0CB-98E21A21C154}" type="pres">
      <dgm:prSet presAssocID="{E2CC4B9B-577A-4B86-8D3A-5265E4D57177}" presName="gear3dstNode" presStyleLbl="node1" presStyleIdx="2" presStyleCnt="3"/>
      <dgm:spPr/>
      <dgm:t>
        <a:bodyPr/>
        <a:lstStyle/>
        <a:p>
          <a:endParaRPr lang="en-US"/>
        </a:p>
      </dgm:t>
    </dgm:pt>
    <dgm:pt modelId="{52217B74-B513-45AE-A4FB-D51EFF9D00C1}" type="pres">
      <dgm:prSet presAssocID="{22B5EF97-04DB-4779-BB92-DA4DAB11C866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3F174779-5260-43FC-9934-F147E198E004}" type="pres">
      <dgm:prSet presAssocID="{166ECEF8-B369-49E8-8FBB-7C519305D8F8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790CE8F5-7B27-4DD7-AF4F-047CE4F3F5FD}" type="pres">
      <dgm:prSet presAssocID="{E4E8E3C1-98B7-4CF9-A21F-5034C8DB3227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1FD4B00-D60C-48E8-8B2D-6FC5243C6903}" type="presOf" srcId="{E2CC4B9B-577A-4B86-8D3A-5265E4D57177}" destId="{2B6FDF0D-FA1B-4461-A023-2CFFBAF8AE0C}" srcOrd="1" destOrd="0" presId="urn:microsoft.com/office/officeart/2005/8/layout/gear1"/>
    <dgm:cxn modelId="{D4273898-B0C0-4BD3-8EA5-4126B2472293}" type="presOf" srcId="{7A41A7EA-892F-43CA-9E86-BB97FCDC3EA7}" destId="{C3F7D40E-B93D-4235-A5DD-A519A2F3A549}" srcOrd="0" destOrd="0" presId="urn:microsoft.com/office/officeart/2005/8/layout/gear1"/>
    <dgm:cxn modelId="{6FF58609-4B1F-42F8-B162-62CE094E8FFD}" type="presOf" srcId="{E2CC4B9B-577A-4B86-8D3A-5265E4D57177}" destId="{F5FC1CB4-2313-4EFE-B0CB-98E21A21C154}" srcOrd="3" destOrd="0" presId="urn:microsoft.com/office/officeart/2005/8/layout/gear1"/>
    <dgm:cxn modelId="{9F50F5F5-C67E-4B9C-8822-2A525FA99E62}" type="presOf" srcId="{E0AAEC0F-28B6-41E0-B48E-FF56A60E8514}" destId="{53DDCBE3-E91C-4431-9403-DE79FBA96355}" srcOrd="2" destOrd="0" presId="urn:microsoft.com/office/officeart/2005/8/layout/gear1"/>
    <dgm:cxn modelId="{EA9F5A05-AEF0-4657-B1E9-E4EC4ECD9AF1}" type="presOf" srcId="{22B5EF97-04DB-4779-BB92-DA4DAB11C866}" destId="{52217B74-B513-45AE-A4FB-D51EFF9D00C1}" srcOrd="0" destOrd="0" presId="urn:microsoft.com/office/officeart/2005/8/layout/gear1"/>
    <dgm:cxn modelId="{417CED53-FA8C-4CAF-88B1-04A77F5FD42A}" type="presOf" srcId="{E4E8E3C1-98B7-4CF9-A21F-5034C8DB3227}" destId="{790CE8F5-7B27-4DD7-AF4F-047CE4F3F5FD}" srcOrd="0" destOrd="0" presId="urn:microsoft.com/office/officeart/2005/8/layout/gear1"/>
    <dgm:cxn modelId="{2E95DAE0-0C64-4936-9A70-ED545F335E8F}" srcId="{7A41A7EA-892F-43CA-9E86-BB97FCDC3EA7}" destId="{E2CC4B9B-577A-4B86-8D3A-5265E4D57177}" srcOrd="2" destOrd="0" parTransId="{77794DDF-CEBB-4678-B2CF-BC72094BEC23}" sibTransId="{E4E8E3C1-98B7-4CF9-A21F-5034C8DB3227}"/>
    <dgm:cxn modelId="{636ADD61-9F0C-433A-B382-D04F403795EA}" type="presOf" srcId="{8278D9C8-FF58-430B-91FB-444593221587}" destId="{76199239-FF32-4B09-8142-7080013158D2}" srcOrd="1" destOrd="0" presId="urn:microsoft.com/office/officeart/2005/8/layout/gear1"/>
    <dgm:cxn modelId="{421F8E6D-C3A8-4202-A2DB-9F488BDED99B}" type="presOf" srcId="{E2CC4B9B-577A-4B86-8D3A-5265E4D57177}" destId="{B9157916-85EA-4C64-8E6C-4E613A8EE6E0}" srcOrd="0" destOrd="0" presId="urn:microsoft.com/office/officeart/2005/8/layout/gear1"/>
    <dgm:cxn modelId="{9C17C79E-8EBF-4EFA-B4BF-CB88A9F4CACC}" type="presOf" srcId="{8278D9C8-FF58-430B-91FB-444593221587}" destId="{F504294F-BB2E-4496-8473-65095CF59B08}" srcOrd="0" destOrd="0" presId="urn:microsoft.com/office/officeart/2005/8/layout/gear1"/>
    <dgm:cxn modelId="{675F26F3-54D0-49CE-A0C2-6E02EF933F8E}" srcId="{7A41A7EA-892F-43CA-9E86-BB97FCDC3EA7}" destId="{8278D9C8-FF58-430B-91FB-444593221587}" srcOrd="1" destOrd="0" parTransId="{2A7401B6-D5D3-42DD-9B5A-B53BCE92B728}" sibTransId="{166ECEF8-B369-49E8-8FBB-7C519305D8F8}"/>
    <dgm:cxn modelId="{134D8A99-FB5F-43F8-9626-9F58D7AD51C6}" type="presOf" srcId="{E0AAEC0F-28B6-41E0-B48E-FF56A60E8514}" destId="{8E11F24C-A436-4FB8-992B-CD29F045D7C6}" srcOrd="1" destOrd="0" presId="urn:microsoft.com/office/officeart/2005/8/layout/gear1"/>
    <dgm:cxn modelId="{A8FA0484-6D6C-4924-95CE-CDF7BC267C3D}" type="presOf" srcId="{E0AAEC0F-28B6-41E0-B48E-FF56A60E8514}" destId="{1994E4E5-8C2B-49DE-BB87-8A6189A6CF21}" srcOrd="0" destOrd="0" presId="urn:microsoft.com/office/officeart/2005/8/layout/gear1"/>
    <dgm:cxn modelId="{9C6F14EE-6EC3-4B47-97A9-4B9299BA696F}" type="presOf" srcId="{E2CC4B9B-577A-4B86-8D3A-5265E4D57177}" destId="{C2EC562D-526C-4397-B6F2-653876F6891E}" srcOrd="2" destOrd="0" presId="urn:microsoft.com/office/officeart/2005/8/layout/gear1"/>
    <dgm:cxn modelId="{C1DCF1C4-223A-41D6-A880-31F70D64DE67}" type="presOf" srcId="{8278D9C8-FF58-430B-91FB-444593221587}" destId="{8992460D-B760-43EB-957E-B86D7D9C79D6}" srcOrd="2" destOrd="0" presId="urn:microsoft.com/office/officeart/2005/8/layout/gear1"/>
    <dgm:cxn modelId="{9B6C6593-A44B-46AB-BD3E-0D3D2EE6D33E}" srcId="{7A41A7EA-892F-43CA-9E86-BB97FCDC3EA7}" destId="{E0AAEC0F-28B6-41E0-B48E-FF56A60E8514}" srcOrd="0" destOrd="0" parTransId="{C2BBDE23-CC4B-46DC-9A79-CA39CDE420B2}" sibTransId="{22B5EF97-04DB-4779-BB92-DA4DAB11C866}"/>
    <dgm:cxn modelId="{68D68BA5-B297-4277-8DFE-1C183CDF73CF}" type="presOf" srcId="{166ECEF8-B369-49E8-8FBB-7C519305D8F8}" destId="{3F174779-5260-43FC-9934-F147E198E004}" srcOrd="0" destOrd="0" presId="urn:microsoft.com/office/officeart/2005/8/layout/gear1"/>
    <dgm:cxn modelId="{276BC6BC-5310-4A8C-98A9-36252894E605}" type="presParOf" srcId="{C3F7D40E-B93D-4235-A5DD-A519A2F3A549}" destId="{1994E4E5-8C2B-49DE-BB87-8A6189A6CF21}" srcOrd="0" destOrd="0" presId="urn:microsoft.com/office/officeart/2005/8/layout/gear1"/>
    <dgm:cxn modelId="{5AE0B293-3F7D-4266-9CC3-154B28FE1699}" type="presParOf" srcId="{C3F7D40E-B93D-4235-A5DD-A519A2F3A549}" destId="{8E11F24C-A436-4FB8-992B-CD29F045D7C6}" srcOrd="1" destOrd="0" presId="urn:microsoft.com/office/officeart/2005/8/layout/gear1"/>
    <dgm:cxn modelId="{91138C8C-B85C-499C-B899-C93C05D9CB94}" type="presParOf" srcId="{C3F7D40E-B93D-4235-A5DD-A519A2F3A549}" destId="{53DDCBE3-E91C-4431-9403-DE79FBA96355}" srcOrd="2" destOrd="0" presId="urn:microsoft.com/office/officeart/2005/8/layout/gear1"/>
    <dgm:cxn modelId="{A21E6E2C-866A-4F7F-8DBB-765C991DF209}" type="presParOf" srcId="{C3F7D40E-B93D-4235-A5DD-A519A2F3A549}" destId="{F504294F-BB2E-4496-8473-65095CF59B08}" srcOrd="3" destOrd="0" presId="urn:microsoft.com/office/officeart/2005/8/layout/gear1"/>
    <dgm:cxn modelId="{DBF58ECD-AD0A-4F54-84C6-FDA6E1111288}" type="presParOf" srcId="{C3F7D40E-B93D-4235-A5DD-A519A2F3A549}" destId="{76199239-FF32-4B09-8142-7080013158D2}" srcOrd="4" destOrd="0" presId="urn:microsoft.com/office/officeart/2005/8/layout/gear1"/>
    <dgm:cxn modelId="{D2ED385A-F232-4EAF-A324-424B2B0149EC}" type="presParOf" srcId="{C3F7D40E-B93D-4235-A5DD-A519A2F3A549}" destId="{8992460D-B760-43EB-957E-B86D7D9C79D6}" srcOrd="5" destOrd="0" presId="urn:microsoft.com/office/officeart/2005/8/layout/gear1"/>
    <dgm:cxn modelId="{7816CB3D-804D-4907-8525-25901ECB2424}" type="presParOf" srcId="{C3F7D40E-B93D-4235-A5DD-A519A2F3A549}" destId="{B9157916-85EA-4C64-8E6C-4E613A8EE6E0}" srcOrd="6" destOrd="0" presId="urn:microsoft.com/office/officeart/2005/8/layout/gear1"/>
    <dgm:cxn modelId="{7DA5BBA1-5C24-494A-81EF-B5EEA55547FB}" type="presParOf" srcId="{C3F7D40E-B93D-4235-A5DD-A519A2F3A549}" destId="{2B6FDF0D-FA1B-4461-A023-2CFFBAF8AE0C}" srcOrd="7" destOrd="0" presId="urn:microsoft.com/office/officeart/2005/8/layout/gear1"/>
    <dgm:cxn modelId="{21C9E3FF-058C-45E3-9E82-3C9D1A755308}" type="presParOf" srcId="{C3F7D40E-B93D-4235-A5DD-A519A2F3A549}" destId="{C2EC562D-526C-4397-B6F2-653876F6891E}" srcOrd="8" destOrd="0" presId="urn:microsoft.com/office/officeart/2005/8/layout/gear1"/>
    <dgm:cxn modelId="{78FE217F-466A-436A-BC09-957C9378A1FE}" type="presParOf" srcId="{C3F7D40E-B93D-4235-A5DD-A519A2F3A549}" destId="{F5FC1CB4-2313-4EFE-B0CB-98E21A21C154}" srcOrd="9" destOrd="0" presId="urn:microsoft.com/office/officeart/2005/8/layout/gear1"/>
    <dgm:cxn modelId="{D80B0D76-730D-4D73-B69C-B068100BB84A}" type="presParOf" srcId="{C3F7D40E-B93D-4235-A5DD-A519A2F3A549}" destId="{52217B74-B513-45AE-A4FB-D51EFF9D00C1}" srcOrd="10" destOrd="0" presId="urn:microsoft.com/office/officeart/2005/8/layout/gear1"/>
    <dgm:cxn modelId="{49B7CCD0-B1FC-462A-BA22-C1F01E7E4102}" type="presParOf" srcId="{C3F7D40E-B93D-4235-A5DD-A519A2F3A549}" destId="{3F174779-5260-43FC-9934-F147E198E004}" srcOrd="11" destOrd="0" presId="urn:microsoft.com/office/officeart/2005/8/layout/gear1"/>
    <dgm:cxn modelId="{6B17F6AE-180A-47AC-9F4D-97290F3F22CE}" type="presParOf" srcId="{C3F7D40E-B93D-4235-A5DD-A519A2F3A549}" destId="{790CE8F5-7B27-4DD7-AF4F-047CE4F3F5F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B97B08-758D-4547-AB8D-695DE4528E1D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F7D486-2714-44F5-B250-0A27CE9D08A7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1800" b="1" dirty="0" smtClean="0"/>
            <a:t>STRENGTH</a:t>
          </a:r>
          <a:endParaRPr lang="en-US" sz="1800" b="1" dirty="0"/>
        </a:p>
      </dgm:t>
    </dgm:pt>
    <dgm:pt modelId="{6427EF7A-696B-44F8-8442-A78924B33F93}" type="parTrans" cxnId="{EED906CD-BF30-4608-B739-A2D9465B0051}">
      <dgm:prSet/>
      <dgm:spPr/>
      <dgm:t>
        <a:bodyPr/>
        <a:lstStyle/>
        <a:p>
          <a:endParaRPr lang="en-US"/>
        </a:p>
      </dgm:t>
    </dgm:pt>
    <dgm:pt modelId="{9B470A7E-3822-42D4-8858-8FA8DE225FA6}" type="sibTrans" cxnId="{EED906CD-BF30-4608-B739-A2D9465B0051}">
      <dgm:prSet/>
      <dgm:spPr/>
      <dgm:t>
        <a:bodyPr/>
        <a:lstStyle/>
        <a:p>
          <a:endParaRPr lang="en-US"/>
        </a:p>
      </dgm:t>
    </dgm:pt>
    <dgm:pt modelId="{7B7C65AF-E39A-4FA2-A19C-24FD9F360136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b="1" dirty="0" smtClean="0"/>
            <a:t>WEAKNESS</a:t>
          </a:r>
          <a:endParaRPr lang="en-US" b="1" dirty="0"/>
        </a:p>
      </dgm:t>
    </dgm:pt>
    <dgm:pt modelId="{CD31394B-4DE8-4B9E-9D61-BDFA7FD5CB16}" type="parTrans" cxnId="{687D06A4-CB80-48B3-85D8-812D98155EA2}">
      <dgm:prSet/>
      <dgm:spPr/>
      <dgm:t>
        <a:bodyPr/>
        <a:lstStyle/>
        <a:p>
          <a:endParaRPr lang="en-US"/>
        </a:p>
      </dgm:t>
    </dgm:pt>
    <dgm:pt modelId="{1D96B3D2-0D20-4BF6-AE9A-99250B7E9F26}" type="sibTrans" cxnId="{687D06A4-CB80-48B3-85D8-812D98155EA2}">
      <dgm:prSet/>
      <dgm:spPr/>
      <dgm:t>
        <a:bodyPr/>
        <a:lstStyle/>
        <a:p>
          <a:endParaRPr lang="en-US"/>
        </a:p>
      </dgm:t>
    </dgm:pt>
    <dgm:pt modelId="{280E16A1-ECFD-4FD8-A6A2-303C80803852}">
      <dgm:prSet phldrT="[Text]" custT="1"/>
      <dgm:spPr>
        <a:solidFill>
          <a:srgbClr val="FF5050"/>
        </a:solidFill>
      </dgm:spPr>
      <dgm:t>
        <a:bodyPr/>
        <a:lstStyle/>
        <a:p>
          <a:r>
            <a:rPr lang="en-US" sz="1800" b="1" dirty="0" smtClean="0"/>
            <a:t>THREATS</a:t>
          </a:r>
          <a:endParaRPr lang="en-US" sz="1800" b="1" dirty="0"/>
        </a:p>
      </dgm:t>
    </dgm:pt>
    <dgm:pt modelId="{5C6A6E67-A6BF-4C79-838E-2472C36E0C42}" type="parTrans" cxnId="{E4BA9E8D-6564-46C8-BE21-5C7D87301279}">
      <dgm:prSet/>
      <dgm:spPr/>
      <dgm:t>
        <a:bodyPr/>
        <a:lstStyle/>
        <a:p>
          <a:endParaRPr lang="en-US"/>
        </a:p>
      </dgm:t>
    </dgm:pt>
    <dgm:pt modelId="{9CE2CC53-4FA0-4312-A6F2-F2E0E1373382}" type="sibTrans" cxnId="{E4BA9E8D-6564-46C8-BE21-5C7D87301279}">
      <dgm:prSet/>
      <dgm:spPr/>
      <dgm:t>
        <a:bodyPr/>
        <a:lstStyle/>
        <a:p>
          <a:endParaRPr lang="en-US"/>
        </a:p>
      </dgm:t>
    </dgm:pt>
    <dgm:pt modelId="{66B5DC72-CC58-4E26-8E7C-3DF3EE2FA189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800" b="1" dirty="0" smtClean="0"/>
            <a:t>OPPORTINUTY</a:t>
          </a:r>
          <a:endParaRPr lang="en-US" sz="1800" b="1" dirty="0"/>
        </a:p>
      </dgm:t>
    </dgm:pt>
    <dgm:pt modelId="{4EC72D08-DE3F-4900-A7EB-4BABA889F897}" type="parTrans" cxnId="{5AC48BBC-B9C3-4205-B1C6-D520B44DF8A0}">
      <dgm:prSet/>
      <dgm:spPr/>
      <dgm:t>
        <a:bodyPr/>
        <a:lstStyle/>
        <a:p>
          <a:endParaRPr lang="en-US"/>
        </a:p>
      </dgm:t>
    </dgm:pt>
    <dgm:pt modelId="{6257E46D-0189-4850-8468-A3320C2394B2}" type="sibTrans" cxnId="{5AC48BBC-B9C3-4205-B1C6-D520B44DF8A0}">
      <dgm:prSet/>
      <dgm:spPr/>
      <dgm:t>
        <a:bodyPr/>
        <a:lstStyle/>
        <a:p>
          <a:endParaRPr lang="en-US"/>
        </a:p>
      </dgm:t>
    </dgm:pt>
    <dgm:pt modelId="{2AA6C74D-B840-4967-AF71-92AA0F6F2B7B}">
      <dgm:prSet phldrT="[Text]" custT="1"/>
      <dgm:spPr>
        <a:ln w="28575">
          <a:solidFill>
            <a:srgbClr val="FFC000"/>
          </a:solidFill>
        </a:ln>
      </dgm:spPr>
      <dgm:t>
        <a:bodyPr/>
        <a:lstStyle/>
        <a:p>
          <a:r>
            <a:rPr lang="en-US" sz="2000" dirty="0" smtClean="0"/>
            <a:t>Extended for all online learning platforms </a:t>
          </a:r>
          <a:endParaRPr lang="en-US" sz="2000" dirty="0"/>
        </a:p>
      </dgm:t>
    </dgm:pt>
    <dgm:pt modelId="{F38A33C0-9444-4823-A63E-CBE06F0CECF1}" type="parTrans" cxnId="{6679CCC6-282F-4A78-B0DE-544EA294233E}">
      <dgm:prSet/>
      <dgm:spPr/>
      <dgm:t>
        <a:bodyPr/>
        <a:lstStyle/>
        <a:p>
          <a:endParaRPr lang="en-US"/>
        </a:p>
      </dgm:t>
    </dgm:pt>
    <dgm:pt modelId="{C49A9292-941E-4FB8-A3E3-0C303F9DB680}" type="sibTrans" cxnId="{6679CCC6-282F-4A78-B0DE-544EA294233E}">
      <dgm:prSet/>
      <dgm:spPr/>
      <dgm:t>
        <a:bodyPr/>
        <a:lstStyle/>
        <a:p>
          <a:endParaRPr lang="en-US"/>
        </a:p>
      </dgm:t>
    </dgm:pt>
    <dgm:pt modelId="{5D07DE6A-BBE9-4D91-9358-DFE7313399D5}">
      <dgm:prSet phldrT="[Text]" custT="1"/>
      <dgm:spPr>
        <a:ln w="28575">
          <a:solidFill>
            <a:srgbClr val="00B050"/>
          </a:solidFill>
        </a:ln>
      </dgm:spPr>
      <dgm:t>
        <a:bodyPr/>
        <a:lstStyle/>
        <a:p>
          <a:r>
            <a:rPr lang="en-US" sz="2000" b="0" dirty="0" smtClean="0"/>
            <a:t>Existing data collection</a:t>
          </a:r>
          <a:endParaRPr lang="en-US" sz="2000" b="0" dirty="0"/>
        </a:p>
      </dgm:t>
    </dgm:pt>
    <dgm:pt modelId="{EA47C117-FA69-47A6-9FAC-15AB6B609D57}" type="parTrans" cxnId="{B78F2A9C-69B1-457B-8A90-F5E53E9E088C}">
      <dgm:prSet/>
      <dgm:spPr/>
      <dgm:t>
        <a:bodyPr/>
        <a:lstStyle/>
        <a:p>
          <a:endParaRPr lang="en-US"/>
        </a:p>
      </dgm:t>
    </dgm:pt>
    <dgm:pt modelId="{17E5D026-8773-41E8-A600-96F5B5B979B2}" type="sibTrans" cxnId="{B78F2A9C-69B1-457B-8A90-F5E53E9E088C}">
      <dgm:prSet/>
      <dgm:spPr/>
      <dgm:t>
        <a:bodyPr/>
        <a:lstStyle/>
        <a:p>
          <a:endParaRPr lang="en-US"/>
        </a:p>
      </dgm:t>
    </dgm:pt>
    <dgm:pt modelId="{262DBFED-AE39-4E1F-8750-CABB7DDEB533}">
      <dgm:prSet phldrT="[Text]" custT="1"/>
      <dgm:spPr>
        <a:ln w="28575">
          <a:solidFill>
            <a:srgbClr val="FF0000"/>
          </a:solidFill>
        </a:ln>
      </dgm:spPr>
      <dgm:t>
        <a:bodyPr/>
        <a:lstStyle/>
        <a:p>
          <a:r>
            <a:rPr lang="en-US" sz="2000" dirty="0" smtClean="0"/>
            <a:t>Limited open MOOC  </a:t>
          </a:r>
          <a:endParaRPr lang="en-US" sz="2000" dirty="0"/>
        </a:p>
      </dgm:t>
    </dgm:pt>
    <dgm:pt modelId="{DB80EEFF-C439-4FF6-A0C9-001449BEE308}" type="parTrans" cxnId="{60BDDC04-1587-4AA8-9720-46705670652B}">
      <dgm:prSet/>
      <dgm:spPr/>
      <dgm:t>
        <a:bodyPr/>
        <a:lstStyle/>
        <a:p>
          <a:endParaRPr lang="en-US"/>
        </a:p>
      </dgm:t>
    </dgm:pt>
    <dgm:pt modelId="{1E9C7FA7-2A71-4755-8F56-B30CBA5E42E2}" type="sibTrans" cxnId="{60BDDC04-1587-4AA8-9720-46705670652B}">
      <dgm:prSet/>
      <dgm:spPr/>
      <dgm:t>
        <a:bodyPr/>
        <a:lstStyle/>
        <a:p>
          <a:endParaRPr lang="en-US"/>
        </a:p>
      </dgm:t>
    </dgm:pt>
    <dgm:pt modelId="{9D41859A-A502-4C82-AFBD-884E2D15B62B}">
      <dgm:prSet phldrT="[Text]" custT="1"/>
      <dgm:spPr>
        <a:ln w="28575"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pPr algn="l"/>
          <a:r>
            <a:rPr lang="en-US" sz="2000" dirty="0" smtClean="0"/>
            <a:t>MOOC Data is at collect data stage.  </a:t>
          </a:r>
          <a:endParaRPr lang="en-US" sz="2000" dirty="0"/>
        </a:p>
      </dgm:t>
    </dgm:pt>
    <dgm:pt modelId="{5A7D1DE0-3CD7-4C2A-A901-BD456A1A7DCD}" type="parTrans" cxnId="{BCE0EC24-77B3-45C9-9923-7A3806A24D88}">
      <dgm:prSet/>
      <dgm:spPr/>
      <dgm:t>
        <a:bodyPr/>
        <a:lstStyle/>
        <a:p>
          <a:endParaRPr lang="en-US"/>
        </a:p>
      </dgm:t>
    </dgm:pt>
    <dgm:pt modelId="{85493CA9-347F-4958-8735-B2088ACB7EA9}" type="sibTrans" cxnId="{BCE0EC24-77B3-45C9-9923-7A3806A24D88}">
      <dgm:prSet/>
      <dgm:spPr/>
      <dgm:t>
        <a:bodyPr/>
        <a:lstStyle/>
        <a:p>
          <a:endParaRPr lang="en-US"/>
        </a:p>
      </dgm:t>
    </dgm:pt>
    <dgm:pt modelId="{1329A9F0-82E6-4C65-B699-A6FCF9282958}">
      <dgm:prSet phldrT="[Text]" custT="1"/>
      <dgm:spPr>
        <a:ln w="28575"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pPr algn="l"/>
          <a:endParaRPr lang="en-US" sz="2000" dirty="0"/>
        </a:p>
      </dgm:t>
    </dgm:pt>
    <dgm:pt modelId="{C4A560AF-8FE0-4D27-8541-0D94E61195AC}" type="parTrans" cxnId="{5B02251D-7E8A-454C-9C02-F5296F809D03}">
      <dgm:prSet/>
      <dgm:spPr/>
      <dgm:t>
        <a:bodyPr/>
        <a:lstStyle/>
        <a:p>
          <a:endParaRPr lang="en-US"/>
        </a:p>
      </dgm:t>
    </dgm:pt>
    <dgm:pt modelId="{6A6B289C-C3ED-478D-82A4-24FA6BA443BD}" type="sibTrans" cxnId="{5B02251D-7E8A-454C-9C02-F5296F809D03}">
      <dgm:prSet/>
      <dgm:spPr/>
      <dgm:t>
        <a:bodyPr/>
        <a:lstStyle/>
        <a:p>
          <a:endParaRPr lang="en-US"/>
        </a:p>
      </dgm:t>
    </dgm:pt>
    <dgm:pt modelId="{8BBC5EB1-C5A5-44B9-9F83-D6488F9CAE90}">
      <dgm:prSet phldrT="[Text]" custT="1"/>
      <dgm:spPr>
        <a:ln w="28575">
          <a:solidFill>
            <a:srgbClr val="FFC000"/>
          </a:solidFill>
        </a:ln>
      </dgm:spPr>
      <dgm:t>
        <a:bodyPr/>
        <a:lstStyle/>
        <a:p>
          <a:endParaRPr lang="en-US" sz="2000" dirty="0"/>
        </a:p>
      </dgm:t>
    </dgm:pt>
    <dgm:pt modelId="{A9248173-9A23-49B1-AB23-6615C5F70095}" type="parTrans" cxnId="{0E54F9F4-A61E-4A0C-9091-01F282044087}">
      <dgm:prSet/>
      <dgm:spPr/>
      <dgm:t>
        <a:bodyPr/>
        <a:lstStyle/>
        <a:p>
          <a:endParaRPr lang="en-US"/>
        </a:p>
      </dgm:t>
    </dgm:pt>
    <dgm:pt modelId="{DFAD6BB1-8D40-44FA-A0E9-ADAE244C57B2}" type="sibTrans" cxnId="{0E54F9F4-A61E-4A0C-9091-01F282044087}">
      <dgm:prSet/>
      <dgm:spPr/>
      <dgm:t>
        <a:bodyPr/>
        <a:lstStyle/>
        <a:p>
          <a:endParaRPr lang="en-US"/>
        </a:p>
      </dgm:t>
    </dgm:pt>
    <dgm:pt modelId="{2765BE72-795A-444F-AB78-3EED4FE3EC6B}">
      <dgm:prSet phldrT="[Text]" custT="1"/>
      <dgm:spPr>
        <a:ln w="28575">
          <a:solidFill>
            <a:srgbClr val="00B050"/>
          </a:solidFill>
        </a:ln>
      </dgm:spPr>
      <dgm:t>
        <a:bodyPr/>
        <a:lstStyle/>
        <a:p>
          <a:r>
            <a:rPr lang="en-US" sz="2000" b="0" dirty="0" smtClean="0"/>
            <a:t>Open source data for MOOC</a:t>
          </a:r>
          <a:endParaRPr lang="en-US" sz="2000" b="0" dirty="0"/>
        </a:p>
      </dgm:t>
    </dgm:pt>
    <dgm:pt modelId="{5DD1396A-4570-4C29-91D7-9853B1AAA3D0}" type="parTrans" cxnId="{57E14F02-6322-4306-ABD6-873640CB0E2E}">
      <dgm:prSet/>
      <dgm:spPr/>
      <dgm:t>
        <a:bodyPr/>
        <a:lstStyle/>
        <a:p>
          <a:endParaRPr lang="en-US"/>
        </a:p>
      </dgm:t>
    </dgm:pt>
    <dgm:pt modelId="{7060B2DE-2824-4811-BA98-72A024688709}" type="sibTrans" cxnId="{57E14F02-6322-4306-ABD6-873640CB0E2E}">
      <dgm:prSet/>
      <dgm:spPr/>
      <dgm:t>
        <a:bodyPr/>
        <a:lstStyle/>
        <a:p>
          <a:endParaRPr lang="en-US"/>
        </a:p>
      </dgm:t>
    </dgm:pt>
    <dgm:pt modelId="{80DDBB2D-AA7D-4F46-9D15-9C3C50E990AE}">
      <dgm:prSet phldrT="[Text]" custT="1"/>
      <dgm:spPr>
        <a:ln w="28575">
          <a:solidFill>
            <a:srgbClr val="FF0000"/>
          </a:solidFill>
        </a:ln>
      </dgm:spPr>
      <dgm:t>
        <a:bodyPr/>
        <a:lstStyle/>
        <a:p>
          <a:endParaRPr lang="en-US" sz="2000" dirty="0"/>
        </a:p>
      </dgm:t>
    </dgm:pt>
    <dgm:pt modelId="{477D481C-B278-42D0-AA01-FCFA37110470}" type="parTrans" cxnId="{26E523A1-DD1E-4FF1-8948-A0BFC4430777}">
      <dgm:prSet/>
      <dgm:spPr/>
      <dgm:t>
        <a:bodyPr/>
        <a:lstStyle/>
        <a:p>
          <a:endParaRPr lang="en-US"/>
        </a:p>
      </dgm:t>
    </dgm:pt>
    <dgm:pt modelId="{CDACA30C-8CE2-4232-9ED3-45F0AAB635CA}" type="sibTrans" cxnId="{26E523A1-DD1E-4FF1-8948-A0BFC4430777}">
      <dgm:prSet/>
      <dgm:spPr/>
      <dgm:t>
        <a:bodyPr/>
        <a:lstStyle/>
        <a:p>
          <a:endParaRPr lang="en-US"/>
        </a:p>
      </dgm:t>
    </dgm:pt>
    <dgm:pt modelId="{8DB40774-B02B-45F2-8B1F-2F36C9D0EEF0}">
      <dgm:prSet phldrT="[Text]" custT="1"/>
      <dgm:spPr>
        <a:ln w="28575">
          <a:solidFill>
            <a:srgbClr val="FF0000"/>
          </a:solidFill>
        </a:ln>
      </dgm:spPr>
      <dgm:t>
        <a:bodyPr/>
        <a:lstStyle/>
        <a:p>
          <a:endParaRPr lang="en-US" sz="2000" dirty="0"/>
        </a:p>
      </dgm:t>
    </dgm:pt>
    <dgm:pt modelId="{DB03867A-8B1D-4BF9-B81A-F1B12979A952}" type="parTrans" cxnId="{A0B14761-9E08-4B98-A21D-11962F3CBEEC}">
      <dgm:prSet/>
      <dgm:spPr/>
      <dgm:t>
        <a:bodyPr/>
        <a:lstStyle/>
        <a:p>
          <a:endParaRPr lang="en-US"/>
        </a:p>
      </dgm:t>
    </dgm:pt>
    <dgm:pt modelId="{D8E291D9-5F36-45FF-8462-8BED05323430}" type="sibTrans" cxnId="{A0B14761-9E08-4B98-A21D-11962F3CBEEC}">
      <dgm:prSet/>
      <dgm:spPr/>
      <dgm:t>
        <a:bodyPr/>
        <a:lstStyle/>
        <a:p>
          <a:endParaRPr lang="en-US"/>
        </a:p>
      </dgm:t>
    </dgm:pt>
    <dgm:pt modelId="{35006DF3-BBA1-41FE-8F27-E693493C60AD}">
      <dgm:prSet phldrT="[Text]" custT="1"/>
      <dgm:spPr>
        <a:ln w="28575">
          <a:solidFill>
            <a:srgbClr val="FFC000"/>
          </a:solidFill>
        </a:ln>
      </dgm:spPr>
      <dgm:t>
        <a:bodyPr/>
        <a:lstStyle/>
        <a:p>
          <a:endParaRPr lang="en-US" sz="2000" dirty="0"/>
        </a:p>
      </dgm:t>
    </dgm:pt>
    <dgm:pt modelId="{2B9B370B-E46A-4498-85C3-C2EE79DF47C1}" type="parTrans" cxnId="{56A3B61E-3C9E-4F2C-BB88-1564D73810C1}">
      <dgm:prSet/>
      <dgm:spPr/>
      <dgm:t>
        <a:bodyPr/>
        <a:lstStyle/>
        <a:p>
          <a:endParaRPr lang="en-US"/>
        </a:p>
      </dgm:t>
    </dgm:pt>
    <dgm:pt modelId="{C4C5EBD2-767C-4B47-97C3-A8636F396EA1}" type="sibTrans" cxnId="{56A3B61E-3C9E-4F2C-BB88-1564D73810C1}">
      <dgm:prSet/>
      <dgm:spPr/>
      <dgm:t>
        <a:bodyPr/>
        <a:lstStyle/>
        <a:p>
          <a:endParaRPr lang="en-US"/>
        </a:p>
      </dgm:t>
    </dgm:pt>
    <dgm:pt modelId="{7CEDD0D4-90F7-47FD-B22F-4E939F77CB93}">
      <dgm:prSet phldrT="[Text]" custT="1"/>
      <dgm:spPr>
        <a:ln w="28575">
          <a:solidFill>
            <a:srgbClr val="FFC000"/>
          </a:solidFill>
        </a:ln>
      </dgm:spPr>
      <dgm:t>
        <a:bodyPr/>
        <a:lstStyle/>
        <a:p>
          <a:r>
            <a:rPr lang="en-US" sz="2000" dirty="0" smtClean="0"/>
            <a:t>Create learnings trends</a:t>
          </a:r>
          <a:endParaRPr lang="en-US" sz="2000" dirty="0"/>
        </a:p>
      </dgm:t>
    </dgm:pt>
    <dgm:pt modelId="{E171A3F2-4197-4938-8D61-B6DB423BF19D}" type="parTrans" cxnId="{BC5BCF39-429C-4A67-B4B7-1BB7E28C80A5}">
      <dgm:prSet/>
      <dgm:spPr/>
      <dgm:t>
        <a:bodyPr/>
        <a:lstStyle/>
        <a:p>
          <a:endParaRPr lang="en-US"/>
        </a:p>
      </dgm:t>
    </dgm:pt>
    <dgm:pt modelId="{26A2DACB-B01B-4F14-AD0E-00A214401A37}" type="sibTrans" cxnId="{BC5BCF39-429C-4A67-B4B7-1BB7E28C80A5}">
      <dgm:prSet/>
      <dgm:spPr/>
      <dgm:t>
        <a:bodyPr/>
        <a:lstStyle/>
        <a:p>
          <a:endParaRPr lang="en-US"/>
        </a:p>
      </dgm:t>
    </dgm:pt>
    <dgm:pt modelId="{E8AF9F99-672A-4BB8-A648-C6A4F8205426}">
      <dgm:prSet phldrT="[Text]" custT="1"/>
      <dgm:spPr>
        <a:ln w="28575">
          <a:solidFill>
            <a:srgbClr val="FFC000"/>
          </a:solidFill>
        </a:ln>
      </dgm:spPr>
      <dgm:t>
        <a:bodyPr/>
        <a:lstStyle/>
        <a:p>
          <a:r>
            <a:rPr lang="en-US" sz="2000" dirty="0" smtClean="0"/>
            <a:t>Evidence effective learning</a:t>
          </a:r>
          <a:endParaRPr lang="en-US" sz="2000" dirty="0"/>
        </a:p>
      </dgm:t>
    </dgm:pt>
    <dgm:pt modelId="{36D1FF27-0678-429C-9ADE-D4DC74B698AE}" type="parTrans" cxnId="{A52B411A-8FA5-4B12-A5CB-A9DC2CB980C2}">
      <dgm:prSet/>
      <dgm:spPr/>
      <dgm:t>
        <a:bodyPr/>
        <a:lstStyle/>
        <a:p>
          <a:endParaRPr lang="en-US"/>
        </a:p>
      </dgm:t>
    </dgm:pt>
    <dgm:pt modelId="{C5CC026C-A9CC-4E40-9AF4-03B9F16B595F}" type="sibTrans" cxnId="{A52B411A-8FA5-4B12-A5CB-A9DC2CB980C2}">
      <dgm:prSet/>
      <dgm:spPr/>
      <dgm:t>
        <a:bodyPr/>
        <a:lstStyle/>
        <a:p>
          <a:endParaRPr lang="en-US"/>
        </a:p>
      </dgm:t>
    </dgm:pt>
    <dgm:pt modelId="{7B420B08-2E11-41DF-AD19-F7CDE5DF955B}">
      <dgm:prSet phldrT="[Text]" custT="1"/>
      <dgm:spPr>
        <a:ln w="28575">
          <a:solidFill>
            <a:srgbClr val="00B050"/>
          </a:solidFill>
        </a:ln>
      </dgm:spPr>
      <dgm:t>
        <a:bodyPr/>
        <a:lstStyle/>
        <a:p>
          <a:r>
            <a:rPr lang="en-US" sz="2000" b="0" dirty="0" smtClean="0"/>
            <a:t>Diverse academic analytic data</a:t>
          </a:r>
          <a:endParaRPr lang="en-US" sz="2000" b="0" dirty="0"/>
        </a:p>
      </dgm:t>
    </dgm:pt>
    <dgm:pt modelId="{0FE8A078-086C-461F-B1B4-7B880072D4D2}" type="sibTrans" cxnId="{207FD673-8DC3-4C3A-9B34-F829602E7303}">
      <dgm:prSet/>
      <dgm:spPr/>
      <dgm:t>
        <a:bodyPr/>
        <a:lstStyle/>
        <a:p>
          <a:endParaRPr lang="en-US"/>
        </a:p>
      </dgm:t>
    </dgm:pt>
    <dgm:pt modelId="{25B2A0E5-C5C3-427E-B3F5-60519E153109}" type="parTrans" cxnId="{207FD673-8DC3-4C3A-9B34-F829602E7303}">
      <dgm:prSet/>
      <dgm:spPr/>
      <dgm:t>
        <a:bodyPr/>
        <a:lstStyle/>
        <a:p>
          <a:endParaRPr lang="en-US"/>
        </a:p>
      </dgm:t>
    </dgm:pt>
    <dgm:pt modelId="{B907FBEA-1021-4CCB-9881-AED1A4818757}" type="pres">
      <dgm:prSet presAssocID="{A5B97B08-758D-4547-AB8D-695DE4528E1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7E4EA6-31E5-4233-8CAB-E14B159B55D2}" type="pres">
      <dgm:prSet presAssocID="{A5B97B08-758D-4547-AB8D-695DE4528E1D}" presName="children" presStyleCnt="0"/>
      <dgm:spPr/>
    </dgm:pt>
    <dgm:pt modelId="{33F05D15-43E7-4E6E-B015-DB548AE674CC}" type="pres">
      <dgm:prSet presAssocID="{A5B97B08-758D-4547-AB8D-695DE4528E1D}" presName="child1group" presStyleCnt="0"/>
      <dgm:spPr/>
    </dgm:pt>
    <dgm:pt modelId="{7151FF9D-7038-40CF-91F9-7E5C32560BD8}" type="pres">
      <dgm:prSet presAssocID="{A5B97B08-758D-4547-AB8D-695DE4528E1D}" presName="child1" presStyleLbl="bgAcc1" presStyleIdx="0" presStyleCnt="4" custScaleX="215580" custScaleY="139777" custLinFactNeighborX="-29408" custLinFactNeighborY="22776"/>
      <dgm:spPr/>
      <dgm:t>
        <a:bodyPr/>
        <a:lstStyle/>
        <a:p>
          <a:endParaRPr lang="en-US"/>
        </a:p>
      </dgm:t>
    </dgm:pt>
    <dgm:pt modelId="{A16429B7-5802-4F08-B399-747B24D87766}" type="pres">
      <dgm:prSet presAssocID="{A5B97B08-758D-4547-AB8D-695DE4528E1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5902A-BB0D-4DA7-89EC-0DCF30CD06A0}" type="pres">
      <dgm:prSet presAssocID="{A5B97B08-758D-4547-AB8D-695DE4528E1D}" presName="child2group" presStyleCnt="0"/>
      <dgm:spPr/>
    </dgm:pt>
    <dgm:pt modelId="{5D85A4AB-549D-4AF6-88AB-1A2A620831FB}" type="pres">
      <dgm:prSet presAssocID="{A5B97B08-758D-4547-AB8D-695DE4528E1D}" presName="child2" presStyleLbl="bgAcc1" presStyleIdx="1" presStyleCnt="4" custScaleX="212796" custScaleY="137972" custLinFactNeighborX="24340" custLinFactNeighborY="23506"/>
      <dgm:spPr/>
      <dgm:t>
        <a:bodyPr/>
        <a:lstStyle/>
        <a:p>
          <a:endParaRPr lang="en-US"/>
        </a:p>
      </dgm:t>
    </dgm:pt>
    <dgm:pt modelId="{7A233213-55AD-4696-89F0-D847D1D24EE4}" type="pres">
      <dgm:prSet presAssocID="{A5B97B08-758D-4547-AB8D-695DE4528E1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37C5D-8871-457A-80A6-8C16B56CA9FB}" type="pres">
      <dgm:prSet presAssocID="{A5B97B08-758D-4547-AB8D-695DE4528E1D}" presName="child3group" presStyleCnt="0"/>
      <dgm:spPr/>
    </dgm:pt>
    <dgm:pt modelId="{E9064D19-2232-40D3-B386-32143C1D6D4E}" type="pres">
      <dgm:prSet presAssocID="{A5B97B08-758D-4547-AB8D-695DE4528E1D}" presName="child3" presStyleLbl="bgAcc1" presStyleIdx="2" presStyleCnt="4" custScaleX="215580" custScaleY="139777" custLinFactNeighborX="28295" custLinFactNeighborY="-38757"/>
      <dgm:spPr/>
      <dgm:t>
        <a:bodyPr/>
        <a:lstStyle/>
        <a:p>
          <a:endParaRPr lang="en-US"/>
        </a:p>
      </dgm:t>
    </dgm:pt>
    <dgm:pt modelId="{330DDBFE-04FA-4F18-AFEB-E9C83AE399E6}" type="pres">
      <dgm:prSet presAssocID="{A5B97B08-758D-4547-AB8D-695DE4528E1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ABDD4-1C7F-4041-B6A4-124D703015C0}" type="pres">
      <dgm:prSet presAssocID="{A5B97B08-758D-4547-AB8D-695DE4528E1D}" presName="child4group" presStyleCnt="0"/>
      <dgm:spPr/>
    </dgm:pt>
    <dgm:pt modelId="{2D1DE1F0-DEF9-42DE-AC68-A289A4673932}" type="pres">
      <dgm:prSet presAssocID="{A5B97B08-758D-4547-AB8D-695DE4528E1D}" presName="child4" presStyleLbl="bgAcc1" presStyleIdx="3" presStyleCnt="4" custAng="0" custScaleX="216082" custScaleY="140375" custLinFactNeighborX="-30011" custLinFactNeighborY="-38933"/>
      <dgm:spPr/>
      <dgm:t>
        <a:bodyPr/>
        <a:lstStyle/>
        <a:p>
          <a:endParaRPr lang="en-US"/>
        </a:p>
      </dgm:t>
    </dgm:pt>
    <dgm:pt modelId="{FAE48216-37FC-4A81-AFAB-D4B3843EC209}" type="pres">
      <dgm:prSet presAssocID="{A5B97B08-758D-4547-AB8D-695DE4528E1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4503A-E728-40CE-9138-C36379933DDC}" type="pres">
      <dgm:prSet presAssocID="{A5B97B08-758D-4547-AB8D-695DE4528E1D}" presName="childPlaceholder" presStyleCnt="0"/>
      <dgm:spPr/>
    </dgm:pt>
    <dgm:pt modelId="{8690FBE8-7510-42E1-95DD-1B2A92CF0AFD}" type="pres">
      <dgm:prSet presAssocID="{A5B97B08-758D-4547-AB8D-695DE4528E1D}" presName="circle" presStyleCnt="0"/>
      <dgm:spPr/>
    </dgm:pt>
    <dgm:pt modelId="{DC721A9E-FFA2-4D82-8293-1AB6C723B995}" type="pres">
      <dgm:prSet presAssocID="{A5B97B08-758D-4547-AB8D-695DE4528E1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F8CA34-6238-4D8D-B932-0754A5CE62FA}" type="pres">
      <dgm:prSet presAssocID="{A5B97B08-758D-4547-AB8D-695DE4528E1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D92A0-73FC-4E3E-A35E-9B60EEE8227E}" type="pres">
      <dgm:prSet presAssocID="{A5B97B08-758D-4547-AB8D-695DE4528E1D}" presName="quadrant3" presStyleLbl="node1" presStyleIdx="2" presStyleCnt="4" custLinFactNeighborX="1456" custLinFactNeighborY="-4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530703-9D13-4E25-8FBC-0432CA667A2B}" type="pres">
      <dgm:prSet presAssocID="{A5B97B08-758D-4547-AB8D-695DE4528E1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45A2E-098D-407F-B900-AA5E8BFB3297}" type="pres">
      <dgm:prSet presAssocID="{A5B97B08-758D-4547-AB8D-695DE4528E1D}" presName="quadrantPlaceholder" presStyleCnt="0"/>
      <dgm:spPr/>
    </dgm:pt>
    <dgm:pt modelId="{1B9A9695-DEFB-4BF3-AF86-8FB1625723C0}" type="pres">
      <dgm:prSet presAssocID="{A5B97B08-758D-4547-AB8D-695DE4528E1D}" presName="center1" presStyleLbl="fgShp" presStyleIdx="0" presStyleCnt="2" custAng="0"/>
      <dgm:spPr/>
    </dgm:pt>
    <dgm:pt modelId="{F4BBC290-C0A6-4B81-810A-E983EE38B963}" type="pres">
      <dgm:prSet presAssocID="{A5B97B08-758D-4547-AB8D-695DE4528E1D}" presName="center2" presStyleLbl="fgShp" presStyleIdx="1" presStyleCnt="2"/>
      <dgm:spPr/>
    </dgm:pt>
  </dgm:ptLst>
  <dgm:cxnLst>
    <dgm:cxn modelId="{8C01C906-B96D-4ADA-8B4D-77C84BCF3C7F}" type="presOf" srcId="{7CEDD0D4-90F7-47FD-B22F-4E939F77CB93}" destId="{2D1DE1F0-DEF9-42DE-AC68-A289A4673932}" srcOrd="0" destOrd="0" presId="urn:microsoft.com/office/officeart/2005/8/layout/cycle4"/>
    <dgm:cxn modelId="{AD96AB60-0A99-4C93-90CD-75662CDB7391}" type="presOf" srcId="{262DBFED-AE39-4E1F-8750-CABB7DDEB533}" destId="{330DDBFE-04FA-4F18-AFEB-E9C83AE399E6}" srcOrd="1" destOrd="2" presId="urn:microsoft.com/office/officeart/2005/8/layout/cycle4"/>
    <dgm:cxn modelId="{9FE5303B-E14F-4EEE-B1DC-9C1A6020A1B9}" type="presOf" srcId="{1329A9F0-82E6-4C65-B699-A6FCF9282958}" destId="{5D85A4AB-549D-4AF6-88AB-1A2A620831FB}" srcOrd="0" destOrd="1" presId="urn:microsoft.com/office/officeart/2005/8/layout/cycle4"/>
    <dgm:cxn modelId="{E895ABEA-3B9D-4534-8E46-A0323DF653AA}" type="presOf" srcId="{7B7C65AF-E39A-4FA2-A19C-24FD9F360136}" destId="{4DF8CA34-6238-4D8D-B932-0754A5CE62FA}" srcOrd="0" destOrd="0" presId="urn:microsoft.com/office/officeart/2005/8/layout/cycle4"/>
    <dgm:cxn modelId="{BCE0EC24-77B3-45C9-9923-7A3806A24D88}" srcId="{7B7C65AF-E39A-4FA2-A19C-24FD9F360136}" destId="{9D41859A-A502-4C82-AFBD-884E2D15B62B}" srcOrd="0" destOrd="0" parTransId="{5A7D1DE0-3CD7-4C2A-A901-BD456A1A7DCD}" sibTransId="{85493CA9-347F-4958-8735-B2088ACB7EA9}"/>
    <dgm:cxn modelId="{57E14F02-6322-4306-ABD6-873640CB0E2E}" srcId="{7EF7D486-2714-44F5-B250-0A27CE9D08A7}" destId="{2765BE72-795A-444F-AB78-3EED4FE3EC6B}" srcOrd="1" destOrd="0" parTransId="{5DD1396A-4570-4C29-91D7-9853B1AAA3D0}" sibTransId="{7060B2DE-2824-4811-BA98-72A024688709}"/>
    <dgm:cxn modelId="{26E523A1-DD1E-4FF1-8948-A0BFC4430777}" srcId="{280E16A1-ECFD-4FD8-A6A2-303C80803852}" destId="{80DDBB2D-AA7D-4F46-9D15-9C3C50E990AE}" srcOrd="0" destOrd="0" parTransId="{477D481C-B278-42D0-AA01-FCFA37110470}" sibTransId="{CDACA30C-8CE2-4232-9ED3-45F0AAB635CA}"/>
    <dgm:cxn modelId="{5B02251D-7E8A-454C-9C02-F5296F809D03}" srcId="{7B7C65AF-E39A-4FA2-A19C-24FD9F360136}" destId="{1329A9F0-82E6-4C65-B699-A6FCF9282958}" srcOrd="1" destOrd="0" parTransId="{C4A560AF-8FE0-4D27-8541-0D94E61195AC}" sibTransId="{6A6B289C-C3ED-478D-82A4-24FA6BA443BD}"/>
    <dgm:cxn modelId="{AD61D521-1125-4233-92EE-C9DFBCA10DF6}" type="presOf" srcId="{80DDBB2D-AA7D-4F46-9D15-9C3C50E990AE}" destId="{E9064D19-2232-40D3-B386-32143C1D6D4E}" srcOrd="0" destOrd="0" presId="urn:microsoft.com/office/officeart/2005/8/layout/cycle4"/>
    <dgm:cxn modelId="{29B97902-7B84-4A1E-8088-64010CDA656D}" type="presOf" srcId="{E8AF9F99-672A-4BB8-A648-C6A4F8205426}" destId="{2D1DE1F0-DEF9-42DE-AC68-A289A4673932}" srcOrd="0" destOrd="2" presId="urn:microsoft.com/office/officeart/2005/8/layout/cycle4"/>
    <dgm:cxn modelId="{56A3B61E-3C9E-4F2C-BB88-1564D73810C1}" srcId="{66B5DC72-CC58-4E26-8E7C-3DF3EE2FA189}" destId="{35006DF3-BBA1-41FE-8F27-E693493C60AD}" srcOrd="3" destOrd="0" parTransId="{2B9B370B-E46A-4498-85C3-C2EE79DF47C1}" sibTransId="{C4C5EBD2-767C-4B47-97C3-A8636F396EA1}"/>
    <dgm:cxn modelId="{0740E459-011D-442B-B84F-5A848C3DDCDB}" type="presOf" srcId="{2765BE72-795A-444F-AB78-3EED4FE3EC6B}" destId="{7151FF9D-7038-40CF-91F9-7E5C32560BD8}" srcOrd="0" destOrd="1" presId="urn:microsoft.com/office/officeart/2005/8/layout/cycle4"/>
    <dgm:cxn modelId="{095F93BB-D8C5-4AF8-9B92-38ED4473DCF1}" type="presOf" srcId="{7B420B08-2E11-41DF-AD19-F7CDE5DF955B}" destId="{A16429B7-5802-4F08-B399-747B24D87766}" srcOrd="1" destOrd="2" presId="urn:microsoft.com/office/officeart/2005/8/layout/cycle4"/>
    <dgm:cxn modelId="{BC5BCF39-429C-4A67-B4B7-1BB7E28C80A5}" srcId="{66B5DC72-CC58-4E26-8E7C-3DF3EE2FA189}" destId="{7CEDD0D4-90F7-47FD-B22F-4E939F77CB93}" srcOrd="0" destOrd="0" parTransId="{E171A3F2-4197-4938-8D61-B6DB423BF19D}" sibTransId="{26A2DACB-B01B-4F14-AD0E-00A214401A37}"/>
    <dgm:cxn modelId="{E68C181F-E74A-4AC4-A4A7-16FD29DF5766}" type="presOf" srcId="{8DB40774-B02B-45F2-8B1F-2F36C9D0EEF0}" destId="{E9064D19-2232-40D3-B386-32143C1D6D4E}" srcOrd="0" destOrd="1" presId="urn:microsoft.com/office/officeart/2005/8/layout/cycle4"/>
    <dgm:cxn modelId="{ABC13E64-4C8A-4961-8925-307B22F6C3B9}" type="presOf" srcId="{1329A9F0-82E6-4C65-B699-A6FCF9282958}" destId="{7A233213-55AD-4696-89F0-D847D1D24EE4}" srcOrd="1" destOrd="1" presId="urn:microsoft.com/office/officeart/2005/8/layout/cycle4"/>
    <dgm:cxn modelId="{2C5299FF-6189-4366-B730-91324E9B1C28}" type="presOf" srcId="{80DDBB2D-AA7D-4F46-9D15-9C3C50E990AE}" destId="{330DDBFE-04FA-4F18-AFEB-E9C83AE399E6}" srcOrd="1" destOrd="0" presId="urn:microsoft.com/office/officeart/2005/8/layout/cycle4"/>
    <dgm:cxn modelId="{CE48606C-15F4-4880-85A6-0284E35B4D98}" type="presOf" srcId="{280E16A1-ECFD-4FD8-A6A2-303C80803852}" destId="{9A4D92A0-73FC-4E3E-A35E-9B60EEE8227E}" srcOrd="0" destOrd="0" presId="urn:microsoft.com/office/officeart/2005/8/layout/cycle4"/>
    <dgm:cxn modelId="{687D06A4-CB80-48B3-85D8-812D98155EA2}" srcId="{A5B97B08-758D-4547-AB8D-695DE4528E1D}" destId="{7B7C65AF-E39A-4FA2-A19C-24FD9F360136}" srcOrd="1" destOrd="0" parTransId="{CD31394B-4DE8-4B9E-9D61-BDFA7FD5CB16}" sibTransId="{1D96B3D2-0D20-4BF6-AE9A-99250B7E9F26}"/>
    <dgm:cxn modelId="{7277417F-A0E9-4408-B488-5CA14E7928EF}" type="presOf" srcId="{E8AF9F99-672A-4BB8-A648-C6A4F8205426}" destId="{FAE48216-37FC-4A81-AFAB-D4B3843EC209}" srcOrd="1" destOrd="2" presId="urn:microsoft.com/office/officeart/2005/8/layout/cycle4"/>
    <dgm:cxn modelId="{403D2D58-743E-47C6-8C2D-CDA2FEFE136C}" type="presOf" srcId="{9D41859A-A502-4C82-AFBD-884E2D15B62B}" destId="{5D85A4AB-549D-4AF6-88AB-1A2A620831FB}" srcOrd="0" destOrd="0" presId="urn:microsoft.com/office/officeart/2005/8/layout/cycle4"/>
    <dgm:cxn modelId="{E4BA9E8D-6564-46C8-BE21-5C7D87301279}" srcId="{A5B97B08-758D-4547-AB8D-695DE4528E1D}" destId="{280E16A1-ECFD-4FD8-A6A2-303C80803852}" srcOrd="2" destOrd="0" parTransId="{5C6A6E67-A6BF-4C79-838E-2472C36E0C42}" sibTransId="{9CE2CC53-4FA0-4312-A6F2-F2E0E1373382}"/>
    <dgm:cxn modelId="{D31A1ACB-739D-4387-8EAF-5BF18865462C}" type="presOf" srcId="{8BBC5EB1-C5A5-44B9-9F83-D6488F9CAE90}" destId="{FAE48216-37FC-4A81-AFAB-D4B3843EC209}" srcOrd="1" destOrd="4" presId="urn:microsoft.com/office/officeart/2005/8/layout/cycle4"/>
    <dgm:cxn modelId="{A52B411A-8FA5-4B12-A5CB-A9DC2CB980C2}" srcId="{66B5DC72-CC58-4E26-8E7C-3DF3EE2FA189}" destId="{E8AF9F99-672A-4BB8-A648-C6A4F8205426}" srcOrd="2" destOrd="0" parTransId="{36D1FF27-0678-429C-9ADE-D4DC74B698AE}" sibTransId="{C5CC026C-A9CC-4E40-9AF4-03B9F16B595F}"/>
    <dgm:cxn modelId="{548C37FC-B592-4859-9AE2-F0702C126066}" type="presOf" srcId="{8BBC5EB1-C5A5-44B9-9F83-D6488F9CAE90}" destId="{2D1DE1F0-DEF9-42DE-AC68-A289A4673932}" srcOrd="0" destOrd="4" presId="urn:microsoft.com/office/officeart/2005/8/layout/cycle4"/>
    <dgm:cxn modelId="{260ED676-67EE-49C3-BD1B-33E7A8BFCD19}" type="presOf" srcId="{2AA6C74D-B840-4967-AF71-92AA0F6F2B7B}" destId="{2D1DE1F0-DEF9-42DE-AC68-A289A4673932}" srcOrd="0" destOrd="1" presId="urn:microsoft.com/office/officeart/2005/8/layout/cycle4"/>
    <dgm:cxn modelId="{DB1659CA-7F06-4461-9260-AFB2E0FB4BA6}" type="presOf" srcId="{9D41859A-A502-4C82-AFBD-884E2D15B62B}" destId="{7A233213-55AD-4696-89F0-D847D1D24EE4}" srcOrd="1" destOrd="0" presId="urn:microsoft.com/office/officeart/2005/8/layout/cycle4"/>
    <dgm:cxn modelId="{5AC48BBC-B9C3-4205-B1C6-D520B44DF8A0}" srcId="{A5B97B08-758D-4547-AB8D-695DE4528E1D}" destId="{66B5DC72-CC58-4E26-8E7C-3DF3EE2FA189}" srcOrd="3" destOrd="0" parTransId="{4EC72D08-DE3F-4900-A7EB-4BABA889F897}" sibTransId="{6257E46D-0189-4850-8468-A3320C2394B2}"/>
    <dgm:cxn modelId="{A0B14761-9E08-4B98-A21D-11962F3CBEEC}" srcId="{280E16A1-ECFD-4FD8-A6A2-303C80803852}" destId="{8DB40774-B02B-45F2-8B1F-2F36C9D0EEF0}" srcOrd="1" destOrd="0" parTransId="{DB03867A-8B1D-4BF9-B81A-F1B12979A952}" sibTransId="{D8E291D9-5F36-45FF-8462-8BED05323430}"/>
    <dgm:cxn modelId="{EED906CD-BF30-4608-B739-A2D9465B0051}" srcId="{A5B97B08-758D-4547-AB8D-695DE4528E1D}" destId="{7EF7D486-2714-44F5-B250-0A27CE9D08A7}" srcOrd="0" destOrd="0" parTransId="{6427EF7A-696B-44F8-8442-A78924B33F93}" sibTransId="{9B470A7E-3822-42D4-8858-8FA8DE225FA6}"/>
    <dgm:cxn modelId="{0E54F9F4-A61E-4A0C-9091-01F282044087}" srcId="{66B5DC72-CC58-4E26-8E7C-3DF3EE2FA189}" destId="{8BBC5EB1-C5A5-44B9-9F83-D6488F9CAE90}" srcOrd="4" destOrd="0" parTransId="{A9248173-9A23-49B1-AB23-6615C5F70095}" sibTransId="{DFAD6BB1-8D40-44FA-A0E9-ADAE244C57B2}"/>
    <dgm:cxn modelId="{826A68C9-C48F-4DAD-8908-5BDA91D8068D}" type="presOf" srcId="{2AA6C74D-B840-4967-AF71-92AA0F6F2B7B}" destId="{FAE48216-37FC-4A81-AFAB-D4B3843EC209}" srcOrd="1" destOrd="1" presId="urn:microsoft.com/office/officeart/2005/8/layout/cycle4"/>
    <dgm:cxn modelId="{6679CCC6-282F-4A78-B0DE-544EA294233E}" srcId="{66B5DC72-CC58-4E26-8E7C-3DF3EE2FA189}" destId="{2AA6C74D-B840-4967-AF71-92AA0F6F2B7B}" srcOrd="1" destOrd="0" parTransId="{F38A33C0-9444-4823-A63E-CBE06F0CECF1}" sibTransId="{C49A9292-941E-4FB8-A3E3-0C303F9DB680}"/>
    <dgm:cxn modelId="{B78F2A9C-69B1-457B-8A90-F5E53E9E088C}" srcId="{7EF7D486-2714-44F5-B250-0A27CE9D08A7}" destId="{5D07DE6A-BBE9-4D91-9358-DFE7313399D5}" srcOrd="0" destOrd="0" parTransId="{EA47C117-FA69-47A6-9FAC-15AB6B609D57}" sibTransId="{17E5D026-8773-41E8-A600-96F5B5B979B2}"/>
    <dgm:cxn modelId="{8885C7DB-484A-46E6-9B89-61905E2D3015}" type="presOf" srcId="{5D07DE6A-BBE9-4D91-9358-DFE7313399D5}" destId="{A16429B7-5802-4F08-B399-747B24D87766}" srcOrd="1" destOrd="0" presId="urn:microsoft.com/office/officeart/2005/8/layout/cycle4"/>
    <dgm:cxn modelId="{60BDDC04-1587-4AA8-9720-46705670652B}" srcId="{280E16A1-ECFD-4FD8-A6A2-303C80803852}" destId="{262DBFED-AE39-4E1F-8750-CABB7DDEB533}" srcOrd="2" destOrd="0" parTransId="{DB80EEFF-C439-4FF6-A0C9-001449BEE308}" sibTransId="{1E9C7FA7-2A71-4755-8F56-B30CBA5E42E2}"/>
    <dgm:cxn modelId="{5DDD2AAC-374E-4042-8546-4EB9711CB847}" type="presOf" srcId="{7CEDD0D4-90F7-47FD-B22F-4E939F77CB93}" destId="{FAE48216-37FC-4A81-AFAB-D4B3843EC209}" srcOrd="1" destOrd="0" presId="urn:microsoft.com/office/officeart/2005/8/layout/cycle4"/>
    <dgm:cxn modelId="{668CADC9-A887-4C80-AA89-EE5B67179358}" type="presOf" srcId="{35006DF3-BBA1-41FE-8F27-E693493C60AD}" destId="{FAE48216-37FC-4A81-AFAB-D4B3843EC209}" srcOrd="1" destOrd="3" presId="urn:microsoft.com/office/officeart/2005/8/layout/cycle4"/>
    <dgm:cxn modelId="{A98923D4-5384-4349-A145-E206BAC9304D}" type="presOf" srcId="{7B420B08-2E11-41DF-AD19-F7CDE5DF955B}" destId="{7151FF9D-7038-40CF-91F9-7E5C32560BD8}" srcOrd="0" destOrd="2" presId="urn:microsoft.com/office/officeart/2005/8/layout/cycle4"/>
    <dgm:cxn modelId="{CD68EA0B-8D1F-48BC-A75C-29000133D776}" type="presOf" srcId="{35006DF3-BBA1-41FE-8F27-E693493C60AD}" destId="{2D1DE1F0-DEF9-42DE-AC68-A289A4673932}" srcOrd="0" destOrd="3" presId="urn:microsoft.com/office/officeart/2005/8/layout/cycle4"/>
    <dgm:cxn modelId="{97FA947A-EEA7-40BE-9929-DC0AAAB45346}" type="presOf" srcId="{8DB40774-B02B-45F2-8B1F-2F36C9D0EEF0}" destId="{330DDBFE-04FA-4F18-AFEB-E9C83AE399E6}" srcOrd="1" destOrd="1" presId="urn:microsoft.com/office/officeart/2005/8/layout/cycle4"/>
    <dgm:cxn modelId="{946DE50C-CE46-46BB-BE4A-1E79F6E4B59B}" type="presOf" srcId="{262DBFED-AE39-4E1F-8750-CABB7DDEB533}" destId="{E9064D19-2232-40D3-B386-32143C1D6D4E}" srcOrd="0" destOrd="2" presId="urn:microsoft.com/office/officeart/2005/8/layout/cycle4"/>
    <dgm:cxn modelId="{AC99E84A-FE78-44CF-AD14-DEA9DF237854}" type="presOf" srcId="{A5B97B08-758D-4547-AB8D-695DE4528E1D}" destId="{B907FBEA-1021-4CCB-9881-AED1A4818757}" srcOrd="0" destOrd="0" presId="urn:microsoft.com/office/officeart/2005/8/layout/cycle4"/>
    <dgm:cxn modelId="{F2F555D0-3F74-4ED8-A879-94F0B79A584B}" type="presOf" srcId="{5D07DE6A-BBE9-4D91-9358-DFE7313399D5}" destId="{7151FF9D-7038-40CF-91F9-7E5C32560BD8}" srcOrd="0" destOrd="0" presId="urn:microsoft.com/office/officeart/2005/8/layout/cycle4"/>
    <dgm:cxn modelId="{99C53888-F7BB-455D-94B3-46BAF46C995C}" type="presOf" srcId="{7EF7D486-2714-44F5-B250-0A27CE9D08A7}" destId="{DC721A9E-FFA2-4D82-8293-1AB6C723B995}" srcOrd="0" destOrd="0" presId="urn:microsoft.com/office/officeart/2005/8/layout/cycle4"/>
    <dgm:cxn modelId="{8F4FDAE7-A5CB-4340-9254-B79F3BB1A148}" type="presOf" srcId="{66B5DC72-CC58-4E26-8E7C-3DF3EE2FA189}" destId="{DE530703-9D13-4E25-8FBC-0432CA667A2B}" srcOrd="0" destOrd="0" presId="urn:microsoft.com/office/officeart/2005/8/layout/cycle4"/>
    <dgm:cxn modelId="{6C2C576A-88CB-4EAB-B235-CE87C4CBB2E6}" type="presOf" srcId="{2765BE72-795A-444F-AB78-3EED4FE3EC6B}" destId="{A16429B7-5802-4F08-B399-747B24D87766}" srcOrd="1" destOrd="1" presId="urn:microsoft.com/office/officeart/2005/8/layout/cycle4"/>
    <dgm:cxn modelId="{207FD673-8DC3-4C3A-9B34-F829602E7303}" srcId="{7EF7D486-2714-44F5-B250-0A27CE9D08A7}" destId="{7B420B08-2E11-41DF-AD19-F7CDE5DF955B}" srcOrd="2" destOrd="0" parTransId="{25B2A0E5-C5C3-427E-B3F5-60519E153109}" sibTransId="{0FE8A078-086C-461F-B1B4-7B880072D4D2}"/>
    <dgm:cxn modelId="{E8DD5C9E-4580-4EB5-9179-9F9A25BCD11F}" type="presParOf" srcId="{B907FBEA-1021-4CCB-9881-AED1A4818757}" destId="{3D7E4EA6-31E5-4233-8CAB-E14B159B55D2}" srcOrd="0" destOrd="0" presId="urn:microsoft.com/office/officeart/2005/8/layout/cycle4"/>
    <dgm:cxn modelId="{C39FD1CF-C26E-4DEB-B386-00F3A57F94A1}" type="presParOf" srcId="{3D7E4EA6-31E5-4233-8CAB-E14B159B55D2}" destId="{33F05D15-43E7-4E6E-B015-DB548AE674CC}" srcOrd="0" destOrd="0" presId="urn:microsoft.com/office/officeart/2005/8/layout/cycle4"/>
    <dgm:cxn modelId="{175CB5C9-F63E-4803-BEEA-1053676F6101}" type="presParOf" srcId="{33F05D15-43E7-4E6E-B015-DB548AE674CC}" destId="{7151FF9D-7038-40CF-91F9-7E5C32560BD8}" srcOrd="0" destOrd="0" presId="urn:microsoft.com/office/officeart/2005/8/layout/cycle4"/>
    <dgm:cxn modelId="{46BEA795-B06E-4A68-9F69-88FB7027386C}" type="presParOf" srcId="{33F05D15-43E7-4E6E-B015-DB548AE674CC}" destId="{A16429B7-5802-4F08-B399-747B24D87766}" srcOrd="1" destOrd="0" presId="urn:microsoft.com/office/officeart/2005/8/layout/cycle4"/>
    <dgm:cxn modelId="{5D8853D1-6844-432E-BD6D-BF5AFF69DD6F}" type="presParOf" srcId="{3D7E4EA6-31E5-4233-8CAB-E14B159B55D2}" destId="{0225902A-BB0D-4DA7-89EC-0DCF30CD06A0}" srcOrd="1" destOrd="0" presId="urn:microsoft.com/office/officeart/2005/8/layout/cycle4"/>
    <dgm:cxn modelId="{DE8356DC-FB2D-46BA-8855-CC664A6458B6}" type="presParOf" srcId="{0225902A-BB0D-4DA7-89EC-0DCF30CD06A0}" destId="{5D85A4AB-549D-4AF6-88AB-1A2A620831FB}" srcOrd="0" destOrd="0" presId="urn:microsoft.com/office/officeart/2005/8/layout/cycle4"/>
    <dgm:cxn modelId="{662C3433-ECD4-4DB2-9798-E062DB385532}" type="presParOf" srcId="{0225902A-BB0D-4DA7-89EC-0DCF30CD06A0}" destId="{7A233213-55AD-4696-89F0-D847D1D24EE4}" srcOrd="1" destOrd="0" presId="urn:microsoft.com/office/officeart/2005/8/layout/cycle4"/>
    <dgm:cxn modelId="{C07457FE-3DFD-4D21-9B75-91A1EE9221A6}" type="presParOf" srcId="{3D7E4EA6-31E5-4233-8CAB-E14B159B55D2}" destId="{D6437C5D-8871-457A-80A6-8C16B56CA9FB}" srcOrd="2" destOrd="0" presId="urn:microsoft.com/office/officeart/2005/8/layout/cycle4"/>
    <dgm:cxn modelId="{E4CBE73A-904A-46D5-A3E1-E84B5464378F}" type="presParOf" srcId="{D6437C5D-8871-457A-80A6-8C16B56CA9FB}" destId="{E9064D19-2232-40D3-B386-32143C1D6D4E}" srcOrd="0" destOrd="0" presId="urn:microsoft.com/office/officeart/2005/8/layout/cycle4"/>
    <dgm:cxn modelId="{D8CF7C8A-52E1-4176-AE58-44C3AB5BE587}" type="presParOf" srcId="{D6437C5D-8871-457A-80A6-8C16B56CA9FB}" destId="{330DDBFE-04FA-4F18-AFEB-E9C83AE399E6}" srcOrd="1" destOrd="0" presId="urn:microsoft.com/office/officeart/2005/8/layout/cycle4"/>
    <dgm:cxn modelId="{3C7FEFD6-961E-4AFE-8DD7-2E6DE995A542}" type="presParOf" srcId="{3D7E4EA6-31E5-4233-8CAB-E14B159B55D2}" destId="{EABABDD4-1C7F-4041-B6A4-124D703015C0}" srcOrd="3" destOrd="0" presId="urn:microsoft.com/office/officeart/2005/8/layout/cycle4"/>
    <dgm:cxn modelId="{D96E5A2C-6E99-462F-9A34-A0292F1CBB63}" type="presParOf" srcId="{EABABDD4-1C7F-4041-B6A4-124D703015C0}" destId="{2D1DE1F0-DEF9-42DE-AC68-A289A4673932}" srcOrd="0" destOrd="0" presId="urn:microsoft.com/office/officeart/2005/8/layout/cycle4"/>
    <dgm:cxn modelId="{C50DBEDB-E498-4F8C-8641-D69B61825C2C}" type="presParOf" srcId="{EABABDD4-1C7F-4041-B6A4-124D703015C0}" destId="{FAE48216-37FC-4A81-AFAB-D4B3843EC209}" srcOrd="1" destOrd="0" presId="urn:microsoft.com/office/officeart/2005/8/layout/cycle4"/>
    <dgm:cxn modelId="{8977B384-8164-415E-9B3A-017AEE536397}" type="presParOf" srcId="{3D7E4EA6-31E5-4233-8CAB-E14B159B55D2}" destId="{E2B4503A-E728-40CE-9138-C36379933DDC}" srcOrd="4" destOrd="0" presId="urn:microsoft.com/office/officeart/2005/8/layout/cycle4"/>
    <dgm:cxn modelId="{3462E6F9-B09D-4B09-AF27-6C49C2065B39}" type="presParOf" srcId="{B907FBEA-1021-4CCB-9881-AED1A4818757}" destId="{8690FBE8-7510-42E1-95DD-1B2A92CF0AFD}" srcOrd="1" destOrd="0" presId="urn:microsoft.com/office/officeart/2005/8/layout/cycle4"/>
    <dgm:cxn modelId="{E867DF5F-0C8D-4A73-A654-E44EED779BDE}" type="presParOf" srcId="{8690FBE8-7510-42E1-95DD-1B2A92CF0AFD}" destId="{DC721A9E-FFA2-4D82-8293-1AB6C723B995}" srcOrd="0" destOrd="0" presId="urn:microsoft.com/office/officeart/2005/8/layout/cycle4"/>
    <dgm:cxn modelId="{5434307C-5525-4585-BAFA-3A1BAF161F74}" type="presParOf" srcId="{8690FBE8-7510-42E1-95DD-1B2A92CF0AFD}" destId="{4DF8CA34-6238-4D8D-B932-0754A5CE62FA}" srcOrd="1" destOrd="0" presId="urn:microsoft.com/office/officeart/2005/8/layout/cycle4"/>
    <dgm:cxn modelId="{BC05474F-8229-4733-BE82-E10622C2D032}" type="presParOf" srcId="{8690FBE8-7510-42E1-95DD-1B2A92CF0AFD}" destId="{9A4D92A0-73FC-4E3E-A35E-9B60EEE8227E}" srcOrd="2" destOrd="0" presId="urn:microsoft.com/office/officeart/2005/8/layout/cycle4"/>
    <dgm:cxn modelId="{13A0C4BC-8EB9-4222-A36F-690694665A41}" type="presParOf" srcId="{8690FBE8-7510-42E1-95DD-1B2A92CF0AFD}" destId="{DE530703-9D13-4E25-8FBC-0432CA667A2B}" srcOrd="3" destOrd="0" presId="urn:microsoft.com/office/officeart/2005/8/layout/cycle4"/>
    <dgm:cxn modelId="{4104D4B0-D835-49F5-AC09-A00CF6887F20}" type="presParOf" srcId="{8690FBE8-7510-42E1-95DD-1B2A92CF0AFD}" destId="{2B445A2E-098D-407F-B900-AA5E8BFB3297}" srcOrd="4" destOrd="0" presId="urn:microsoft.com/office/officeart/2005/8/layout/cycle4"/>
    <dgm:cxn modelId="{8E5CFD8E-238B-453B-8FAD-8AB1C463301A}" type="presParOf" srcId="{B907FBEA-1021-4CCB-9881-AED1A4818757}" destId="{1B9A9695-DEFB-4BF3-AF86-8FB1625723C0}" srcOrd="2" destOrd="0" presId="urn:microsoft.com/office/officeart/2005/8/layout/cycle4"/>
    <dgm:cxn modelId="{79A1C699-1CB5-48E3-AC75-1B1C1E7BDC64}" type="presParOf" srcId="{B907FBEA-1021-4CCB-9881-AED1A4818757}" destId="{F4BBC290-C0A6-4B81-810A-E983EE38B963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717C14-931E-4FE6-9425-E7D4F184218B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207BB3-1CCF-4412-A7E3-90D2231A07AE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Business Goal 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C6D12B-71F5-4938-810E-2174AE30BA04}" type="parTrans" cxnId="{2B14CEB6-1FF8-4D7B-A17E-26AE4C3ADE97}">
      <dgm:prSet/>
      <dgm:spPr/>
      <dgm:t>
        <a:bodyPr/>
        <a:lstStyle/>
        <a:p>
          <a:endParaRPr lang="en-US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CD3CFC-9679-413C-BBBB-BD730548F28F}" type="sibTrans" cxnId="{2B14CEB6-1FF8-4D7B-A17E-26AE4C3ADE97}">
      <dgm:prSet custT="1"/>
      <dgm:spPr>
        <a:solidFill>
          <a:schemeClr val="accent3"/>
        </a:solidFill>
      </dgm:spPr>
      <dgm:t>
        <a:bodyPr/>
        <a:lstStyle/>
        <a:p>
          <a:endParaRPr lang="en-US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7CF386-513D-497F-8B48-E7D23C8A6135}">
      <dgm:prSet phldrT="[Text]" custT="1"/>
      <dgm:spPr>
        <a:solidFill>
          <a:srgbClr val="9900FF"/>
        </a:solidFill>
      </dgm:spPr>
      <dgm:t>
        <a:bodyPr/>
        <a:lstStyle/>
        <a:p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Data Collection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851448-1394-4B99-AA68-3DB2EE76057B}" type="parTrans" cxnId="{B8878C85-53DF-452E-8383-1A8FB023A317}">
      <dgm:prSet/>
      <dgm:spPr/>
      <dgm:t>
        <a:bodyPr/>
        <a:lstStyle/>
        <a:p>
          <a:endParaRPr lang="en-US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CD7AFF-1081-499E-8839-8202B6187E26}" type="sibTrans" cxnId="{B8878C85-53DF-452E-8383-1A8FB023A317}">
      <dgm:prSet custT="1"/>
      <dgm:spPr>
        <a:solidFill>
          <a:srgbClr val="9900FF"/>
        </a:solidFill>
      </dgm:spPr>
      <dgm:t>
        <a:bodyPr/>
        <a:lstStyle/>
        <a:p>
          <a:endParaRPr lang="en-US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500BE0-8418-4597-AC46-F847B8EF909C}">
      <dgm:prSet phldrT="[Text]" custT="1"/>
      <dgm:spPr>
        <a:solidFill>
          <a:srgbClr val="FFFF99"/>
        </a:solidFill>
      </dgm:spPr>
      <dgm:t>
        <a:bodyPr/>
        <a:lstStyle/>
        <a:p>
          <a:r>
            <a: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  <a:endParaRPr lang="en-US" sz="1400" b="1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EAED59-7A72-41CC-8838-933FDCA7B466}" type="parTrans" cxnId="{08804314-0937-4699-BC57-635CDE1B1A8C}">
      <dgm:prSet/>
      <dgm:spPr/>
      <dgm:t>
        <a:bodyPr/>
        <a:lstStyle/>
        <a:p>
          <a:endParaRPr lang="en-US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FE2A1B-B76C-491A-95D9-82CCE968A12F}" type="sibTrans" cxnId="{08804314-0937-4699-BC57-635CDE1B1A8C}">
      <dgm:prSet custT="1"/>
      <dgm:spPr>
        <a:solidFill>
          <a:srgbClr val="FFFF99"/>
        </a:solidFill>
      </dgm:spPr>
      <dgm:t>
        <a:bodyPr/>
        <a:lstStyle/>
        <a:p>
          <a:endParaRPr lang="en-US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1AC85C-08BC-43FE-A60E-0EDFEA50841A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Data Exploring 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032ABA-5A59-4BE9-824D-F66AA7ABED60}" type="parTrans" cxnId="{D4467EB3-A798-4118-B644-5697003EB512}">
      <dgm:prSet/>
      <dgm:spPr/>
      <dgm:t>
        <a:bodyPr/>
        <a:lstStyle/>
        <a:p>
          <a:endParaRPr lang="en-US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E615D0-BFB9-4746-ACC2-E4352CE4F37A}" type="sibTrans" cxnId="{D4467EB3-A798-4118-B644-5697003EB512}">
      <dgm:prSet custT="1"/>
      <dgm:spPr>
        <a:solidFill>
          <a:srgbClr val="00B0F0"/>
        </a:solidFill>
      </dgm:spPr>
      <dgm:t>
        <a:bodyPr/>
        <a:lstStyle/>
        <a:p>
          <a:endParaRPr lang="en-US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4C41C7-D4AC-4024-8577-F2732D5EA648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Analysis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44B666-F581-49A3-817D-1919202B1D1E}" type="parTrans" cxnId="{7CDC906F-0B80-47BB-8940-BB24F34BF54E}">
      <dgm:prSet/>
      <dgm:spPr/>
      <dgm:t>
        <a:bodyPr/>
        <a:lstStyle/>
        <a:p>
          <a:endParaRPr lang="en-US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7172B6-AD26-4644-87CB-AA7E1E2BB8E0}" type="sibTrans" cxnId="{7CDC906F-0B80-47BB-8940-BB24F34BF54E}">
      <dgm:prSet custT="1"/>
      <dgm:spPr>
        <a:solidFill>
          <a:srgbClr val="92D050"/>
        </a:solidFill>
      </dgm:spPr>
      <dgm:t>
        <a:bodyPr/>
        <a:lstStyle/>
        <a:p>
          <a:endParaRPr lang="en-US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AEB916-9A0E-49BC-8F74-D698DDE00845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Findings Visualization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0FAB9F-FC7B-4E87-9C6E-B1959BE71179}" type="parTrans" cxnId="{E3F5B749-C12F-4183-8C8B-1987D56696E9}">
      <dgm:prSet/>
      <dgm:spPr/>
      <dgm:t>
        <a:bodyPr/>
        <a:lstStyle/>
        <a:p>
          <a:endParaRPr lang="en-US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C702B5-C960-4C13-B77E-72E5D11E2B4E}" type="sibTrans" cxnId="{E3F5B749-C12F-4183-8C8B-1987D56696E9}">
      <dgm:prSet custT="1"/>
      <dgm:spPr>
        <a:solidFill>
          <a:srgbClr val="FF0000"/>
        </a:solidFill>
      </dgm:spPr>
      <dgm:t>
        <a:bodyPr/>
        <a:lstStyle/>
        <a:p>
          <a:endParaRPr lang="en-US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DD5FCA-89CC-442F-8ECD-B7FCFB8D4ACB}" type="pres">
      <dgm:prSet presAssocID="{96717C14-931E-4FE6-9425-E7D4F184218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B6D0EC-4F7F-47F8-A4E2-EBE3CD5CC85A}" type="pres">
      <dgm:prSet presAssocID="{19207BB3-1CCF-4412-A7E3-90D2231A07A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706324-0EB1-4734-8F96-23BD028FA4FF}" type="pres">
      <dgm:prSet presAssocID="{FBCD3CFC-9679-413C-BBBB-BD730548F28F}" presName="sibTrans" presStyleLbl="sibTrans2D1" presStyleIdx="0" presStyleCnt="6"/>
      <dgm:spPr/>
      <dgm:t>
        <a:bodyPr/>
        <a:lstStyle/>
        <a:p>
          <a:endParaRPr lang="en-US"/>
        </a:p>
      </dgm:t>
    </dgm:pt>
    <dgm:pt modelId="{FD9438C2-9150-4098-A754-7EA183045DAB}" type="pres">
      <dgm:prSet presAssocID="{FBCD3CFC-9679-413C-BBBB-BD730548F28F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7561F6CA-7B89-4800-8B85-C2BF96662FBD}" type="pres">
      <dgm:prSet presAssocID="{097CF386-513D-497F-8B48-E7D23C8A613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CD97AC-9F9F-481E-A723-FF176B773F1A}" type="pres">
      <dgm:prSet presAssocID="{6ECD7AFF-1081-499E-8839-8202B6187E26}" presName="sibTrans" presStyleLbl="sibTrans2D1" presStyleIdx="1" presStyleCnt="6"/>
      <dgm:spPr/>
      <dgm:t>
        <a:bodyPr/>
        <a:lstStyle/>
        <a:p>
          <a:endParaRPr lang="en-US"/>
        </a:p>
      </dgm:t>
    </dgm:pt>
    <dgm:pt modelId="{3BA06E65-94DB-4340-929B-235AFB595C84}" type="pres">
      <dgm:prSet presAssocID="{6ECD7AFF-1081-499E-8839-8202B6187E26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FAD802F5-984D-4D03-AA91-D3BAB3D35036}" type="pres">
      <dgm:prSet presAssocID="{BC500BE0-8418-4597-AC46-F847B8EF909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1D8323-D444-4623-81B5-AB923D0FEBED}" type="pres">
      <dgm:prSet presAssocID="{3DFE2A1B-B76C-491A-95D9-82CCE968A12F}" presName="sibTrans" presStyleLbl="sibTrans2D1" presStyleIdx="2" presStyleCnt="6"/>
      <dgm:spPr/>
      <dgm:t>
        <a:bodyPr/>
        <a:lstStyle/>
        <a:p>
          <a:endParaRPr lang="en-US"/>
        </a:p>
      </dgm:t>
    </dgm:pt>
    <dgm:pt modelId="{D0A019BF-E713-4718-BBAC-F5EFCB677437}" type="pres">
      <dgm:prSet presAssocID="{3DFE2A1B-B76C-491A-95D9-82CCE968A12F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71D9ED52-C672-413B-9F6B-85E963E20575}" type="pres">
      <dgm:prSet presAssocID="{911AC85C-08BC-43FE-A60E-0EDFEA50841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4A3EBB-5E90-4484-9A9C-FC8639BD8AFD}" type="pres">
      <dgm:prSet presAssocID="{DEE615D0-BFB9-4746-ACC2-E4352CE4F37A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5EFDF37-ACBE-4524-BB8E-2FC645A121C3}" type="pres">
      <dgm:prSet presAssocID="{DEE615D0-BFB9-4746-ACC2-E4352CE4F37A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41217EE1-32F2-4D49-95A2-901C76848CB6}" type="pres">
      <dgm:prSet presAssocID="{484C41C7-D4AC-4024-8577-F2732D5EA64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0BD45D-7719-4CA9-AE73-76457E664285}" type="pres">
      <dgm:prSet presAssocID="{727172B6-AD26-4644-87CB-AA7E1E2BB8E0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C6D2789-1F81-49D3-884A-3574FF224204}" type="pres">
      <dgm:prSet presAssocID="{727172B6-AD26-4644-87CB-AA7E1E2BB8E0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51637314-8C95-4A84-A78D-2D52BD927865}" type="pres">
      <dgm:prSet presAssocID="{ABAEB916-9A0E-49BC-8F74-D698DDE0084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79DB3B-8099-4B9F-A281-E8FCFB2EC064}" type="pres">
      <dgm:prSet presAssocID="{E5C702B5-C960-4C13-B77E-72E5D11E2B4E}" presName="sibTrans" presStyleLbl="sibTrans2D1" presStyleIdx="5" presStyleCnt="6"/>
      <dgm:spPr/>
      <dgm:t>
        <a:bodyPr/>
        <a:lstStyle/>
        <a:p>
          <a:endParaRPr lang="en-US"/>
        </a:p>
      </dgm:t>
    </dgm:pt>
    <dgm:pt modelId="{761B6112-0867-4873-8794-E0EC5B29E174}" type="pres">
      <dgm:prSet presAssocID="{E5C702B5-C960-4C13-B77E-72E5D11E2B4E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9C4D64C7-D08F-4589-B0C0-E610F0EAFB0C}" type="presOf" srcId="{FBCD3CFC-9679-413C-BBBB-BD730548F28F}" destId="{C2706324-0EB1-4734-8F96-23BD028FA4FF}" srcOrd="0" destOrd="0" presId="urn:microsoft.com/office/officeart/2005/8/layout/cycle2"/>
    <dgm:cxn modelId="{27570527-5E4B-460D-83FC-E50FDDCF6427}" type="presOf" srcId="{E5C702B5-C960-4C13-B77E-72E5D11E2B4E}" destId="{761B6112-0867-4873-8794-E0EC5B29E174}" srcOrd="1" destOrd="0" presId="urn:microsoft.com/office/officeart/2005/8/layout/cycle2"/>
    <dgm:cxn modelId="{2BCBA6CD-7B75-4C38-B5CC-9B26A0CF0774}" type="presOf" srcId="{3DFE2A1B-B76C-491A-95D9-82CCE968A12F}" destId="{D0A019BF-E713-4718-BBAC-F5EFCB677437}" srcOrd="1" destOrd="0" presId="urn:microsoft.com/office/officeart/2005/8/layout/cycle2"/>
    <dgm:cxn modelId="{1B8AAAA4-77E0-4F18-960C-63C6E2C7A7EB}" type="presOf" srcId="{DEE615D0-BFB9-4746-ACC2-E4352CE4F37A}" destId="{15EFDF37-ACBE-4524-BB8E-2FC645A121C3}" srcOrd="1" destOrd="0" presId="urn:microsoft.com/office/officeart/2005/8/layout/cycle2"/>
    <dgm:cxn modelId="{2B14CEB6-1FF8-4D7B-A17E-26AE4C3ADE97}" srcId="{96717C14-931E-4FE6-9425-E7D4F184218B}" destId="{19207BB3-1CCF-4412-A7E3-90D2231A07AE}" srcOrd="0" destOrd="0" parTransId="{58C6D12B-71F5-4938-810E-2174AE30BA04}" sibTransId="{FBCD3CFC-9679-413C-BBBB-BD730548F28F}"/>
    <dgm:cxn modelId="{7CDC906F-0B80-47BB-8940-BB24F34BF54E}" srcId="{96717C14-931E-4FE6-9425-E7D4F184218B}" destId="{484C41C7-D4AC-4024-8577-F2732D5EA648}" srcOrd="4" destOrd="0" parTransId="{EE44B666-F581-49A3-817D-1919202B1D1E}" sibTransId="{727172B6-AD26-4644-87CB-AA7E1E2BB8E0}"/>
    <dgm:cxn modelId="{DC9BCB54-A83E-406D-95DE-AE8FD1EF1CB1}" type="presOf" srcId="{097CF386-513D-497F-8B48-E7D23C8A6135}" destId="{7561F6CA-7B89-4800-8B85-C2BF96662FBD}" srcOrd="0" destOrd="0" presId="urn:microsoft.com/office/officeart/2005/8/layout/cycle2"/>
    <dgm:cxn modelId="{6F967E50-CD80-4E12-8834-44621CAC66FA}" type="presOf" srcId="{ABAEB916-9A0E-49BC-8F74-D698DDE00845}" destId="{51637314-8C95-4A84-A78D-2D52BD927865}" srcOrd="0" destOrd="0" presId="urn:microsoft.com/office/officeart/2005/8/layout/cycle2"/>
    <dgm:cxn modelId="{182D61A3-D01B-4EAD-AAE8-A0CD5343162B}" type="presOf" srcId="{DEE615D0-BFB9-4746-ACC2-E4352CE4F37A}" destId="{A24A3EBB-5E90-4484-9A9C-FC8639BD8AFD}" srcOrd="0" destOrd="0" presId="urn:microsoft.com/office/officeart/2005/8/layout/cycle2"/>
    <dgm:cxn modelId="{2AD77798-FB4A-4291-8721-98DADE1CA589}" type="presOf" srcId="{BC500BE0-8418-4597-AC46-F847B8EF909C}" destId="{FAD802F5-984D-4D03-AA91-D3BAB3D35036}" srcOrd="0" destOrd="0" presId="urn:microsoft.com/office/officeart/2005/8/layout/cycle2"/>
    <dgm:cxn modelId="{27AE9D19-191C-4804-BF97-ECED6C283837}" type="presOf" srcId="{911AC85C-08BC-43FE-A60E-0EDFEA50841A}" destId="{71D9ED52-C672-413B-9F6B-85E963E20575}" srcOrd="0" destOrd="0" presId="urn:microsoft.com/office/officeart/2005/8/layout/cycle2"/>
    <dgm:cxn modelId="{EA04F7C2-8C21-46F5-BB26-9710543A663D}" type="presOf" srcId="{6ECD7AFF-1081-499E-8839-8202B6187E26}" destId="{3BA06E65-94DB-4340-929B-235AFB595C84}" srcOrd="1" destOrd="0" presId="urn:microsoft.com/office/officeart/2005/8/layout/cycle2"/>
    <dgm:cxn modelId="{E3F5B749-C12F-4183-8C8B-1987D56696E9}" srcId="{96717C14-931E-4FE6-9425-E7D4F184218B}" destId="{ABAEB916-9A0E-49BC-8F74-D698DDE00845}" srcOrd="5" destOrd="0" parTransId="{CC0FAB9F-FC7B-4E87-9C6E-B1959BE71179}" sibTransId="{E5C702B5-C960-4C13-B77E-72E5D11E2B4E}"/>
    <dgm:cxn modelId="{21E6C2B2-2053-44D7-8CBC-D5CDD2B2D52B}" type="presOf" srcId="{E5C702B5-C960-4C13-B77E-72E5D11E2B4E}" destId="{6079DB3B-8099-4B9F-A281-E8FCFB2EC064}" srcOrd="0" destOrd="0" presId="urn:microsoft.com/office/officeart/2005/8/layout/cycle2"/>
    <dgm:cxn modelId="{B8878C85-53DF-452E-8383-1A8FB023A317}" srcId="{96717C14-931E-4FE6-9425-E7D4F184218B}" destId="{097CF386-513D-497F-8B48-E7D23C8A6135}" srcOrd="1" destOrd="0" parTransId="{13851448-1394-4B99-AA68-3DB2EE76057B}" sibTransId="{6ECD7AFF-1081-499E-8839-8202B6187E26}"/>
    <dgm:cxn modelId="{66907211-70C0-448E-A61D-C3BFA77E8FED}" type="presOf" srcId="{6ECD7AFF-1081-499E-8839-8202B6187E26}" destId="{9BCD97AC-9F9F-481E-A723-FF176B773F1A}" srcOrd="0" destOrd="0" presId="urn:microsoft.com/office/officeart/2005/8/layout/cycle2"/>
    <dgm:cxn modelId="{02E64834-EC6F-46DB-AA01-B47EED7EFE7E}" type="presOf" srcId="{FBCD3CFC-9679-413C-BBBB-BD730548F28F}" destId="{FD9438C2-9150-4098-A754-7EA183045DAB}" srcOrd="1" destOrd="0" presId="urn:microsoft.com/office/officeart/2005/8/layout/cycle2"/>
    <dgm:cxn modelId="{C1A74F0A-3F66-4A0F-A725-8AC6D0DFFB97}" type="presOf" srcId="{484C41C7-D4AC-4024-8577-F2732D5EA648}" destId="{41217EE1-32F2-4D49-95A2-901C76848CB6}" srcOrd="0" destOrd="0" presId="urn:microsoft.com/office/officeart/2005/8/layout/cycle2"/>
    <dgm:cxn modelId="{EF2A8247-C82B-4B64-B0BA-1B4E38092544}" type="presOf" srcId="{19207BB3-1CCF-4412-A7E3-90D2231A07AE}" destId="{37B6D0EC-4F7F-47F8-A4E2-EBE3CD5CC85A}" srcOrd="0" destOrd="0" presId="urn:microsoft.com/office/officeart/2005/8/layout/cycle2"/>
    <dgm:cxn modelId="{F6FC927C-3543-4763-957A-A4F111840DEC}" type="presOf" srcId="{3DFE2A1B-B76C-491A-95D9-82CCE968A12F}" destId="{FA1D8323-D444-4623-81B5-AB923D0FEBED}" srcOrd="0" destOrd="0" presId="urn:microsoft.com/office/officeart/2005/8/layout/cycle2"/>
    <dgm:cxn modelId="{3F06004D-27CF-4D36-8C26-6A5F0E4F9934}" type="presOf" srcId="{96717C14-931E-4FE6-9425-E7D4F184218B}" destId="{C1DD5FCA-89CC-442F-8ECD-B7FCFB8D4ACB}" srcOrd="0" destOrd="0" presId="urn:microsoft.com/office/officeart/2005/8/layout/cycle2"/>
    <dgm:cxn modelId="{08804314-0937-4699-BC57-635CDE1B1A8C}" srcId="{96717C14-931E-4FE6-9425-E7D4F184218B}" destId="{BC500BE0-8418-4597-AC46-F847B8EF909C}" srcOrd="2" destOrd="0" parTransId="{9DEAED59-7A72-41CC-8838-933FDCA7B466}" sibTransId="{3DFE2A1B-B76C-491A-95D9-82CCE968A12F}"/>
    <dgm:cxn modelId="{CAD1143D-35EE-4B58-BDD0-4697FA62EF3C}" type="presOf" srcId="{727172B6-AD26-4644-87CB-AA7E1E2BB8E0}" destId="{7C0BD45D-7719-4CA9-AE73-76457E664285}" srcOrd="0" destOrd="0" presId="urn:microsoft.com/office/officeart/2005/8/layout/cycle2"/>
    <dgm:cxn modelId="{D9F1157C-7F3C-45D9-85FF-16715459A434}" type="presOf" srcId="{727172B6-AD26-4644-87CB-AA7E1E2BB8E0}" destId="{5C6D2789-1F81-49D3-884A-3574FF224204}" srcOrd="1" destOrd="0" presId="urn:microsoft.com/office/officeart/2005/8/layout/cycle2"/>
    <dgm:cxn modelId="{D4467EB3-A798-4118-B644-5697003EB512}" srcId="{96717C14-931E-4FE6-9425-E7D4F184218B}" destId="{911AC85C-08BC-43FE-A60E-0EDFEA50841A}" srcOrd="3" destOrd="0" parTransId="{FF032ABA-5A59-4BE9-824D-F66AA7ABED60}" sibTransId="{DEE615D0-BFB9-4746-ACC2-E4352CE4F37A}"/>
    <dgm:cxn modelId="{AD6D765F-537F-4CB7-91AA-B5C16958F266}" type="presParOf" srcId="{C1DD5FCA-89CC-442F-8ECD-B7FCFB8D4ACB}" destId="{37B6D0EC-4F7F-47F8-A4E2-EBE3CD5CC85A}" srcOrd="0" destOrd="0" presId="urn:microsoft.com/office/officeart/2005/8/layout/cycle2"/>
    <dgm:cxn modelId="{C64170A6-CBFC-4057-8981-E6B2A647D1C5}" type="presParOf" srcId="{C1DD5FCA-89CC-442F-8ECD-B7FCFB8D4ACB}" destId="{C2706324-0EB1-4734-8F96-23BD028FA4FF}" srcOrd="1" destOrd="0" presId="urn:microsoft.com/office/officeart/2005/8/layout/cycle2"/>
    <dgm:cxn modelId="{C97BF56A-4075-449A-860A-148A579D7287}" type="presParOf" srcId="{C2706324-0EB1-4734-8F96-23BD028FA4FF}" destId="{FD9438C2-9150-4098-A754-7EA183045DAB}" srcOrd="0" destOrd="0" presId="urn:microsoft.com/office/officeart/2005/8/layout/cycle2"/>
    <dgm:cxn modelId="{42815B7D-E941-45BE-A42E-F44B3F8A0E51}" type="presParOf" srcId="{C1DD5FCA-89CC-442F-8ECD-B7FCFB8D4ACB}" destId="{7561F6CA-7B89-4800-8B85-C2BF96662FBD}" srcOrd="2" destOrd="0" presId="urn:microsoft.com/office/officeart/2005/8/layout/cycle2"/>
    <dgm:cxn modelId="{4946811D-9449-4A44-BB04-CD872D4F2623}" type="presParOf" srcId="{C1DD5FCA-89CC-442F-8ECD-B7FCFB8D4ACB}" destId="{9BCD97AC-9F9F-481E-A723-FF176B773F1A}" srcOrd="3" destOrd="0" presId="urn:microsoft.com/office/officeart/2005/8/layout/cycle2"/>
    <dgm:cxn modelId="{9330B3EE-8DFD-486D-BF30-2A3FDFB42534}" type="presParOf" srcId="{9BCD97AC-9F9F-481E-A723-FF176B773F1A}" destId="{3BA06E65-94DB-4340-929B-235AFB595C84}" srcOrd="0" destOrd="0" presId="urn:microsoft.com/office/officeart/2005/8/layout/cycle2"/>
    <dgm:cxn modelId="{E5011711-2EA8-4624-BBF6-7D6815879EA7}" type="presParOf" srcId="{C1DD5FCA-89CC-442F-8ECD-B7FCFB8D4ACB}" destId="{FAD802F5-984D-4D03-AA91-D3BAB3D35036}" srcOrd="4" destOrd="0" presId="urn:microsoft.com/office/officeart/2005/8/layout/cycle2"/>
    <dgm:cxn modelId="{8C2A16E6-DE53-45CD-93E0-8C66F4920C29}" type="presParOf" srcId="{C1DD5FCA-89CC-442F-8ECD-B7FCFB8D4ACB}" destId="{FA1D8323-D444-4623-81B5-AB923D0FEBED}" srcOrd="5" destOrd="0" presId="urn:microsoft.com/office/officeart/2005/8/layout/cycle2"/>
    <dgm:cxn modelId="{DA60D731-877D-42A6-83CD-DB1FB56FD012}" type="presParOf" srcId="{FA1D8323-D444-4623-81B5-AB923D0FEBED}" destId="{D0A019BF-E713-4718-BBAC-F5EFCB677437}" srcOrd="0" destOrd="0" presId="urn:microsoft.com/office/officeart/2005/8/layout/cycle2"/>
    <dgm:cxn modelId="{14B87C21-5D20-4975-8E98-F99222775F9C}" type="presParOf" srcId="{C1DD5FCA-89CC-442F-8ECD-B7FCFB8D4ACB}" destId="{71D9ED52-C672-413B-9F6B-85E963E20575}" srcOrd="6" destOrd="0" presId="urn:microsoft.com/office/officeart/2005/8/layout/cycle2"/>
    <dgm:cxn modelId="{F8681636-F819-457C-8799-C7D4B65C76E0}" type="presParOf" srcId="{C1DD5FCA-89CC-442F-8ECD-B7FCFB8D4ACB}" destId="{A24A3EBB-5E90-4484-9A9C-FC8639BD8AFD}" srcOrd="7" destOrd="0" presId="urn:microsoft.com/office/officeart/2005/8/layout/cycle2"/>
    <dgm:cxn modelId="{7FF99026-45C3-426E-8C08-187F6939BBE5}" type="presParOf" srcId="{A24A3EBB-5E90-4484-9A9C-FC8639BD8AFD}" destId="{15EFDF37-ACBE-4524-BB8E-2FC645A121C3}" srcOrd="0" destOrd="0" presId="urn:microsoft.com/office/officeart/2005/8/layout/cycle2"/>
    <dgm:cxn modelId="{CB466612-018D-4330-94FC-4365719BEA0C}" type="presParOf" srcId="{C1DD5FCA-89CC-442F-8ECD-B7FCFB8D4ACB}" destId="{41217EE1-32F2-4D49-95A2-901C76848CB6}" srcOrd="8" destOrd="0" presId="urn:microsoft.com/office/officeart/2005/8/layout/cycle2"/>
    <dgm:cxn modelId="{27AAFC84-4FA0-4633-8AC9-5EDBA90BB287}" type="presParOf" srcId="{C1DD5FCA-89CC-442F-8ECD-B7FCFB8D4ACB}" destId="{7C0BD45D-7719-4CA9-AE73-76457E664285}" srcOrd="9" destOrd="0" presId="urn:microsoft.com/office/officeart/2005/8/layout/cycle2"/>
    <dgm:cxn modelId="{552105DC-6BAC-42B3-8B2B-436409CE6F3E}" type="presParOf" srcId="{7C0BD45D-7719-4CA9-AE73-76457E664285}" destId="{5C6D2789-1F81-49D3-884A-3574FF224204}" srcOrd="0" destOrd="0" presId="urn:microsoft.com/office/officeart/2005/8/layout/cycle2"/>
    <dgm:cxn modelId="{FE166CD9-4B60-4EAF-A05C-12F537763248}" type="presParOf" srcId="{C1DD5FCA-89CC-442F-8ECD-B7FCFB8D4ACB}" destId="{51637314-8C95-4A84-A78D-2D52BD927865}" srcOrd="10" destOrd="0" presId="urn:microsoft.com/office/officeart/2005/8/layout/cycle2"/>
    <dgm:cxn modelId="{08591AF7-ABA3-4C8E-A253-8AF530A23BF9}" type="presParOf" srcId="{C1DD5FCA-89CC-442F-8ECD-B7FCFB8D4ACB}" destId="{6079DB3B-8099-4B9F-A281-E8FCFB2EC064}" srcOrd="11" destOrd="0" presId="urn:microsoft.com/office/officeart/2005/8/layout/cycle2"/>
    <dgm:cxn modelId="{5F89BA4D-A6C2-4785-8A3C-5B7B81A63DDF}" type="presParOf" srcId="{6079DB3B-8099-4B9F-A281-E8FCFB2EC064}" destId="{761B6112-0867-4873-8794-E0EC5B29E17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717C14-931E-4FE6-9425-E7D4F184218B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207BB3-1CCF-4412-A7E3-90D2231A07AE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Business Goal 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C6D12B-71F5-4938-810E-2174AE30BA04}" type="parTrans" cxnId="{2B14CEB6-1FF8-4D7B-A17E-26AE4C3ADE97}">
      <dgm:prSet/>
      <dgm:spPr/>
      <dgm:t>
        <a:bodyPr/>
        <a:lstStyle/>
        <a:p>
          <a:endParaRPr lang="en-US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CD3CFC-9679-413C-BBBB-BD730548F28F}" type="sibTrans" cxnId="{2B14CEB6-1FF8-4D7B-A17E-26AE4C3ADE97}">
      <dgm:prSet custT="1"/>
      <dgm:spPr>
        <a:solidFill>
          <a:schemeClr val="accent3"/>
        </a:solidFill>
      </dgm:spPr>
      <dgm:t>
        <a:bodyPr/>
        <a:lstStyle/>
        <a:p>
          <a:endParaRPr lang="en-US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7CF386-513D-497F-8B48-E7D23C8A6135}">
      <dgm:prSet phldrT="[Text]" custT="1"/>
      <dgm:spPr>
        <a:solidFill>
          <a:srgbClr val="9900FF"/>
        </a:solidFill>
      </dgm:spPr>
      <dgm:t>
        <a:bodyPr/>
        <a:lstStyle/>
        <a:p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Data Collection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851448-1394-4B99-AA68-3DB2EE76057B}" type="parTrans" cxnId="{B8878C85-53DF-452E-8383-1A8FB023A317}">
      <dgm:prSet/>
      <dgm:spPr/>
      <dgm:t>
        <a:bodyPr/>
        <a:lstStyle/>
        <a:p>
          <a:endParaRPr lang="en-US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CD7AFF-1081-499E-8839-8202B6187E26}" type="sibTrans" cxnId="{B8878C85-53DF-452E-8383-1A8FB023A317}">
      <dgm:prSet custT="1"/>
      <dgm:spPr>
        <a:solidFill>
          <a:srgbClr val="9900FF"/>
        </a:solidFill>
      </dgm:spPr>
      <dgm:t>
        <a:bodyPr/>
        <a:lstStyle/>
        <a:p>
          <a:endParaRPr lang="en-US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500BE0-8418-4597-AC46-F847B8EF909C}">
      <dgm:prSet phldrT="[Text]" custT="1"/>
      <dgm:spPr>
        <a:solidFill>
          <a:srgbClr val="FFFF99"/>
        </a:solidFill>
      </dgm:spPr>
      <dgm:t>
        <a:bodyPr/>
        <a:lstStyle/>
        <a:p>
          <a:r>
            <a: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  <a:endParaRPr lang="en-US" sz="1400" b="1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EAED59-7A72-41CC-8838-933FDCA7B466}" type="parTrans" cxnId="{08804314-0937-4699-BC57-635CDE1B1A8C}">
      <dgm:prSet/>
      <dgm:spPr/>
      <dgm:t>
        <a:bodyPr/>
        <a:lstStyle/>
        <a:p>
          <a:endParaRPr lang="en-US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FE2A1B-B76C-491A-95D9-82CCE968A12F}" type="sibTrans" cxnId="{08804314-0937-4699-BC57-635CDE1B1A8C}">
      <dgm:prSet custT="1"/>
      <dgm:spPr>
        <a:solidFill>
          <a:srgbClr val="FFFF99"/>
        </a:solidFill>
      </dgm:spPr>
      <dgm:t>
        <a:bodyPr/>
        <a:lstStyle/>
        <a:p>
          <a:endParaRPr lang="en-US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1AC85C-08BC-43FE-A60E-0EDFEA50841A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Data Exploring 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032ABA-5A59-4BE9-824D-F66AA7ABED60}" type="parTrans" cxnId="{D4467EB3-A798-4118-B644-5697003EB512}">
      <dgm:prSet/>
      <dgm:spPr/>
      <dgm:t>
        <a:bodyPr/>
        <a:lstStyle/>
        <a:p>
          <a:endParaRPr lang="en-US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E615D0-BFB9-4746-ACC2-E4352CE4F37A}" type="sibTrans" cxnId="{D4467EB3-A798-4118-B644-5697003EB512}">
      <dgm:prSet custT="1"/>
      <dgm:spPr>
        <a:solidFill>
          <a:srgbClr val="00B0F0"/>
        </a:solidFill>
      </dgm:spPr>
      <dgm:t>
        <a:bodyPr/>
        <a:lstStyle/>
        <a:p>
          <a:endParaRPr lang="en-US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4C41C7-D4AC-4024-8577-F2732D5EA648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Analysis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44B666-F581-49A3-817D-1919202B1D1E}" type="parTrans" cxnId="{7CDC906F-0B80-47BB-8940-BB24F34BF54E}">
      <dgm:prSet/>
      <dgm:spPr/>
      <dgm:t>
        <a:bodyPr/>
        <a:lstStyle/>
        <a:p>
          <a:endParaRPr lang="en-US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7172B6-AD26-4644-87CB-AA7E1E2BB8E0}" type="sibTrans" cxnId="{7CDC906F-0B80-47BB-8940-BB24F34BF54E}">
      <dgm:prSet custT="1"/>
      <dgm:spPr>
        <a:solidFill>
          <a:srgbClr val="92D050"/>
        </a:solidFill>
      </dgm:spPr>
      <dgm:t>
        <a:bodyPr/>
        <a:lstStyle/>
        <a:p>
          <a:endParaRPr lang="en-US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AEB916-9A0E-49BC-8F74-D698DDE00845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400" b="1" dirty="0" smtClean="0">
              <a:latin typeface="Arial" panose="020B0604020202020204" pitchFamily="34" charset="0"/>
              <a:cs typeface="Arial" panose="020B0604020202020204" pitchFamily="34" charset="0"/>
            </a:rPr>
            <a:t>Findings Visualization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0FAB9F-FC7B-4E87-9C6E-B1959BE71179}" type="parTrans" cxnId="{E3F5B749-C12F-4183-8C8B-1987D56696E9}">
      <dgm:prSet/>
      <dgm:spPr/>
      <dgm:t>
        <a:bodyPr/>
        <a:lstStyle/>
        <a:p>
          <a:endParaRPr lang="en-US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C702B5-C960-4C13-B77E-72E5D11E2B4E}" type="sibTrans" cxnId="{E3F5B749-C12F-4183-8C8B-1987D56696E9}">
      <dgm:prSet custT="1"/>
      <dgm:spPr>
        <a:solidFill>
          <a:srgbClr val="FF0000"/>
        </a:solidFill>
      </dgm:spPr>
      <dgm:t>
        <a:bodyPr/>
        <a:lstStyle/>
        <a:p>
          <a:endParaRPr lang="en-US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DD5FCA-89CC-442F-8ECD-B7FCFB8D4ACB}" type="pres">
      <dgm:prSet presAssocID="{96717C14-931E-4FE6-9425-E7D4F184218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B6D0EC-4F7F-47F8-A4E2-EBE3CD5CC85A}" type="pres">
      <dgm:prSet presAssocID="{19207BB3-1CCF-4412-A7E3-90D2231A07A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706324-0EB1-4734-8F96-23BD028FA4FF}" type="pres">
      <dgm:prSet presAssocID="{FBCD3CFC-9679-413C-BBBB-BD730548F28F}" presName="sibTrans" presStyleLbl="sibTrans2D1" presStyleIdx="0" presStyleCnt="6"/>
      <dgm:spPr/>
      <dgm:t>
        <a:bodyPr/>
        <a:lstStyle/>
        <a:p>
          <a:endParaRPr lang="en-US"/>
        </a:p>
      </dgm:t>
    </dgm:pt>
    <dgm:pt modelId="{FD9438C2-9150-4098-A754-7EA183045DAB}" type="pres">
      <dgm:prSet presAssocID="{FBCD3CFC-9679-413C-BBBB-BD730548F28F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7561F6CA-7B89-4800-8B85-C2BF96662FBD}" type="pres">
      <dgm:prSet presAssocID="{097CF386-513D-497F-8B48-E7D23C8A613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CD97AC-9F9F-481E-A723-FF176B773F1A}" type="pres">
      <dgm:prSet presAssocID="{6ECD7AFF-1081-499E-8839-8202B6187E26}" presName="sibTrans" presStyleLbl="sibTrans2D1" presStyleIdx="1" presStyleCnt="6"/>
      <dgm:spPr/>
      <dgm:t>
        <a:bodyPr/>
        <a:lstStyle/>
        <a:p>
          <a:endParaRPr lang="en-US"/>
        </a:p>
      </dgm:t>
    </dgm:pt>
    <dgm:pt modelId="{3BA06E65-94DB-4340-929B-235AFB595C84}" type="pres">
      <dgm:prSet presAssocID="{6ECD7AFF-1081-499E-8839-8202B6187E26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FAD802F5-984D-4D03-AA91-D3BAB3D35036}" type="pres">
      <dgm:prSet presAssocID="{BC500BE0-8418-4597-AC46-F847B8EF909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1D8323-D444-4623-81B5-AB923D0FEBED}" type="pres">
      <dgm:prSet presAssocID="{3DFE2A1B-B76C-491A-95D9-82CCE968A12F}" presName="sibTrans" presStyleLbl="sibTrans2D1" presStyleIdx="2" presStyleCnt="6"/>
      <dgm:spPr/>
      <dgm:t>
        <a:bodyPr/>
        <a:lstStyle/>
        <a:p>
          <a:endParaRPr lang="en-US"/>
        </a:p>
      </dgm:t>
    </dgm:pt>
    <dgm:pt modelId="{D0A019BF-E713-4718-BBAC-F5EFCB677437}" type="pres">
      <dgm:prSet presAssocID="{3DFE2A1B-B76C-491A-95D9-82CCE968A12F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71D9ED52-C672-413B-9F6B-85E963E20575}" type="pres">
      <dgm:prSet presAssocID="{911AC85C-08BC-43FE-A60E-0EDFEA50841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4A3EBB-5E90-4484-9A9C-FC8639BD8AFD}" type="pres">
      <dgm:prSet presAssocID="{DEE615D0-BFB9-4746-ACC2-E4352CE4F37A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5EFDF37-ACBE-4524-BB8E-2FC645A121C3}" type="pres">
      <dgm:prSet presAssocID="{DEE615D0-BFB9-4746-ACC2-E4352CE4F37A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41217EE1-32F2-4D49-95A2-901C76848CB6}" type="pres">
      <dgm:prSet presAssocID="{484C41C7-D4AC-4024-8577-F2732D5EA64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0BD45D-7719-4CA9-AE73-76457E664285}" type="pres">
      <dgm:prSet presAssocID="{727172B6-AD26-4644-87CB-AA7E1E2BB8E0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C6D2789-1F81-49D3-884A-3574FF224204}" type="pres">
      <dgm:prSet presAssocID="{727172B6-AD26-4644-87CB-AA7E1E2BB8E0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51637314-8C95-4A84-A78D-2D52BD927865}" type="pres">
      <dgm:prSet presAssocID="{ABAEB916-9A0E-49BC-8F74-D698DDE0084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79DB3B-8099-4B9F-A281-E8FCFB2EC064}" type="pres">
      <dgm:prSet presAssocID="{E5C702B5-C960-4C13-B77E-72E5D11E2B4E}" presName="sibTrans" presStyleLbl="sibTrans2D1" presStyleIdx="5" presStyleCnt="6"/>
      <dgm:spPr/>
      <dgm:t>
        <a:bodyPr/>
        <a:lstStyle/>
        <a:p>
          <a:endParaRPr lang="en-US"/>
        </a:p>
      </dgm:t>
    </dgm:pt>
    <dgm:pt modelId="{761B6112-0867-4873-8794-E0EC5B29E174}" type="pres">
      <dgm:prSet presAssocID="{E5C702B5-C960-4C13-B77E-72E5D11E2B4E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9C4D64C7-D08F-4589-B0C0-E610F0EAFB0C}" type="presOf" srcId="{FBCD3CFC-9679-413C-BBBB-BD730548F28F}" destId="{C2706324-0EB1-4734-8F96-23BD028FA4FF}" srcOrd="0" destOrd="0" presId="urn:microsoft.com/office/officeart/2005/8/layout/cycle2"/>
    <dgm:cxn modelId="{27570527-5E4B-460D-83FC-E50FDDCF6427}" type="presOf" srcId="{E5C702B5-C960-4C13-B77E-72E5D11E2B4E}" destId="{761B6112-0867-4873-8794-E0EC5B29E174}" srcOrd="1" destOrd="0" presId="urn:microsoft.com/office/officeart/2005/8/layout/cycle2"/>
    <dgm:cxn modelId="{2BCBA6CD-7B75-4C38-B5CC-9B26A0CF0774}" type="presOf" srcId="{3DFE2A1B-B76C-491A-95D9-82CCE968A12F}" destId="{D0A019BF-E713-4718-BBAC-F5EFCB677437}" srcOrd="1" destOrd="0" presId="urn:microsoft.com/office/officeart/2005/8/layout/cycle2"/>
    <dgm:cxn modelId="{1B8AAAA4-77E0-4F18-960C-63C6E2C7A7EB}" type="presOf" srcId="{DEE615D0-BFB9-4746-ACC2-E4352CE4F37A}" destId="{15EFDF37-ACBE-4524-BB8E-2FC645A121C3}" srcOrd="1" destOrd="0" presId="urn:microsoft.com/office/officeart/2005/8/layout/cycle2"/>
    <dgm:cxn modelId="{2B14CEB6-1FF8-4D7B-A17E-26AE4C3ADE97}" srcId="{96717C14-931E-4FE6-9425-E7D4F184218B}" destId="{19207BB3-1CCF-4412-A7E3-90D2231A07AE}" srcOrd="0" destOrd="0" parTransId="{58C6D12B-71F5-4938-810E-2174AE30BA04}" sibTransId="{FBCD3CFC-9679-413C-BBBB-BD730548F28F}"/>
    <dgm:cxn modelId="{7CDC906F-0B80-47BB-8940-BB24F34BF54E}" srcId="{96717C14-931E-4FE6-9425-E7D4F184218B}" destId="{484C41C7-D4AC-4024-8577-F2732D5EA648}" srcOrd="4" destOrd="0" parTransId="{EE44B666-F581-49A3-817D-1919202B1D1E}" sibTransId="{727172B6-AD26-4644-87CB-AA7E1E2BB8E0}"/>
    <dgm:cxn modelId="{DC9BCB54-A83E-406D-95DE-AE8FD1EF1CB1}" type="presOf" srcId="{097CF386-513D-497F-8B48-E7D23C8A6135}" destId="{7561F6CA-7B89-4800-8B85-C2BF96662FBD}" srcOrd="0" destOrd="0" presId="urn:microsoft.com/office/officeart/2005/8/layout/cycle2"/>
    <dgm:cxn modelId="{6F967E50-CD80-4E12-8834-44621CAC66FA}" type="presOf" srcId="{ABAEB916-9A0E-49BC-8F74-D698DDE00845}" destId="{51637314-8C95-4A84-A78D-2D52BD927865}" srcOrd="0" destOrd="0" presId="urn:microsoft.com/office/officeart/2005/8/layout/cycle2"/>
    <dgm:cxn modelId="{182D61A3-D01B-4EAD-AAE8-A0CD5343162B}" type="presOf" srcId="{DEE615D0-BFB9-4746-ACC2-E4352CE4F37A}" destId="{A24A3EBB-5E90-4484-9A9C-FC8639BD8AFD}" srcOrd="0" destOrd="0" presId="urn:microsoft.com/office/officeart/2005/8/layout/cycle2"/>
    <dgm:cxn modelId="{2AD77798-FB4A-4291-8721-98DADE1CA589}" type="presOf" srcId="{BC500BE0-8418-4597-AC46-F847B8EF909C}" destId="{FAD802F5-984D-4D03-AA91-D3BAB3D35036}" srcOrd="0" destOrd="0" presId="urn:microsoft.com/office/officeart/2005/8/layout/cycle2"/>
    <dgm:cxn modelId="{27AE9D19-191C-4804-BF97-ECED6C283837}" type="presOf" srcId="{911AC85C-08BC-43FE-A60E-0EDFEA50841A}" destId="{71D9ED52-C672-413B-9F6B-85E963E20575}" srcOrd="0" destOrd="0" presId="urn:microsoft.com/office/officeart/2005/8/layout/cycle2"/>
    <dgm:cxn modelId="{EA04F7C2-8C21-46F5-BB26-9710543A663D}" type="presOf" srcId="{6ECD7AFF-1081-499E-8839-8202B6187E26}" destId="{3BA06E65-94DB-4340-929B-235AFB595C84}" srcOrd="1" destOrd="0" presId="urn:microsoft.com/office/officeart/2005/8/layout/cycle2"/>
    <dgm:cxn modelId="{E3F5B749-C12F-4183-8C8B-1987D56696E9}" srcId="{96717C14-931E-4FE6-9425-E7D4F184218B}" destId="{ABAEB916-9A0E-49BC-8F74-D698DDE00845}" srcOrd="5" destOrd="0" parTransId="{CC0FAB9F-FC7B-4E87-9C6E-B1959BE71179}" sibTransId="{E5C702B5-C960-4C13-B77E-72E5D11E2B4E}"/>
    <dgm:cxn modelId="{21E6C2B2-2053-44D7-8CBC-D5CDD2B2D52B}" type="presOf" srcId="{E5C702B5-C960-4C13-B77E-72E5D11E2B4E}" destId="{6079DB3B-8099-4B9F-A281-E8FCFB2EC064}" srcOrd="0" destOrd="0" presId="urn:microsoft.com/office/officeart/2005/8/layout/cycle2"/>
    <dgm:cxn modelId="{B8878C85-53DF-452E-8383-1A8FB023A317}" srcId="{96717C14-931E-4FE6-9425-E7D4F184218B}" destId="{097CF386-513D-497F-8B48-E7D23C8A6135}" srcOrd="1" destOrd="0" parTransId="{13851448-1394-4B99-AA68-3DB2EE76057B}" sibTransId="{6ECD7AFF-1081-499E-8839-8202B6187E26}"/>
    <dgm:cxn modelId="{66907211-70C0-448E-A61D-C3BFA77E8FED}" type="presOf" srcId="{6ECD7AFF-1081-499E-8839-8202B6187E26}" destId="{9BCD97AC-9F9F-481E-A723-FF176B773F1A}" srcOrd="0" destOrd="0" presId="urn:microsoft.com/office/officeart/2005/8/layout/cycle2"/>
    <dgm:cxn modelId="{02E64834-EC6F-46DB-AA01-B47EED7EFE7E}" type="presOf" srcId="{FBCD3CFC-9679-413C-BBBB-BD730548F28F}" destId="{FD9438C2-9150-4098-A754-7EA183045DAB}" srcOrd="1" destOrd="0" presId="urn:microsoft.com/office/officeart/2005/8/layout/cycle2"/>
    <dgm:cxn modelId="{C1A74F0A-3F66-4A0F-A725-8AC6D0DFFB97}" type="presOf" srcId="{484C41C7-D4AC-4024-8577-F2732D5EA648}" destId="{41217EE1-32F2-4D49-95A2-901C76848CB6}" srcOrd="0" destOrd="0" presId="urn:microsoft.com/office/officeart/2005/8/layout/cycle2"/>
    <dgm:cxn modelId="{EF2A8247-C82B-4B64-B0BA-1B4E38092544}" type="presOf" srcId="{19207BB3-1CCF-4412-A7E3-90D2231A07AE}" destId="{37B6D0EC-4F7F-47F8-A4E2-EBE3CD5CC85A}" srcOrd="0" destOrd="0" presId="urn:microsoft.com/office/officeart/2005/8/layout/cycle2"/>
    <dgm:cxn modelId="{F6FC927C-3543-4763-957A-A4F111840DEC}" type="presOf" srcId="{3DFE2A1B-B76C-491A-95D9-82CCE968A12F}" destId="{FA1D8323-D444-4623-81B5-AB923D0FEBED}" srcOrd="0" destOrd="0" presId="urn:microsoft.com/office/officeart/2005/8/layout/cycle2"/>
    <dgm:cxn modelId="{3F06004D-27CF-4D36-8C26-6A5F0E4F9934}" type="presOf" srcId="{96717C14-931E-4FE6-9425-E7D4F184218B}" destId="{C1DD5FCA-89CC-442F-8ECD-B7FCFB8D4ACB}" srcOrd="0" destOrd="0" presId="urn:microsoft.com/office/officeart/2005/8/layout/cycle2"/>
    <dgm:cxn modelId="{08804314-0937-4699-BC57-635CDE1B1A8C}" srcId="{96717C14-931E-4FE6-9425-E7D4F184218B}" destId="{BC500BE0-8418-4597-AC46-F847B8EF909C}" srcOrd="2" destOrd="0" parTransId="{9DEAED59-7A72-41CC-8838-933FDCA7B466}" sibTransId="{3DFE2A1B-B76C-491A-95D9-82CCE968A12F}"/>
    <dgm:cxn modelId="{CAD1143D-35EE-4B58-BDD0-4697FA62EF3C}" type="presOf" srcId="{727172B6-AD26-4644-87CB-AA7E1E2BB8E0}" destId="{7C0BD45D-7719-4CA9-AE73-76457E664285}" srcOrd="0" destOrd="0" presId="urn:microsoft.com/office/officeart/2005/8/layout/cycle2"/>
    <dgm:cxn modelId="{D9F1157C-7F3C-45D9-85FF-16715459A434}" type="presOf" srcId="{727172B6-AD26-4644-87CB-AA7E1E2BB8E0}" destId="{5C6D2789-1F81-49D3-884A-3574FF224204}" srcOrd="1" destOrd="0" presId="urn:microsoft.com/office/officeart/2005/8/layout/cycle2"/>
    <dgm:cxn modelId="{D4467EB3-A798-4118-B644-5697003EB512}" srcId="{96717C14-931E-4FE6-9425-E7D4F184218B}" destId="{911AC85C-08BC-43FE-A60E-0EDFEA50841A}" srcOrd="3" destOrd="0" parTransId="{FF032ABA-5A59-4BE9-824D-F66AA7ABED60}" sibTransId="{DEE615D0-BFB9-4746-ACC2-E4352CE4F37A}"/>
    <dgm:cxn modelId="{AD6D765F-537F-4CB7-91AA-B5C16958F266}" type="presParOf" srcId="{C1DD5FCA-89CC-442F-8ECD-B7FCFB8D4ACB}" destId="{37B6D0EC-4F7F-47F8-A4E2-EBE3CD5CC85A}" srcOrd="0" destOrd="0" presId="urn:microsoft.com/office/officeart/2005/8/layout/cycle2"/>
    <dgm:cxn modelId="{C64170A6-CBFC-4057-8981-E6B2A647D1C5}" type="presParOf" srcId="{C1DD5FCA-89CC-442F-8ECD-B7FCFB8D4ACB}" destId="{C2706324-0EB1-4734-8F96-23BD028FA4FF}" srcOrd="1" destOrd="0" presId="urn:microsoft.com/office/officeart/2005/8/layout/cycle2"/>
    <dgm:cxn modelId="{C97BF56A-4075-449A-860A-148A579D7287}" type="presParOf" srcId="{C2706324-0EB1-4734-8F96-23BD028FA4FF}" destId="{FD9438C2-9150-4098-A754-7EA183045DAB}" srcOrd="0" destOrd="0" presId="urn:microsoft.com/office/officeart/2005/8/layout/cycle2"/>
    <dgm:cxn modelId="{42815B7D-E941-45BE-A42E-F44B3F8A0E51}" type="presParOf" srcId="{C1DD5FCA-89CC-442F-8ECD-B7FCFB8D4ACB}" destId="{7561F6CA-7B89-4800-8B85-C2BF96662FBD}" srcOrd="2" destOrd="0" presId="urn:microsoft.com/office/officeart/2005/8/layout/cycle2"/>
    <dgm:cxn modelId="{4946811D-9449-4A44-BB04-CD872D4F2623}" type="presParOf" srcId="{C1DD5FCA-89CC-442F-8ECD-B7FCFB8D4ACB}" destId="{9BCD97AC-9F9F-481E-A723-FF176B773F1A}" srcOrd="3" destOrd="0" presId="urn:microsoft.com/office/officeart/2005/8/layout/cycle2"/>
    <dgm:cxn modelId="{9330B3EE-8DFD-486D-BF30-2A3FDFB42534}" type="presParOf" srcId="{9BCD97AC-9F9F-481E-A723-FF176B773F1A}" destId="{3BA06E65-94DB-4340-929B-235AFB595C84}" srcOrd="0" destOrd="0" presId="urn:microsoft.com/office/officeart/2005/8/layout/cycle2"/>
    <dgm:cxn modelId="{E5011711-2EA8-4624-BBF6-7D6815879EA7}" type="presParOf" srcId="{C1DD5FCA-89CC-442F-8ECD-B7FCFB8D4ACB}" destId="{FAD802F5-984D-4D03-AA91-D3BAB3D35036}" srcOrd="4" destOrd="0" presId="urn:microsoft.com/office/officeart/2005/8/layout/cycle2"/>
    <dgm:cxn modelId="{8C2A16E6-DE53-45CD-93E0-8C66F4920C29}" type="presParOf" srcId="{C1DD5FCA-89CC-442F-8ECD-B7FCFB8D4ACB}" destId="{FA1D8323-D444-4623-81B5-AB923D0FEBED}" srcOrd="5" destOrd="0" presId="urn:microsoft.com/office/officeart/2005/8/layout/cycle2"/>
    <dgm:cxn modelId="{DA60D731-877D-42A6-83CD-DB1FB56FD012}" type="presParOf" srcId="{FA1D8323-D444-4623-81B5-AB923D0FEBED}" destId="{D0A019BF-E713-4718-BBAC-F5EFCB677437}" srcOrd="0" destOrd="0" presId="urn:microsoft.com/office/officeart/2005/8/layout/cycle2"/>
    <dgm:cxn modelId="{14B87C21-5D20-4975-8E98-F99222775F9C}" type="presParOf" srcId="{C1DD5FCA-89CC-442F-8ECD-B7FCFB8D4ACB}" destId="{71D9ED52-C672-413B-9F6B-85E963E20575}" srcOrd="6" destOrd="0" presId="urn:microsoft.com/office/officeart/2005/8/layout/cycle2"/>
    <dgm:cxn modelId="{F8681636-F819-457C-8799-C7D4B65C76E0}" type="presParOf" srcId="{C1DD5FCA-89CC-442F-8ECD-B7FCFB8D4ACB}" destId="{A24A3EBB-5E90-4484-9A9C-FC8639BD8AFD}" srcOrd="7" destOrd="0" presId="urn:microsoft.com/office/officeart/2005/8/layout/cycle2"/>
    <dgm:cxn modelId="{7FF99026-45C3-426E-8C08-187F6939BBE5}" type="presParOf" srcId="{A24A3EBB-5E90-4484-9A9C-FC8639BD8AFD}" destId="{15EFDF37-ACBE-4524-BB8E-2FC645A121C3}" srcOrd="0" destOrd="0" presId="urn:microsoft.com/office/officeart/2005/8/layout/cycle2"/>
    <dgm:cxn modelId="{CB466612-018D-4330-94FC-4365719BEA0C}" type="presParOf" srcId="{C1DD5FCA-89CC-442F-8ECD-B7FCFB8D4ACB}" destId="{41217EE1-32F2-4D49-95A2-901C76848CB6}" srcOrd="8" destOrd="0" presId="urn:microsoft.com/office/officeart/2005/8/layout/cycle2"/>
    <dgm:cxn modelId="{27AAFC84-4FA0-4633-8AC9-5EDBA90BB287}" type="presParOf" srcId="{C1DD5FCA-89CC-442F-8ECD-B7FCFB8D4ACB}" destId="{7C0BD45D-7719-4CA9-AE73-76457E664285}" srcOrd="9" destOrd="0" presId="urn:microsoft.com/office/officeart/2005/8/layout/cycle2"/>
    <dgm:cxn modelId="{552105DC-6BAC-42B3-8B2B-436409CE6F3E}" type="presParOf" srcId="{7C0BD45D-7719-4CA9-AE73-76457E664285}" destId="{5C6D2789-1F81-49D3-884A-3574FF224204}" srcOrd="0" destOrd="0" presId="urn:microsoft.com/office/officeart/2005/8/layout/cycle2"/>
    <dgm:cxn modelId="{FE166CD9-4B60-4EAF-A05C-12F537763248}" type="presParOf" srcId="{C1DD5FCA-89CC-442F-8ECD-B7FCFB8D4ACB}" destId="{51637314-8C95-4A84-A78D-2D52BD927865}" srcOrd="10" destOrd="0" presId="urn:microsoft.com/office/officeart/2005/8/layout/cycle2"/>
    <dgm:cxn modelId="{08591AF7-ABA3-4C8E-A253-8AF530A23BF9}" type="presParOf" srcId="{C1DD5FCA-89CC-442F-8ECD-B7FCFB8D4ACB}" destId="{6079DB3B-8099-4B9F-A281-E8FCFB2EC064}" srcOrd="11" destOrd="0" presId="urn:microsoft.com/office/officeart/2005/8/layout/cycle2"/>
    <dgm:cxn modelId="{5F89BA4D-A6C2-4785-8A3C-5B7B81A63DDF}" type="presParOf" srcId="{6079DB3B-8099-4B9F-A281-E8FCFB2EC064}" destId="{761B6112-0867-4873-8794-E0EC5B29E17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4E4E5-8C2B-49DE-BB87-8A6189A6CF21}">
      <dsp:nvSpPr>
        <dsp:cNvPr id="0" name=""/>
        <dsp:cNvSpPr/>
      </dsp:nvSpPr>
      <dsp:spPr>
        <a:xfrm>
          <a:off x="3121886" y="2638896"/>
          <a:ext cx="2834626" cy="2834626"/>
        </a:xfrm>
        <a:prstGeom prst="gear9">
          <a:avLst/>
        </a:prstGeom>
        <a:solidFill>
          <a:schemeClr val="accent4"/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Educational System</a:t>
          </a:r>
          <a:endParaRPr lang="en-US" sz="2200" kern="1200" dirty="0"/>
        </a:p>
      </dsp:txBody>
      <dsp:txXfrm>
        <a:off x="3691772" y="3302894"/>
        <a:ext cx="1694854" cy="1457056"/>
      </dsp:txXfrm>
    </dsp:sp>
    <dsp:sp modelId="{F504294F-BB2E-4496-8473-65095CF59B08}">
      <dsp:nvSpPr>
        <dsp:cNvPr id="0" name=""/>
        <dsp:cNvSpPr/>
      </dsp:nvSpPr>
      <dsp:spPr>
        <a:xfrm>
          <a:off x="1194183" y="1748398"/>
          <a:ext cx="2377446" cy="2377446"/>
        </a:xfrm>
        <a:prstGeom prst="gear6">
          <a:avLst/>
        </a:prstGeom>
        <a:solidFill>
          <a:schemeClr val="accent4">
            <a:hueOff val="-5598875"/>
            <a:satOff val="2630"/>
            <a:lumOff val="98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Academic Analytics</a:t>
          </a:r>
          <a:endParaRPr lang="en-US" sz="2200" kern="1200" dirty="0"/>
        </a:p>
      </dsp:txBody>
      <dsp:txXfrm>
        <a:off x="1792712" y="2350545"/>
        <a:ext cx="1180388" cy="1173152"/>
      </dsp:txXfrm>
    </dsp:sp>
    <dsp:sp modelId="{B9157916-85EA-4C64-8E6C-4E613A8EE6E0}">
      <dsp:nvSpPr>
        <dsp:cNvPr id="0" name=""/>
        <dsp:cNvSpPr/>
      </dsp:nvSpPr>
      <dsp:spPr>
        <a:xfrm rot="20700000">
          <a:off x="2392906" y="254360"/>
          <a:ext cx="2381945" cy="2308499"/>
        </a:xfrm>
        <a:prstGeom prst="gear6">
          <a:avLst/>
        </a:prstGeom>
        <a:solidFill>
          <a:schemeClr val="accent4">
            <a:hueOff val="-11197749"/>
            <a:satOff val="5260"/>
            <a:lumOff val="1959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Learning Analytics</a:t>
          </a:r>
          <a:endParaRPr lang="en-US" sz="2200" kern="1200" dirty="0"/>
        </a:p>
      </dsp:txBody>
      <dsp:txXfrm rot="-20700000">
        <a:off x="2919693" y="756326"/>
        <a:ext cx="1328372" cy="1304568"/>
      </dsp:txXfrm>
    </dsp:sp>
    <dsp:sp modelId="{52217B74-B513-45AE-A4FB-D51EFF9D00C1}">
      <dsp:nvSpPr>
        <dsp:cNvPr id="0" name=""/>
        <dsp:cNvSpPr/>
      </dsp:nvSpPr>
      <dsp:spPr>
        <a:xfrm>
          <a:off x="2821246" y="2093850"/>
          <a:ext cx="3843113" cy="3843113"/>
        </a:xfrm>
        <a:prstGeom prst="circularArrow">
          <a:avLst>
            <a:gd name="adj1" fmla="val 4688"/>
            <a:gd name="adj2" fmla="val 299029"/>
            <a:gd name="adj3" fmla="val 2539896"/>
            <a:gd name="adj4" fmla="val 15811072"/>
            <a:gd name="adj5" fmla="val 546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174779-5260-43FC-9934-F147E198E004}">
      <dsp:nvSpPr>
        <dsp:cNvPr id="0" name=""/>
        <dsp:cNvSpPr/>
      </dsp:nvSpPr>
      <dsp:spPr>
        <a:xfrm>
          <a:off x="904404" y="1356755"/>
          <a:ext cx="2792262" cy="279226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4">
            <a:hueOff val="-5598875"/>
            <a:satOff val="2630"/>
            <a:lumOff val="980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0CE8F5-7B27-4DD7-AF4F-047CE4F3F5FD}">
      <dsp:nvSpPr>
        <dsp:cNvPr id="0" name=""/>
        <dsp:cNvSpPr/>
      </dsp:nvSpPr>
      <dsp:spPr>
        <a:xfrm>
          <a:off x="2019263" y="-135175"/>
          <a:ext cx="3010620" cy="301062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-11197749"/>
            <a:satOff val="5260"/>
            <a:lumOff val="1959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64D19-2232-40D3-B386-32143C1D6D4E}">
      <dsp:nvSpPr>
        <dsp:cNvPr id="0" name=""/>
        <dsp:cNvSpPr/>
      </dsp:nvSpPr>
      <dsp:spPr>
        <a:xfrm>
          <a:off x="5407121" y="2140248"/>
          <a:ext cx="4631807" cy="19453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FF0000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Limited open MOOC  </a:t>
          </a:r>
          <a:endParaRPr lang="en-US" sz="2000" kern="1200" dirty="0"/>
        </a:p>
      </dsp:txBody>
      <dsp:txXfrm>
        <a:off x="6839397" y="2669322"/>
        <a:ext cx="3156799" cy="1373556"/>
      </dsp:txXfrm>
    </dsp:sp>
    <dsp:sp modelId="{2D1DE1F0-DEF9-42DE-AC68-A289A4673932}">
      <dsp:nvSpPr>
        <dsp:cNvPr id="0" name=""/>
        <dsp:cNvSpPr/>
      </dsp:nvSpPr>
      <dsp:spPr>
        <a:xfrm>
          <a:off x="643503" y="2133637"/>
          <a:ext cx="4642593" cy="19536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FFC000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Create learnings trends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Extended for all online learning platforms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Evidence effective learning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>
        <a:off x="686419" y="2664975"/>
        <a:ext cx="3163983" cy="1379432"/>
      </dsp:txXfrm>
    </dsp:sp>
    <dsp:sp modelId="{5D85A4AB-549D-4AF6-88AB-1A2A620831FB}">
      <dsp:nvSpPr>
        <dsp:cNvPr id="0" name=""/>
        <dsp:cNvSpPr/>
      </dsp:nvSpPr>
      <dsp:spPr>
        <a:xfrm>
          <a:off x="5352054" y="61867"/>
          <a:ext cx="4571992" cy="19202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MOOC Data is at collect data stage. 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>
        <a:off x="6765833" y="104048"/>
        <a:ext cx="3116032" cy="1355819"/>
      </dsp:txXfrm>
    </dsp:sp>
    <dsp:sp modelId="{7151FF9D-7038-40CF-91F9-7E5C32560BD8}">
      <dsp:nvSpPr>
        <dsp:cNvPr id="0" name=""/>
        <dsp:cNvSpPr/>
      </dsp:nvSpPr>
      <dsp:spPr>
        <a:xfrm>
          <a:off x="661852" y="39146"/>
          <a:ext cx="4631807" cy="19453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B050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Existing data collection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Open source data for MOOC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Diverse academic analytic data</a:t>
          </a:r>
          <a:endParaRPr lang="en-US" sz="2000" b="0" kern="1200" dirty="0"/>
        </a:p>
      </dsp:txBody>
      <dsp:txXfrm>
        <a:off x="704585" y="81879"/>
        <a:ext cx="3156799" cy="1373556"/>
      </dsp:txXfrm>
    </dsp:sp>
    <dsp:sp modelId="{DC721A9E-FFA2-4D82-8293-1AB6C723B995}">
      <dsp:nvSpPr>
        <dsp:cNvPr id="0" name=""/>
        <dsp:cNvSpPr/>
      </dsp:nvSpPr>
      <dsp:spPr>
        <a:xfrm>
          <a:off x="3432930" y="248948"/>
          <a:ext cx="1883228" cy="1883228"/>
        </a:xfrm>
        <a:prstGeom prst="pieWedge">
          <a:avLst/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STRENGTH</a:t>
          </a:r>
          <a:endParaRPr lang="en-US" sz="1800" b="1" kern="1200" dirty="0"/>
        </a:p>
      </dsp:txBody>
      <dsp:txXfrm>
        <a:off x="3984515" y="800533"/>
        <a:ext cx="1331643" cy="1331643"/>
      </dsp:txXfrm>
    </dsp:sp>
    <dsp:sp modelId="{4DF8CA34-6238-4D8D-B932-0754A5CE62FA}">
      <dsp:nvSpPr>
        <dsp:cNvPr id="0" name=""/>
        <dsp:cNvSpPr/>
      </dsp:nvSpPr>
      <dsp:spPr>
        <a:xfrm rot="5400000">
          <a:off x="5403143" y="248948"/>
          <a:ext cx="1883228" cy="1883228"/>
        </a:xfrm>
        <a:prstGeom prst="pieWedge">
          <a:avLst/>
        </a:prstGeom>
        <a:solidFill>
          <a:schemeClr val="bg2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WEAKNESS</a:t>
          </a:r>
          <a:endParaRPr lang="en-US" sz="1800" b="1" kern="1200" dirty="0"/>
        </a:p>
      </dsp:txBody>
      <dsp:txXfrm rot="-5400000">
        <a:off x="5403143" y="800533"/>
        <a:ext cx="1331643" cy="1331643"/>
      </dsp:txXfrm>
    </dsp:sp>
    <dsp:sp modelId="{9A4D92A0-73FC-4E3E-A35E-9B60EEE8227E}">
      <dsp:nvSpPr>
        <dsp:cNvPr id="0" name=""/>
        <dsp:cNvSpPr/>
      </dsp:nvSpPr>
      <dsp:spPr>
        <a:xfrm rot="10800000">
          <a:off x="5430563" y="2210027"/>
          <a:ext cx="1883228" cy="1883228"/>
        </a:xfrm>
        <a:prstGeom prst="pieWedge">
          <a:avLst/>
        </a:prstGeom>
        <a:solidFill>
          <a:srgbClr val="FF5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THREATS</a:t>
          </a:r>
          <a:endParaRPr lang="en-US" sz="1800" b="1" kern="1200" dirty="0"/>
        </a:p>
      </dsp:txBody>
      <dsp:txXfrm rot="10800000">
        <a:off x="5430563" y="2210027"/>
        <a:ext cx="1331643" cy="1331643"/>
      </dsp:txXfrm>
    </dsp:sp>
    <dsp:sp modelId="{DE530703-9D13-4E25-8FBC-0432CA667A2B}">
      <dsp:nvSpPr>
        <dsp:cNvPr id="0" name=""/>
        <dsp:cNvSpPr/>
      </dsp:nvSpPr>
      <dsp:spPr>
        <a:xfrm rot="16200000">
          <a:off x="3432930" y="2219161"/>
          <a:ext cx="1883228" cy="1883228"/>
        </a:xfrm>
        <a:prstGeom prst="pieWedge">
          <a:avLst/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OPPORTINUTY</a:t>
          </a:r>
          <a:endParaRPr lang="en-US" sz="1800" b="1" kern="1200" dirty="0"/>
        </a:p>
      </dsp:txBody>
      <dsp:txXfrm rot="5400000">
        <a:off x="3984515" y="2219161"/>
        <a:ext cx="1331643" cy="1331643"/>
      </dsp:txXfrm>
    </dsp:sp>
    <dsp:sp modelId="{1B9A9695-DEFB-4BF3-AF86-8FB1625723C0}">
      <dsp:nvSpPr>
        <dsp:cNvPr id="0" name=""/>
        <dsp:cNvSpPr/>
      </dsp:nvSpPr>
      <dsp:spPr>
        <a:xfrm>
          <a:off x="5034544" y="1784235"/>
          <a:ext cx="650213" cy="56540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4BBC290-C0A6-4B81-810A-E983EE38B963}">
      <dsp:nvSpPr>
        <dsp:cNvPr id="0" name=""/>
        <dsp:cNvSpPr/>
      </dsp:nvSpPr>
      <dsp:spPr>
        <a:xfrm rot="10800000">
          <a:off x="5034544" y="2001698"/>
          <a:ext cx="650213" cy="56540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6D0EC-4F7F-47F8-A4E2-EBE3CD5CC85A}">
      <dsp:nvSpPr>
        <dsp:cNvPr id="0" name=""/>
        <dsp:cNvSpPr/>
      </dsp:nvSpPr>
      <dsp:spPr>
        <a:xfrm>
          <a:off x="2958154" y="1614"/>
          <a:ext cx="1319642" cy="1319642"/>
        </a:xfrm>
        <a:prstGeom prst="ellips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Business Goal 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51411" y="194871"/>
        <a:ext cx="933128" cy="933128"/>
      </dsp:txXfrm>
    </dsp:sp>
    <dsp:sp modelId="{C2706324-0EB1-4734-8F96-23BD028FA4FF}">
      <dsp:nvSpPr>
        <dsp:cNvPr id="0" name=""/>
        <dsp:cNvSpPr/>
      </dsp:nvSpPr>
      <dsp:spPr>
        <a:xfrm rot="1800000">
          <a:off x="4291951" y="929079"/>
          <a:ext cx="350614" cy="4453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98997" y="991859"/>
        <a:ext cx="245430" cy="267227"/>
      </dsp:txXfrm>
    </dsp:sp>
    <dsp:sp modelId="{7561F6CA-7B89-4800-8B85-C2BF96662FBD}">
      <dsp:nvSpPr>
        <dsp:cNvPr id="0" name=""/>
        <dsp:cNvSpPr/>
      </dsp:nvSpPr>
      <dsp:spPr>
        <a:xfrm>
          <a:off x="4673907" y="992204"/>
          <a:ext cx="1319642" cy="1319642"/>
        </a:xfrm>
        <a:prstGeom prst="ellipse">
          <a:avLst/>
        </a:prstGeom>
        <a:solidFill>
          <a:srgbClr val="9900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Data Collection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67164" y="1185461"/>
        <a:ext cx="933128" cy="933128"/>
      </dsp:txXfrm>
    </dsp:sp>
    <dsp:sp modelId="{9BCD97AC-9F9F-481E-A723-FF176B773F1A}">
      <dsp:nvSpPr>
        <dsp:cNvPr id="0" name=""/>
        <dsp:cNvSpPr/>
      </dsp:nvSpPr>
      <dsp:spPr>
        <a:xfrm rot="5400000">
          <a:off x="5158420" y="2410003"/>
          <a:ext cx="350614" cy="445379"/>
        </a:xfrm>
        <a:prstGeom prst="rightArrow">
          <a:avLst>
            <a:gd name="adj1" fmla="val 60000"/>
            <a:gd name="adj2" fmla="val 50000"/>
          </a:avLst>
        </a:prstGeom>
        <a:solidFill>
          <a:srgbClr val="9900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11012" y="2446487"/>
        <a:ext cx="245430" cy="267227"/>
      </dsp:txXfrm>
    </dsp:sp>
    <dsp:sp modelId="{FAD802F5-984D-4D03-AA91-D3BAB3D35036}">
      <dsp:nvSpPr>
        <dsp:cNvPr id="0" name=""/>
        <dsp:cNvSpPr/>
      </dsp:nvSpPr>
      <dsp:spPr>
        <a:xfrm>
          <a:off x="4673907" y="2973384"/>
          <a:ext cx="1319642" cy="1319642"/>
        </a:xfrm>
        <a:prstGeom prst="ellipse">
          <a:avLst/>
        </a:prstGeom>
        <a:solidFill>
          <a:srgbClr val="FFFF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  <a:endParaRPr lang="en-US" sz="1400" b="1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67164" y="3166641"/>
        <a:ext cx="933128" cy="933128"/>
      </dsp:txXfrm>
    </dsp:sp>
    <dsp:sp modelId="{FA1D8323-D444-4623-81B5-AB923D0FEBED}">
      <dsp:nvSpPr>
        <dsp:cNvPr id="0" name=""/>
        <dsp:cNvSpPr/>
      </dsp:nvSpPr>
      <dsp:spPr>
        <a:xfrm rot="9000000">
          <a:off x="4309138" y="3900849"/>
          <a:ext cx="350614" cy="445379"/>
        </a:xfrm>
        <a:prstGeom prst="rightArrow">
          <a:avLst>
            <a:gd name="adj1" fmla="val 60000"/>
            <a:gd name="adj2" fmla="val 50000"/>
          </a:avLst>
        </a:prstGeom>
        <a:solidFill>
          <a:srgbClr val="FFFF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4407276" y="3963629"/>
        <a:ext cx="245430" cy="267227"/>
      </dsp:txXfrm>
    </dsp:sp>
    <dsp:sp modelId="{71D9ED52-C672-413B-9F6B-85E963E20575}">
      <dsp:nvSpPr>
        <dsp:cNvPr id="0" name=""/>
        <dsp:cNvSpPr/>
      </dsp:nvSpPr>
      <dsp:spPr>
        <a:xfrm>
          <a:off x="2958154" y="3963974"/>
          <a:ext cx="1319642" cy="1319642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Data Exploring 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51411" y="4157231"/>
        <a:ext cx="933128" cy="933128"/>
      </dsp:txXfrm>
    </dsp:sp>
    <dsp:sp modelId="{A24A3EBB-5E90-4484-9A9C-FC8639BD8AFD}">
      <dsp:nvSpPr>
        <dsp:cNvPr id="0" name=""/>
        <dsp:cNvSpPr/>
      </dsp:nvSpPr>
      <dsp:spPr>
        <a:xfrm rot="12600000">
          <a:off x="2593385" y="3910773"/>
          <a:ext cx="350614" cy="445379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2691523" y="4026145"/>
        <a:ext cx="245430" cy="267227"/>
      </dsp:txXfrm>
    </dsp:sp>
    <dsp:sp modelId="{41217EE1-32F2-4D49-95A2-901C76848CB6}">
      <dsp:nvSpPr>
        <dsp:cNvPr id="0" name=""/>
        <dsp:cNvSpPr/>
      </dsp:nvSpPr>
      <dsp:spPr>
        <a:xfrm>
          <a:off x="1242402" y="2973384"/>
          <a:ext cx="1319642" cy="1319642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Analysis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35659" y="3166641"/>
        <a:ext cx="933128" cy="933128"/>
      </dsp:txXfrm>
    </dsp:sp>
    <dsp:sp modelId="{7C0BD45D-7719-4CA9-AE73-76457E664285}">
      <dsp:nvSpPr>
        <dsp:cNvPr id="0" name=""/>
        <dsp:cNvSpPr/>
      </dsp:nvSpPr>
      <dsp:spPr>
        <a:xfrm rot="16200000">
          <a:off x="1726916" y="2429849"/>
          <a:ext cx="350614" cy="445379"/>
        </a:xfrm>
        <a:prstGeom prst="rightArrow">
          <a:avLst>
            <a:gd name="adj1" fmla="val 60000"/>
            <a:gd name="adj2" fmla="val 5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79508" y="2571517"/>
        <a:ext cx="245430" cy="267227"/>
      </dsp:txXfrm>
    </dsp:sp>
    <dsp:sp modelId="{51637314-8C95-4A84-A78D-2D52BD927865}">
      <dsp:nvSpPr>
        <dsp:cNvPr id="0" name=""/>
        <dsp:cNvSpPr/>
      </dsp:nvSpPr>
      <dsp:spPr>
        <a:xfrm>
          <a:off x="1242402" y="992204"/>
          <a:ext cx="1319642" cy="1319642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Findings Visualization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35659" y="1185461"/>
        <a:ext cx="933128" cy="933128"/>
      </dsp:txXfrm>
    </dsp:sp>
    <dsp:sp modelId="{6079DB3B-8099-4B9F-A281-E8FCFB2EC064}">
      <dsp:nvSpPr>
        <dsp:cNvPr id="0" name=""/>
        <dsp:cNvSpPr/>
      </dsp:nvSpPr>
      <dsp:spPr>
        <a:xfrm rot="19800000">
          <a:off x="2576198" y="939002"/>
          <a:ext cx="350614" cy="445379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83244" y="1054374"/>
        <a:ext cx="245430" cy="2672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6D0EC-4F7F-47F8-A4E2-EBE3CD5CC85A}">
      <dsp:nvSpPr>
        <dsp:cNvPr id="0" name=""/>
        <dsp:cNvSpPr/>
      </dsp:nvSpPr>
      <dsp:spPr>
        <a:xfrm>
          <a:off x="2958154" y="1614"/>
          <a:ext cx="1319642" cy="1319642"/>
        </a:xfrm>
        <a:prstGeom prst="ellips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Business Goal 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51411" y="194871"/>
        <a:ext cx="933128" cy="933128"/>
      </dsp:txXfrm>
    </dsp:sp>
    <dsp:sp modelId="{C2706324-0EB1-4734-8F96-23BD028FA4FF}">
      <dsp:nvSpPr>
        <dsp:cNvPr id="0" name=""/>
        <dsp:cNvSpPr/>
      </dsp:nvSpPr>
      <dsp:spPr>
        <a:xfrm rot="1800000">
          <a:off x="4291951" y="929079"/>
          <a:ext cx="350614" cy="4453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98997" y="991859"/>
        <a:ext cx="245430" cy="267227"/>
      </dsp:txXfrm>
    </dsp:sp>
    <dsp:sp modelId="{7561F6CA-7B89-4800-8B85-C2BF96662FBD}">
      <dsp:nvSpPr>
        <dsp:cNvPr id="0" name=""/>
        <dsp:cNvSpPr/>
      </dsp:nvSpPr>
      <dsp:spPr>
        <a:xfrm>
          <a:off x="4673907" y="992204"/>
          <a:ext cx="1319642" cy="1319642"/>
        </a:xfrm>
        <a:prstGeom prst="ellipse">
          <a:avLst/>
        </a:prstGeom>
        <a:solidFill>
          <a:srgbClr val="9900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Data Collection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67164" y="1185461"/>
        <a:ext cx="933128" cy="933128"/>
      </dsp:txXfrm>
    </dsp:sp>
    <dsp:sp modelId="{9BCD97AC-9F9F-481E-A723-FF176B773F1A}">
      <dsp:nvSpPr>
        <dsp:cNvPr id="0" name=""/>
        <dsp:cNvSpPr/>
      </dsp:nvSpPr>
      <dsp:spPr>
        <a:xfrm rot="5400000">
          <a:off x="5158420" y="2410003"/>
          <a:ext cx="350614" cy="445379"/>
        </a:xfrm>
        <a:prstGeom prst="rightArrow">
          <a:avLst>
            <a:gd name="adj1" fmla="val 60000"/>
            <a:gd name="adj2" fmla="val 50000"/>
          </a:avLst>
        </a:prstGeom>
        <a:solidFill>
          <a:srgbClr val="9900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11012" y="2446487"/>
        <a:ext cx="245430" cy="267227"/>
      </dsp:txXfrm>
    </dsp:sp>
    <dsp:sp modelId="{FAD802F5-984D-4D03-AA91-D3BAB3D35036}">
      <dsp:nvSpPr>
        <dsp:cNvPr id="0" name=""/>
        <dsp:cNvSpPr/>
      </dsp:nvSpPr>
      <dsp:spPr>
        <a:xfrm>
          <a:off x="4673907" y="2973384"/>
          <a:ext cx="1319642" cy="1319642"/>
        </a:xfrm>
        <a:prstGeom prst="ellipse">
          <a:avLst/>
        </a:prstGeom>
        <a:solidFill>
          <a:srgbClr val="FFFF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  <a:endParaRPr lang="en-US" sz="1400" b="1" kern="1200" dirty="0">
            <a:solidFill>
              <a:schemeClr val="tx1">
                <a:lumMod val="50000"/>
                <a:lumOff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67164" y="3166641"/>
        <a:ext cx="933128" cy="933128"/>
      </dsp:txXfrm>
    </dsp:sp>
    <dsp:sp modelId="{FA1D8323-D444-4623-81B5-AB923D0FEBED}">
      <dsp:nvSpPr>
        <dsp:cNvPr id="0" name=""/>
        <dsp:cNvSpPr/>
      </dsp:nvSpPr>
      <dsp:spPr>
        <a:xfrm rot="9000000">
          <a:off x="4309138" y="3900849"/>
          <a:ext cx="350614" cy="445379"/>
        </a:xfrm>
        <a:prstGeom prst="rightArrow">
          <a:avLst>
            <a:gd name="adj1" fmla="val 60000"/>
            <a:gd name="adj2" fmla="val 50000"/>
          </a:avLst>
        </a:prstGeom>
        <a:solidFill>
          <a:srgbClr val="FFFF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4407276" y="3963629"/>
        <a:ext cx="245430" cy="267227"/>
      </dsp:txXfrm>
    </dsp:sp>
    <dsp:sp modelId="{71D9ED52-C672-413B-9F6B-85E963E20575}">
      <dsp:nvSpPr>
        <dsp:cNvPr id="0" name=""/>
        <dsp:cNvSpPr/>
      </dsp:nvSpPr>
      <dsp:spPr>
        <a:xfrm>
          <a:off x="2958154" y="3963974"/>
          <a:ext cx="1319642" cy="1319642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Data Exploring 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51411" y="4157231"/>
        <a:ext cx="933128" cy="933128"/>
      </dsp:txXfrm>
    </dsp:sp>
    <dsp:sp modelId="{A24A3EBB-5E90-4484-9A9C-FC8639BD8AFD}">
      <dsp:nvSpPr>
        <dsp:cNvPr id="0" name=""/>
        <dsp:cNvSpPr/>
      </dsp:nvSpPr>
      <dsp:spPr>
        <a:xfrm rot="12600000">
          <a:off x="2593385" y="3910773"/>
          <a:ext cx="350614" cy="445379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2691523" y="4026145"/>
        <a:ext cx="245430" cy="267227"/>
      </dsp:txXfrm>
    </dsp:sp>
    <dsp:sp modelId="{41217EE1-32F2-4D49-95A2-901C76848CB6}">
      <dsp:nvSpPr>
        <dsp:cNvPr id="0" name=""/>
        <dsp:cNvSpPr/>
      </dsp:nvSpPr>
      <dsp:spPr>
        <a:xfrm>
          <a:off x="1242402" y="2973384"/>
          <a:ext cx="1319642" cy="1319642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Analysis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35659" y="3166641"/>
        <a:ext cx="933128" cy="933128"/>
      </dsp:txXfrm>
    </dsp:sp>
    <dsp:sp modelId="{7C0BD45D-7719-4CA9-AE73-76457E664285}">
      <dsp:nvSpPr>
        <dsp:cNvPr id="0" name=""/>
        <dsp:cNvSpPr/>
      </dsp:nvSpPr>
      <dsp:spPr>
        <a:xfrm rot="16200000">
          <a:off x="1726916" y="2429849"/>
          <a:ext cx="350614" cy="445379"/>
        </a:xfrm>
        <a:prstGeom prst="rightArrow">
          <a:avLst>
            <a:gd name="adj1" fmla="val 60000"/>
            <a:gd name="adj2" fmla="val 5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79508" y="2571517"/>
        <a:ext cx="245430" cy="267227"/>
      </dsp:txXfrm>
    </dsp:sp>
    <dsp:sp modelId="{51637314-8C95-4A84-A78D-2D52BD927865}">
      <dsp:nvSpPr>
        <dsp:cNvPr id="0" name=""/>
        <dsp:cNvSpPr/>
      </dsp:nvSpPr>
      <dsp:spPr>
        <a:xfrm>
          <a:off x="1242402" y="992204"/>
          <a:ext cx="1319642" cy="1319642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Findings Visualization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35659" y="1185461"/>
        <a:ext cx="933128" cy="933128"/>
      </dsp:txXfrm>
    </dsp:sp>
    <dsp:sp modelId="{6079DB3B-8099-4B9F-A281-E8FCFB2EC064}">
      <dsp:nvSpPr>
        <dsp:cNvPr id="0" name=""/>
        <dsp:cNvSpPr/>
      </dsp:nvSpPr>
      <dsp:spPr>
        <a:xfrm rot="19800000">
          <a:off x="2576198" y="939002"/>
          <a:ext cx="350614" cy="445379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83244" y="1054374"/>
        <a:ext cx="245430" cy="267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E07AE-4A0A-448A-AE87-831BF5C9215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7EA02-8BA8-456D-9F2A-41F3C9F5B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8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EA02-8BA8-456D-9F2A-41F3C9F5BD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22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EA02-8BA8-456D-9F2A-41F3C9F5BD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5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854-0C3A-40F7-93A5-874A1744ADA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8344-4B2F-4FE4-9C01-894B54396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6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854-0C3A-40F7-93A5-874A1744ADA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8344-4B2F-4FE4-9C01-894B54396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4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854-0C3A-40F7-93A5-874A1744ADA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8344-4B2F-4FE4-9C01-894B54396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854-0C3A-40F7-93A5-874A1744ADA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8344-4B2F-4FE4-9C01-894B54396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2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854-0C3A-40F7-93A5-874A1744ADA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8344-4B2F-4FE4-9C01-894B54396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7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854-0C3A-40F7-93A5-874A1744ADA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8344-4B2F-4FE4-9C01-894B54396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0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854-0C3A-40F7-93A5-874A1744ADA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8344-4B2F-4FE4-9C01-894B54396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854-0C3A-40F7-93A5-874A1744ADA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8344-4B2F-4FE4-9C01-894B54396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2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854-0C3A-40F7-93A5-874A1744ADA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8344-4B2F-4FE4-9C01-894B54396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8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854-0C3A-40F7-93A5-874A1744ADA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8344-4B2F-4FE4-9C01-894B54396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0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5854-0C3A-40F7-93A5-874A1744ADA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8344-4B2F-4FE4-9C01-894B54396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65854-0C3A-40F7-93A5-874A1744ADA4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18344-4B2F-4FE4-9C01-894B54396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hyperlink" Target="https://github.com/mitodl/edx2bigquery" TargetMode="External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hyperlink" Target="https://github.com/mitodl/xanalytics" TargetMode="External"/><Relationship Id="rId9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Educational System MOOC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78083"/>
            <a:ext cx="9144000" cy="1655762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CC00FF"/>
                </a:solidFill>
                <a:latin typeface="Lucida Calligraphy" panose="03010101010101010101" pitchFamily="66" charset="0"/>
                <a:ea typeface="Calibri" panose="020F0502020204030204" pitchFamily="34" charset="0"/>
                <a:cs typeface="Arial" panose="020B0604020202020204" pitchFamily="34" charset="0"/>
              </a:rPr>
              <a:t>Noha Soliman</a:t>
            </a:r>
            <a:endParaRPr lang="en-US" sz="1600" dirty="0">
              <a:solidFill>
                <a:srgbClr val="CC00FF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 smtClean="0"/>
              <a:t>Aug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2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MOOC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2103120"/>
            <a:ext cx="5498592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Online learning changed from a want to be a need after COVID-19.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Data science application in educational system focus to study &amp; forecast  academic analytics &amp; learning analytics.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Academic analytics include test score, homework. Learning analytics include behaviors.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Best benchmark is existing massive open online courses (MOOC).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Use Harvard &amp; MIT offered on </a:t>
            </a:r>
            <a:r>
              <a:rPr lang="en-US" sz="2400" dirty="0" err="1" smtClean="0"/>
              <a:t>Edx</a:t>
            </a:r>
            <a:r>
              <a:rPr lang="en-US" sz="2400" dirty="0" smtClean="0"/>
              <a:t> platform during 2012 – 2013.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061453"/>
              </p:ext>
            </p:extLst>
          </p:nvPr>
        </p:nvGraphicFramePr>
        <p:xfrm>
          <a:off x="5568696" y="1170432"/>
          <a:ext cx="6537960" cy="5458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96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MOOC Project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</a:t>
            </a:r>
            <a:endParaRPr lang="en-US" sz="4000" dirty="0"/>
          </a:p>
        </p:txBody>
      </p:sp>
      <p:sp>
        <p:nvSpPr>
          <p:cNvPr id="9" name="Rounded Rectangle 8"/>
          <p:cNvSpPr/>
          <p:nvPr/>
        </p:nvSpPr>
        <p:spPr>
          <a:xfrm>
            <a:off x="6054849" y="1674256"/>
            <a:ext cx="1855717" cy="4890702"/>
          </a:xfrm>
          <a:prstGeom prst="roundRect">
            <a:avLst/>
          </a:prstGeom>
          <a:solidFill>
            <a:srgbClr val="FFCCCC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Harmful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 rot="5400000">
            <a:off x="7071055" y="2360172"/>
            <a:ext cx="1855717" cy="6573413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External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 rot="5400000">
            <a:off x="6845028" y="-79424"/>
            <a:ext cx="1855717" cy="7230754"/>
          </a:xfrm>
          <a:prstGeom prst="round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Internal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86385" y="1725632"/>
            <a:ext cx="1794545" cy="489070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Helpful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395536"/>
              </p:ext>
            </p:extLst>
          </p:nvPr>
        </p:nvGraphicFramePr>
        <p:xfrm>
          <a:off x="699784" y="2515075"/>
          <a:ext cx="107193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56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MOOC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Goals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2103120"/>
            <a:ext cx="5260848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Increase </a:t>
            </a:r>
            <a:r>
              <a:rPr lang="en-US" sz="2400" dirty="0"/>
              <a:t>profit for online courses </a:t>
            </a:r>
            <a:r>
              <a:rPr lang="en-US" sz="2400" dirty="0" smtClean="0"/>
              <a:t>providers through digital learning trends 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Assess </a:t>
            </a:r>
            <a:r>
              <a:rPr lang="en-US" sz="2400" dirty="0"/>
              <a:t>learning </a:t>
            </a:r>
            <a:r>
              <a:rPr lang="en-US" sz="2400" dirty="0" smtClean="0"/>
              <a:t>through </a:t>
            </a:r>
            <a:r>
              <a:rPr lang="en-US" sz="2400" dirty="0"/>
              <a:t>education </a:t>
            </a:r>
            <a:r>
              <a:rPr lang="en-US" sz="2400" dirty="0" smtClean="0"/>
              <a:t>loans/scholarships </a:t>
            </a:r>
            <a:r>
              <a:rPr lang="en-US" sz="2400" dirty="0"/>
              <a:t>to </a:t>
            </a:r>
            <a:r>
              <a:rPr lang="en-US" sz="2400" dirty="0" smtClean="0"/>
              <a:t>confirm ability </a:t>
            </a:r>
            <a:r>
              <a:rPr lang="en-US" sz="2400" dirty="0"/>
              <a:t>of recovering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Support </a:t>
            </a:r>
            <a:r>
              <a:rPr lang="en-US" sz="2400" dirty="0" err="1" smtClean="0"/>
              <a:t>prodividers</a:t>
            </a:r>
            <a:r>
              <a:rPr lang="en-US" sz="2400" dirty="0" smtClean="0"/>
              <a:t> to make better and informed decisions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Effective education at scale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Understand science of digital learning</a:t>
            </a:r>
            <a:endParaRPr lang="en-US" sz="2400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3145878"/>
              </p:ext>
            </p:extLst>
          </p:nvPr>
        </p:nvGraphicFramePr>
        <p:xfrm>
          <a:off x="5494221" y="1572768"/>
          <a:ext cx="7235952" cy="5285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74507" y="3750543"/>
            <a:ext cx="2075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Process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7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MOOC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US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8640" y="2103120"/>
            <a:ext cx="5486400" cy="448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Learning Analytics: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Two </a:t>
            </a:r>
            <a:r>
              <a:rPr lang="en-US" sz="2400" dirty="0"/>
              <a:t>open-source repositories</a:t>
            </a:r>
            <a:r>
              <a:rPr lang="en-US" sz="2400" dirty="0" smtClean="0"/>
              <a:t>: edx2bigquery: </a:t>
            </a:r>
            <a:r>
              <a:rPr lang="en-US" sz="2400" dirty="0">
                <a:hlinkClick r:id="rId3"/>
              </a:rPr>
              <a:t>https://github.com/mitodl/edx2bigquery</a:t>
            </a:r>
            <a:r>
              <a:rPr lang="en-US" sz="2400" dirty="0" smtClean="0"/>
              <a:t>  </a:t>
            </a:r>
            <a:r>
              <a:rPr lang="en-US" sz="2400" dirty="0" err="1" smtClean="0"/>
              <a:t>XAnalytics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://github.com/mitodl/xanalytics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collected from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Harvard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Dataverse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description: 57MB, 20 variables, 418,000 Observation </a:t>
            </a:r>
          </a:p>
          <a:p>
            <a:endParaRPr lang="en-US" sz="2400" dirty="0"/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691631"/>
              </p:ext>
            </p:extLst>
          </p:nvPr>
        </p:nvGraphicFramePr>
        <p:xfrm>
          <a:off x="5494221" y="1572768"/>
          <a:ext cx="7235952" cy="5285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074507" y="3750543"/>
            <a:ext cx="2075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Process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41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MOOC Project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616" b="3925"/>
          <a:stretch/>
        </p:blipFill>
        <p:spPr>
          <a:xfrm>
            <a:off x="2348221" y="1802794"/>
            <a:ext cx="7680494" cy="486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9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1661</TotalTime>
  <Words>247</Words>
  <Application>Microsoft Office PowerPoint</Application>
  <PresentationFormat>Widescreen</PresentationFormat>
  <Paragraphs>58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Lucida Calligraphy</vt:lpstr>
      <vt:lpstr>Times New Roman</vt:lpstr>
      <vt:lpstr>Wingdings</vt:lpstr>
      <vt:lpstr>Office Theme</vt:lpstr>
      <vt:lpstr>Educational System MOOC Project</vt:lpstr>
      <vt:lpstr>Educational System MOOC Project Introduction</vt:lpstr>
      <vt:lpstr>Educational System MOOC Project SWOT Analysis</vt:lpstr>
      <vt:lpstr>Educational System MOOC Project Business Goals </vt:lpstr>
      <vt:lpstr>Educational System MOOC Project Data Collection</vt:lpstr>
      <vt:lpstr>Educational System MOOC Project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Noha Soliman</dc:creator>
  <cp:lastModifiedBy>Noha Soliman</cp:lastModifiedBy>
  <cp:revision>50</cp:revision>
  <dcterms:created xsi:type="dcterms:W3CDTF">2020-08-09T11:49:10Z</dcterms:created>
  <dcterms:modified xsi:type="dcterms:W3CDTF">2020-08-11T20:26:35Z</dcterms:modified>
</cp:coreProperties>
</file>