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1" r:id="rId12"/>
    <p:sldId id="277" r:id="rId13"/>
    <p:sldId id="265" r:id="rId14"/>
    <p:sldId id="266" r:id="rId15"/>
    <p:sldId id="267" r:id="rId16"/>
    <p:sldId id="268" r:id="rId17"/>
    <p:sldId id="269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909" autoAdjust="0"/>
  </p:normalViewPr>
  <p:slideViewPr>
    <p:cSldViewPr>
      <p:cViewPr varScale="1">
        <p:scale>
          <a:sx n="47" d="100"/>
          <a:sy n="47" d="100"/>
        </p:scale>
        <p:origin x="20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20449-B5D5-41F3-B3A9-11D9FB5FCAF3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C2030B-3AE8-4265-AB8D-949CFBC36489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A07007B1-A074-4F2C-97E4-7B3309A4596E}" type="parTrans" cxnId="{75A23F43-D01E-4700-BE2E-8E04838578A1}">
      <dgm:prSet/>
      <dgm:spPr/>
      <dgm:t>
        <a:bodyPr/>
        <a:lstStyle/>
        <a:p>
          <a:endParaRPr lang="en-US"/>
        </a:p>
      </dgm:t>
    </dgm:pt>
    <dgm:pt modelId="{12D97325-8759-4597-B334-E462AC9D8FB8}" type="sibTrans" cxnId="{75A23F43-D01E-4700-BE2E-8E04838578A1}">
      <dgm:prSet/>
      <dgm:spPr/>
      <dgm:t>
        <a:bodyPr/>
        <a:lstStyle/>
        <a:p>
          <a:endParaRPr lang="en-US"/>
        </a:p>
      </dgm:t>
    </dgm:pt>
    <dgm:pt modelId="{3DA8BF84-22B8-4C0E-B77A-3F6CF664F0CA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6F5EF56F-18BF-4098-B998-98EFAB970BF4}" type="parTrans" cxnId="{15A2A957-EB20-420B-BC45-0F1468AFA325}">
      <dgm:prSet/>
      <dgm:spPr/>
      <dgm:t>
        <a:bodyPr/>
        <a:lstStyle/>
        <a:p>
          <a:endParaRPr lang="en-US"/>
        </a:p>
      </dgm:t>
    </dgm:pt>
    <dgm:pt modelId="{636C3EB4-A6DD-4468-B561-0EB90D6EF6F0}" type="sibTrans" cxnId="{15A2A957-EB20-420B-BC45-0F1468AFA325}">
      <dgm:prSet/>
      <dgm:spPr/>
      <dgm:t>
        <a:bodyPr/>
        <a:lstStyle/>
        <a:p>
          <a:endParaRPr lang="en-US"/>
        </a:p>
      </dgm:t>
    </dgm:pt>
    <dgm:pt modelId="{CDF92CC9-11EA-40BD-A3E3-E589BD0692FB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2BCAB67C-4F2C-4DD2-8FBF-53FB6015349F}" type="parTrans" cxnId="{2D7D15B0-62C4-4206-B2F8-B12F1C4FFF68}">
      <dgm:prSet/>
      <dgm:spPr/>
      <dgm:t>
        <a:bodyPr/>
        <a:lstStyle/>
        <a:p>
          <a:endParaRPr lang="en-US"/>
        </a:p>
      </dgm:t>
    </dgm:pt>
    <dgm:pt modelId="{5FFAD27F-EF01-4801-BFD9-8F03BC02FCF9}" type="sibTrans" cxnId="{2D7D15B0-62C4-4206-B2F8-B12F1C4FFF68}">
      <dgm:prSet/>
      <dgm:spPr/>
      <dgm:t>
        <a:bodyPr/>
        <a:lstStyle/>
        <a:p>
          <a:endParaRPr lang="en-US"/>
        </a:p>
      </dgm:t>
    </dgm:pt>
    <dgm:pt modelId="{2F7BFCB8-8193-42A9-8595-CF30CC780D44}" type="pres">
      <dgm:prSet presAssocID="{6C520449-B5D5-41F3-B3A9-11D9FB5FCAF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0787F9-DD0C-4FBF-9CCB-CCEC8AB0B7D4}" type="pres">
      <dgm:prSet presAssocID="{06C2030B-3AE8-4265-AB8D-949CFBC36489}" presName="composite" presStyleCnt="0"/>
      <dgm:spPr/>
    </dgm:pt>
    <dgm:pt modelId="{7E60C834-48CC-4067-8FB6-EDD408D8A1B1}" type="pres">
      <dgm:prSet presAssocID="{06C2030B-3AE8-4265-AB8D-949CFBC36489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2522CE7B-54D9-4B43-9507-6D88104DBC0F}" type="pres">
      <dgm:prSet presAssocID="{06C2030B-3AE8-4265-AB8D-949CFBC3648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CC355-80B7-4A2A-9C2B-1202BA8E34EF}" type="pres">
      <dgm:prSet presAssocID="{12D97325-8759-4597-B334-E462AC9D8FB8}" presName="spacing" presStyleCnt="0"/>
      <dgm:spPr/>
    </dgm:pt>
    <dgm:pt modelId="{6D14A2F3-5AAD-4AB3-91EF-A0D904E14B7B}" type="pres">
      <dgm:prSet presAssocID="{3DA8BF84-22B8-4C0E-B77A-3F6CF664F0CA}" presName="composite" presStyleCnt="0"/>
      <dgm:spPr/>
    </dgm:pt>
    <dgm:pt modelId="{0CBCFE77-9060-4706-BE7D-4A63535017B5}" type="pres">
      <dgm:prSet presAssocID="{3DA8BF84-22B8-4C0E-B77A-3F6CF664F0CA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7C7F09-33D5-46AE-9757-D8626273C34E}" type="pres">
      <dgm:prSet presAssocID="{3DA8BF84-22B8-4C0E-B77A-3F6CF664F0C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B22AD-D9DC-4890-8CE4-7AAF28F0C1B0}" type="pres">
      <dgm:prSet presAssocID="{636C3EB4-A6DD-4468-B561-0EB90D6EF6F0}" presName="spacing" presStyleCnt="0"/>
      <dgm:spPr/>
    </dgm:pt>
    <dgm:pt modelId="{76CE2B20-EF3F-4A9F-AC25-0499C765E217}" type="pres">
      <dgm:prSet presAssocID="{CDF92CC9-11EA-40BD-A3E3-E589BD0692FB}" presName="composite" presStyleCnt="0"/>
      <dgm:spPr/>
    </dgm:pt>
    <dgm:pt modelId="{1EBF98F4-75FA-4B40-BA60-1B6EB20BA277}" type="pres">
      <dgm:prSet presAssocID="{CDF92CC9-11EA-40BD-A3E3-E589BD0692FB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57E7DB8-3CAC-464A-BC5C-43CE31CD9321}" type="pres">
      <dgm:prSet presAssocID="{CDF92CC9-11EA-40BD-A3E3-E589BD0692FB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A2A957-EB20-420B-BC45-0F1468AFA325}" srcId="{6C520449-B5D5-41F3-B3A9-11D9FB5FCAF3}" destId="{3DA8BF84-22B8-4C0E-B77A-3F6CF664F0CA}" srcOrd="1" destOrd="0" parTransId="{6F5EF56F-18BF-4098-B998-98EFAB970BF4}" sibTransId="{636C3EB4-A6DD-4468-B561-0EB90D6EF6F0}"/>
    <dgm:cxn modelId="{A5FF9F53-AAEF-48A6-8260-E9D6BB6A3A93}" type="presOf" srcId="{06C2030B-3AE8-4265-AB8D-949CFBC36489}" destId="{2522CE7B-54D9-4B43-9507-6D88104DBC0F}" srcOrd="0" destOrd="0" presId="urn:microsoft.com/office/officeart/2005/8/layout/vList3"/>
    <dgm:cxn modelId="{2D7D15B0-62C4-4206-B2F8-B12F1C4FFF68}" srcId="{6C520449-B5D5-41F3-B3A9-11D9FB5FCAF3}" destId="{CDF92CC9-11EA-40BD-A3E3-E589BD0692FB}" srcOrd="2" destOrd="0" parTransId="{2BCAB67C-4F2C-4DD2-8FBF-53FB6015349F}" sibTransId="{5FFAD27F-EF01-4801-BFD9-8F03BC02FCF9}"/>
    <dgm:cxn modelId="{D02E52F3-F6D7-49E3-B4B4-7DD3FC11C73B}" type="presOf" srcId="{3DA8BF84-22B8-4C0E-B77A-3F6CF664F0CA}" destId="{677C7F09-33D5-46AE-9757-D8626273C34E}" srcOrd="0" destOrd="0" presId="urn:microsoft.com/office/officeart/2005/8/layout/vList3"/>
    <dgm:cxn modelId="{326F555B-6254-4428-AF5B-5774A17D5784}" type="presOf" srcId="{CDF92CC9-11EA-40BD-A3E3-E589BD0692FB}" destId="{757E7DB8-3CAC-464A-BC5C-43CE31CD9321}" srcOrd="0" destOrd="0" presId="urn:microsoft.com/office/officeart/2005/8/layout/vList3"/>
    <dgm:cxn modelId="{75A23F43-D01E-4700-BE2E-8E04838578A1}" srcId="{6C520449-B5D5-41F3-B3A9-11D9FB5FCAF3}" destId="{06C2030B-3AE8-4265-AB8D-949CFBC36489}" srcOrd="0" destOrd="0" parTransId="{A07007B1-A074-4F2C-97E4-7B3309A4596E}" sibTransId="{12D97325-8759-4597-B334-E462AC9D8FB8}"/>
    <dgm:cxn modelId="{7C77C485-41B1-451E-B207-9383D0E5AA5A}" type="presOf" srcId="{6C520449-B5D5-41F3-B3A9-11D9FB5FCAF3}" destId="{2F7BFCB8-8193-42A9-8595-CF30CC780D44}" srcOrd="0" destOrd="0" presId="urn:microsoft.com/office/officeart/2005/8/layout/vList3"/>
    <dgm:cxn modelId="{2504E5DF-6265-419A-AB8F-9288587D5F5C}" type="presParOf" srcId="{2F7BFCB8-8193-42A9-8595-CF30CC780D44}" destId="{BA0787F9-DD0C-4FBF-9CCB-CCEC8AB0B7D4}" srcOrd="0" destOrd="0" presId="urn:microsoft.com/office/officeart/2005/8/layout/vList3"/>
    <dgm:cxn modelId="{6F1B6D8F-E77C-45F5-BD80-47E22BD43578}" type="presParOf" srcId="{BA0787F9-DD0C-4FBF-9CCB-CCEC8AB0B7D4}" destId="{7E60C834-48CC-4067-8FB6-EDD408D8A1B1}" srcOrd="0" destOrd="0" presId="urn:microsoft.com/office/officeart/2005/8/layout/vList3"/>
    <dgm:cxn modelId="{2F0D8CE3-9DA5-4F20-BA71-2CB2DD3845E9}" type="presParOf" srcId="{BA0787F9-DD0C-4FBF-9CCB-CCEC8AB0B7D4}" destId="{2522CE7B-54D9-4B43-9507-6D88104DBC0F}" srcOrd="1" destOrd="0" presId="urn:microsoft.com/office/officeart/2005/8/layout/vList3"/>
    <dgm:cxn modelId="{9897F39D-F4B7-46AD-BFD0-07259E9E93CE}" type="presParOf" srcId="{2F7BFCB8-8193-42A9-8595-CF30CC780D44}" destId="{D35CC355-80B7-4A2A-9C2B-1202BA8E34EF}" srcOrd="1" destOrd="0" presId="urn:microsoft.com/office/officeart/2005/8/layout/vList3"/>
    <dgm:cxn modelId="{66D02C54-14B4-41F1-B78D-C0884CD0DBF3}" type="presParOf" srcId="{2F7BFCB8-8193-42A9-8595-CF30CC780D44}" destId="{6D14A2F3-5AAD-4AB3-91EF-A0D904E14B7B}" srcOrd="2" destOrd="0" presId="urn:microsoft.com/office/officeart/2005/8/layout/vList3"/>
    <dgm:cxn modelId="{AC318A23-537E-4A9B-9F18-5E6015242AC9}" type="presParOf" srcId="{6D14A2F3-5AAD-4AB3-91EF-A0D904E14B7B}" destId="{0CBCFE77-9060-4706-BE7D-4A63535017B5}" srcOrd="0" destOrd="0" presId="urn:microsoft.com/office/officeart/2005/8/layout/vList3"/>
    <dgm:cxn modelId="{E8596421-A973-494D-ABBB-65B39BBD14B7}" type="presParOf" srcId="{6D14A2F3-5AAD-4AB3-91EF-A0D904E14B7B}" destId="{677C7F09-33D5-46AE-9757-D8626273C34E}" srcOrd="1" destOrd="0" presId="urn:microsoft.com/office/officeart/2005/8/layout/vList3"/>
    <dgm:cxn modelId="{EB1102CA-3842-44F5-9C51-F4B58FC60306}" type="presParOf" srcId="{2F7BFCB8-8193-42A9-8595-CF30CC780D44}" destId="{BB6B22AD-D9DC-4890-8CE4-7AAF28F0C1B0}" srcOrd="3" destOrd="0" presId="urn:microsoft.com/office/officeart/2005/8/layout/vList3"/>
    <dgm:cxn modelId="{A7AB9D0A-5EE3-4FC0-9B10-AC2C1AED31E5}" type="presParOf" srcId="{2F7BFCB8-8193-42A9-8595-CF30CC780D44}" destId="{76CE2B20-EF3F-4A9F-AC25-0499C765E217}" srcOrd="4" destOrd="0" presId="urn:microsoft.com/office/officeart/2005/8/layout/vList3"/>
    <dgm:cxn modelId="{2E686AD2-4902-499A-93F8-CFCD2BBB3C25}" type="presParOf" srcId="{76CE2B20-EF3F-4A9F-AC25-0499C765E217}" destId="{1EBF98F4-75FA-4B40-BA60-1B6EB20BA277}" srcOrd="0" destOrd="0" presId="urn:microsoft.com/office/officeart/2005/8/layout/vList3"/>
    <dgm:cxn modelId="{B3F15148-06DF-4948-9499-602373DFF8E6}" type="presParOf" srcId="{76CE2B20-EF3F-4A9F-AC25-0499C765E217}" destId="{757E7DB8-3CAC-464A-BC5C-43CE31CD932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520449-B5D5-41F3-B3A9-11D9FB5FCAF3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C2030B-3AE8-4265-AB8D-949CFBC36489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A07007B1-A074-4F2C-97E4-7B3309A4596E}" type="parTrans" cxnId="{75A23F43-D01E-4700-BE2E-8E04838578A1}">
      <dgm:prSet/>
      <dgm:spPr/>
      <dgm:t>
        <a:bodyPr/>
        <a:lstStyle/>
        <a:p>
          <a:endParaRPr lang="en-US"/>
        </a:p>
      </dgm:t>
    </dgm:pt>
    <dgm:pt modelId="{12D97325-8759-4597-B334-E462AC9D8FB8}" type="sibTrans" cxnId="{75A23F43-D01E-4700-BE2E-8E04838578A1}">
      <dgm:prSet/>
      <dgm:spPr/>
      <dgm:t>
        <a:bodyPr/>
        <a:lstStyle/>
        <a:p>
          <a:endParaRPr lang="en-US"/>
        </a:p>
      </dgm:t>
    </dgm:pt>
    <dgm:pt modelId="{3DA8BF84-22B8-4C0E-B77A-3F6CF664F0CA}">
      <dgm:prSet phldrT="[Text]"/>
      <dgm:spPr/>
      <dgm:t>
        <a:bodyPr/>
        <a:lstStyle/>
        <a:p>
          <a:r>
            <a:rPr lang="en-US" dirty="0" smtClean="0"/>
            <a:t>JSF</a:t>
          </a:r>
          <a:endParaRPr lang="en-US" dirty="0"/>
        </a:p>
      </dgm:t>
    </dgm:pt>
    <dgm:pt modelId="{6F5EF56F-18BF-4098-B998-98EFAB970BF4}" type="parTrans" cxnId="{15A2A957-EB20-420B-BC45-0F1468AFA325}">
      <dgm:prSet/>
      <dgm:spPr/>
      <dgm:t>
        <a:bodyPr/>
        <a:lstStyle/>
        <a:p>
          <a:endParaRPr lang="en-US"/>
        </a:p>
      </dgm:t>
    </dgm:pt>
    <dgm:pt modelId="{636C3EB4-A6DD-4468-B561-0EB90D6EF6F0}" type="sibTrans" cxnId="{15A2A957-EB20-420B-BC45-0F1468AFA325}">
      <dgm:prSet/>
      <dgm:spPr/>
      <dgm:t>
        <a:bodyPr/>
        <a:lstStyle/>
        <a:p>
          <a:endParaRPr lang="en-US"/>
        </a:p>
      </dgm:t>
    </dgm:pt>
    <dgm:pt modelId="{CDF92CC9-11EA-40BD-A3E3-E589BD0692FB}">
      <dgm:prSet phldrT="[Text]"/>
      <dgm:spPr/>
      <dgm:t>
        <a:bodyPr/>
        <a:lstStyle/>
        <a:p>
          <a:r>
            <a:rPr lang="en-US" dirty="0" smtClean="0"/>
            <a:t>PHP</a:t>
          </a:r>
          <a:endParaRPr lang="en-US" dirty="0"/>
        </a:p>
      </dgm:t>
    </dgm:pt>
    <dgm:pt modelId="{2BCAB67C-4F2C-4DD2-8FBF-53FB6015349F}" type="parTrans" cxnId="{2D7D15B0-62C4-4206-B2F8-B12F1C4FFF68}">
      <dgm:prSet/>
      <dgm:spPr/>
      <dgm:t>
        <a:bodyPr/>
        <a:lstStyle/>
        <a:p>
          <a:endParaRPr lang="en-US"/>
        </a:p>
      </dgm:t>
    </dgm:pt>
    <dgm:pt modelId="{5FFAD27F-EF01-4801-BFD9-8F03BC02FCF9}" type="sibTrans" cxnId="{2D7D15B0-62C4-4206-B2F8-B12F1C4FFF68}">
      <dgm:prSet/>
      <dgm:spPr/>
      <dgm:t>
        <a:bodyPr/>
        <a:lstStyle/>
        <a:p>
          <a:endParaRPr lang="en-US"/>
        </a:p>
      </dgm:t>
    </dgm:pt>
    <dgm:pt modelId="{27B1694B-A73A-47F8-89EE-0DEB34D6CA8C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BCA380D9-C7F8-449D-ABD9-A0D8183CE932}" type="parTrans" cxnId="{1DA10FC7-E5B9-4DF8-AA15-EE1FA0B01992}">
      <dgm:prSet/>
      <dgm:spPr/>
      <dgm:t>
        <a:bodyPr/>
        <a:lstStyle/>
        <a:p>
          <a:endParaRPr lang="en-US"/>
        </a:p>
      </dgm:t>
    </dgm:pt>
    <dgm:pt modelId="{3A326A7D-0729-41F9-B02D-65D1A6C59B71}" type="sibTrans" cxnId="{1DA10FC7-E5B9-4DF8-AA15-EE1FA0B01992}">
      <dgm:prSet/>
      <dgm:spPr/>
      <dgm:t>
        <a:bodyPr/>
        <a:lstStyle/>
        <a:p>
          <a:endParaRPr lang="en-US"/>
        </a:p>
      </dgm:t>
    </dgm:pt>
    <dgm:pt modelId="{33154910-C7E8-4E68-825A-B8A94DA67C9B}">
      <dgm:prSet phldrT="[Text]"/>
      <dgm:spPr/>
      <dgm:t>
        <a:bodyPr/>
        <a:lstStyle/>
        <a:p>
          <a:r>
            <a:rPr lang="en-US" dirty="0" err="1" smtClean="0"/>
            <a:t>NodeJS</a:t>
          </a:r>
          <a:endParaRPr lang="en-US" dirty="0"/>
        </a:p>
      </dgm:t>
    </dgm:pt>
    <dgm:pt modelId="{19329131-87AE-4587-AB51-920BBF94820F}" type="parTrans" cxnId="{1603A386-FF0B-473A-833B-FE69B8299144}">
      <dgm:prSet/>
      <dgm:spPr/>
      <dgm:t>
        <a:bodyPr/>
        <a:lstStyle/>
        <a:p>
          <a:endParaRPr lang="en-US"/>
        </a:p>
      </dgm:t>
    </dgm:pt>
    <dgm:pt modelId="{6C8D0979-7FD4-4973-B681-75A1FE7307DF}" type="sibTrans" cxnId="{1603A386-FF0B-473A-833B-FE69B8299144}">
      <dgm:prSet/>
      <dgm:spPr/>
      <dgm:t>
        <a:bodyPr/>
        <a:lstStyle/>
        <a:p>
          <a:endParaRPr lang="en-US"/>
        </a:p>
      </dgm:t>
    </dgm:pt>
    <dgm:pt modelId="{033B1CBF-AAAF-4EDE-84FB-EEE5B3AA061B}" type="pres">
      <dgm:prSet presAssocID="{6C520449-B5D5-41F3-B3A9-11D9FB5FCAF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16D73C-274F-461A-8A21-AEBBB541B91B}" type="pres">
      <dgm:prSet presAssocID="{06C2030B-3AE8-4265-AB8D-949CFBC36489}" presName="comp" presStyleCnt="0"/>
      <dgm:spPr/>
    </dgm:pt>
    <dgm:pt modelId="{747D64A7-B2BE-40CB-A93D-D2EF8EA31AF5}" type="pres">
      <dgm:prSet presAssocID="{06C2030B-3AE8-4265-AB8D-949CFBC36489}" presName="rect2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05C72-AC13-4789-96E8-9013702E15AC}" type="pres">
      <dgm:prSet presAssocID="{06C2030B-3AE8-4265-AB8D-949CFBC36489}" presName="rect1" presStyleLbl="ln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6CEAD730-5A66-466F-9CCA-93E4D46221BE}" type="pres">
      <dgm:prSet presAssocID="{12D97325-8759-4597-B334-E462AC9D8FB8}" presName="sibTrans" presStyleCnt="0"/>
      <dgm:spPr/>
    </dgm:pt>
    <dgm:pt modelId="{689A8E7A-6BED-4DA2-8332-FC5A7A1FCB72}" type="pres">
      <dgm:prSet presAssocID="{3DA8BF84-22B8-4C0E-B77A-3F6CF664F0CA}" presName="comp" presStyleCnt="0"/>
      <dgm:spPr/>
    </dgm:pt>
    <dgm:pt modelId="{DE55EA1A-E44B-4BED-AF0D-7B04EEB23D10}" type="pres">
      <dgm:prSet presAssocID="{3DA8BF84-22B8-4C0E-B77A-3F6CF664F0CA}" presName="rect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2F41A-C526-404D-972D-DE782B735237}" type="pres">
      <dgm:prSet presAssocID="{3DA8BF84-22B8-4C0E-B77A-3F6CF664F0CA}" presName="rect1" presStyleLbl="ln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BCF1077-E92F-4481-A163-7234D41099BC}" type="pres">
      <dgm:prSet presAssocID="{636C3EB4-A6DD-4468-B561-0EB90D6EF6F0}" presName="sibTrans" presStyleCnt="0"/>
      <dgm:spPr/>
    </dgm:pt>
    <dgm:pt modelId="{8D9CDC48-FE43-4994-8B1E-5BF1A1EF3800}" type="pres">
      <dgm:prSet presAssocID="{CDF92CC9-11EA-40BD-A3E3-E589BD0692FB}" presName="comp" presStyleCnt="0"/>
      <dgm:spPr/>
    </dgm:pt>
    <dgm:pt modelId="{8A35BD93-0C56-4058-93E9-AD057C802269}" type="pres">
      <dgm:prSet presAssocID="{CDF92CC9-11EA-40BD-A3E3-E589BD0692FB}" presName="rect2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D9BC5-2841-429E-BF14-61B8055EAFCF}" type="pres">
      <dgm:prSet presAssocID="{CDF92CC9-11EA-40BD-A3E3-E589BD0692FB}" presName="rect1" presStyleLbl="ln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  <dgm:t>
        <a:bodyPr/>
        <a:lstStyle/>
        <a:p>
          <a:endParaRPr lang="en-US"/>
        </a:p>
      </dgm:t>
    </dgm:pt>
    <dgm:pt modelId="{8A1CFE73-9A26-4945-A694-09A5FC2D67AE}" type="pres">
      <dgm:prSet presAssocID="{5FFAD27F-EF01-4801-BFD9-8F03BC02FCF9}" presName="sibTrans" presStyleCnt="0"/>
      <dgm:spPr/>
    </dgm:pt>
    <dgm:pt modelId="{74BC2182-5035-4C09-9110-97D6F03896C6}" type="pres">
      <dgm:prSet presAssocID="{27B1694B-A73A-47F8-89EE-0DEB34D6CA8C}" presName="comp" presStyleCnt="0"/>
      <dgm:spPr/>
    </dgm:pt>
    <dgm:pt modelId="{14D7A3BB-C28A-402D-8BD0-E1626CE36393}" type="pres">
      <dgm:prSet presAssocID="{27B1694B-A73A-47F8-89EE-0DEB34D6CA8C}" presName="rect2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C9866-7756-4277-8666-44A545D25526}" type="pres">
      <dgm:prSet presAssocID="{27B1694B-A73A-47F8-89EE-0DEB34D6CA8C}" presName="rect1" presStyleLbl="lnNod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F8DBFE7-8183-4B69-89E8-76AF0B10D039}" type="pres">
      <dgm:prSet presAssocID="{3A326A7D-0729-41F9-B02D-65D1A6C59B71}" presName="sibTrans" presStyleCnt="0"/>
      <dgm:spPr/>
    </dgm:pt>
    <dgm:pt modelId="{D6B58362-0401-4645-B0AB-6AFA0A49B080}" type="pres">
      <dgm:prSet presAssocID="{33154910-C7E8-4E68-825A-B8A94DA67C9B}" presName="comp" presStyleCnt="0"/>
      <dgm:spPr/>
    </dgm:pt>
    <dgm:pt modelId="{B8D396A8-F869-4369-BEE2-0DF249817D99}" type="pres">
      <dgm:prSet presAssocID="{33154910-C7E8-4E68-825A-B8A94DA67C9B}" presName="rect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A2680-AE90-41E8-A82C-B92427BBF364}" type="pres">
      <dgm:prSet presAssocID="{33154910-C7E8-4E68-825A-B8A94DA67C9B}" presName="rect1" presStyleLbl="lnNod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</dgm:ptLst>
  <dgm:cxnLst>
    <dgm:cxn modelId="{0D5F6CF2-F9A8-4F56-87DA-34DB01CA3988}" type="presOf" srcId="{33154910-C7E8-4E68-825A-B8A94DA67C9B}" destId="{B8D396A8-F869-4369-BEE2-0DF249817D99}" srcOrd="0" destOrd="0" presId="urn:microsoft.com/office/officeart/2008/layout/AlternatingPictureBlocks"/>
    <dgm:cxn modelId="{DC06AD6E-CE98-4150-BE3A-D9340F6B8D34}" type="presOf" srcId="{27B1694B-A73A-47F8-89EE-0DEB34D6CA8C}" destId="{14D7A3BB-C28A-402D-8BD0-E1626CE36393}" srcOrd="0" destOrd="0" presId="urn:microsoft.com/office/officeart/2008/layout/AlternatingPictureBlocks"/>
    <dgm:cxn modelId="{E1283F63-496F-444C-B5A9-5BDB3BA8D562}" type="presOf" srcId="{06C2030B-3AE8-4265-AB8D-949CFBC36489}" destId="{747D64A7-B2BE-40CB-A93D-D2EF8EA31AF5}" srcOrd="0" destOrd="0" presId="urn:microsoft.com/office/officeart/2008/layout/AlternatingPictureBlocks"/>
    <dgm:cxn modelId="{15A2A957-EB20-420B-BC45-0F1468AFA325}" srcId="{6C520449-B5D5-41F3-B3A9-11D9FB5FCAF3}" destId="{3DA8BF84-22B8-4C0E-B77A-3F6CF664F0CA}" srcOrd="1" destOrd="0" parTransId="{6F5EF56F-18BF-4098-B998-98EFAB970BF4}" sibTransId="{636C3EB4-A6DD-4468-B561-0EB90D6EF6F0}"/>
    <dgm:cxn modelId="{2D7D15B0-62C4-4206-B2F8-B12F1C4FFF68}" srcId="{6C520449-B5D5-41F3-B3A9-11D9FB5FCAF3}" destId="{CDF92CC9-11EA-40BD-A3E3-E589BD0692FB}" srcOrd="2" destOrd="0" parTransId="{2BCAB67C-4F2C-4DD2-8FBF-53FB6015349F}" sibTransId="{5FFAD27F-EF01-4801-BFD9-8F03BC02FCF9}"/>
    <dgm:cxn modelId="{35983166-3A21-4B2F-98A1-AC852CE707C2}" type="presOf" srcId="{6C520449-B5D5-41F3-B3A9-11D9FB5FCAF3}" destId="{033B1CBF-AAAF-4EDE-84FB-EEE5B3AA061B}" srcOrd="0" destOrd="0" presId="urn:microsoft.com/office/officeart/2008/layout/AlternatingPictureBlocks"/>
    <dgm:cxn modelId="{1DA10FC7-E5B9-4DF8-AA15-EE1FA0B01992}" srcId="{6C520449-B5D5-41F3-B3A9-11D9FB5FCAF3}" destId="{27B1694B-A73A-47F8-89EE-0DEB34D6CA8C}" srcOrd="3" destOrd="0" parTransId="{BCA380D9-C7F8-449D-ABD9-A0D8183CE932}" sibTransId="{3A326A7D-0729-41F9-B02D-65D1A6C59B71}"/>
    <dgm:cxn modelId="{BDE2E940-EAC1-49CA-9754-9018E98A7F5E}" type="presOf" srcId="{CDF92CC9-11EA-40BD-A3E3-E589BD0692FB}" destId="{8A35BD93-0C56-4058-93E9-AD057C802269}" srcOrd="0" destOrd="0" presId="urn:microsoft.com/office/officeart/2008/layout/AlternatingPictureBlocks"/>
    <dgm:cxn modelId="{1603A386-FF0B-473A-833B-FE69B8299144}" srcId="{6C520449-B5D5-41F3-B3A9-11D9FB5FCAF3}" destId="{33154910-C7E8-4E68-825A-B8A94DA67C9B}" srcOrd="4" destOrd="0" parTransId="{19329131-87AE-4587-AB51-920BBF94820F}" sibTransId="{6C8D0979-7FD4-4973-B681-75A1FE7307DF}"/>
    <dgm:cxn modelId="{C2E48274-8B49-4776-8686-26AC2F0BE52B}" type="presOf" srcId="{3DA8BF84-22B8-4C0E-B77A-3F6CF664F0CA}" destId="{DE55EA1A-E44B-4BED-AF0D-7B04EEB23D10}" srcOrd="0" destOrd="0" presId="urn:microsoft.com/office/officeart/2008/layout/AlternatingPictureBlocks"/>
    <dgm:cxn modelId="{75A23F43-D01E-4700-BE2E-8E04838578A1}" srcId="{6C520449-B5D5-41F3-B3A9-11D9FB5FCAF3}" destId="{06C2030B-3AE8-4265-AB8D-949CFBC36489}" srcOrd="0" destOrd="0" parTransId="{A07007B1-A074-4F2C-97E4-7B3309A4596E}" sibTransId="{12D97325-8759-4597-B334-E462AC9D8FB8}"/>
    <dgm:cxn modelId="{FE7B4546-5628-43A4-AD07-6D26465BEA18}" type="presParOf" srcId="{033B1CBF-AAAF-4EDE-84FB-EEE5B3AA061B}" destId="{AE16D73C-274F-461A-8A21-AEBBB541B91B}" srcOrd="0" destOrd="0" presId="urn:microsoft.com/office/officeart/2008/layout/AlternatingPictureBlocks"/>
    <dgm:cxn modelId="{52A55EEE-8226-4B6A-BC79-0BDB86E187B9}" type="presParOf" srcId="{AE16D73C-274F-461A-8A21-AEBBB541B91B}" destId="{747D64A7-B2BE-40CB-A93D-D2EF8EA31AF5}" srcOrd="0" destOrd="0" presId="urn:microsoft.com/office/officeart/2008/layout/AlternatingPictureBlocks"/>
    <dgm:cxn modelId="{6A24B740-F073-429F-901E-861B5078F4D0}" type="presParOf" srcId="{AE16D73C-274F-461A-8A21-AEBBB541B91B}" destId="{F8E05C72-AC13-4789-96E8-9013702E15AC}" srcOrd="1" destOrd="0" presId="urn:microsoft.com/office/officeart/2008/layout/AlternatingPictureBlocks"/>
    <dgm:cxn modelId="{8137FFA1-4934-488B-B728-12116CD4E0CD}" type="presParOf" srcId="{033B1CBF-AAAF-4EDE-84FB-EEE5B3AA061B}" destId="{6CEAD730-5A66-466F-9CCA-93E4D46221BE}" srcOrd="1" destOrd="0" presId="urn:microsoft.com/office/officeart/2008/layout/AlternatingPictureBlocks"/>
    <dgm:cxn modelId="{48416C8B-AF13-4421-9BE6-EAB8C66851D9}" type="presParOf" srcId="{033B1CBF-AAAF-4EDE-84FB-EEE5B3AA061B}" destId="{689A8E7A-6BED-4DA2-8332-FC5A7A1FCB72}" srcOrd="2" destOrd="0" presId="urn:microsoft.com/office/officeart/2008/layout/AlternatingPictureBlocks"/>
    <dgm:cxn modelId="{5245A31C-1051-4D9A-ADC9-3175965B8B8D}" type="presParOf" srcId="{689A8E7A-6BED-4DA2-8332-FC5A7A1FCB72}" destId="{DE55EA1A-E44B-4BED-AF0D-7B04EEB23D10}" srcOrd="0" destOrd="0" presId="urn:microsoft.com/office/officeart/2008/layout/AlternatingPictureBlocks"/>
    <dgm:cxn modelId="{85465EC1-C009-4760-9DAC-294A7D4305C8}" type="presParOf" srcId="{689A8E7A-6BED-4DA2-8332-FC5A7A1FCB72}" destId="{7052F41A-C526-404D-972D-DE782B735237}" srcOrd="1" destOrd="0" presId="urn:microsoft.com/office/officeart/2008/layout/AlternatingPictureBlocks"/>
    <dgm:cxn modelId="{8CFAD95D-FD5C-4F13-A1A7-68E5AC221902}" type="presParOf" srcId="{033B1CBF-AAAF-4EDE-84FB-EEE5B3AA061B}" destId="{CBCF1077-E92F-4481-A163-7234D41099BC}" srcOrd="3" destOrd="0" presId="urn:microsoft.com/office/officeart/2008/layout/AlternatingPictureBlocks"/>
    <dgm:cxn modelId="{3CA45346-2517-4071-A9D4-2DDD3F4D168B}" type="presParOf" srcId="{033B1CBF-AAAF-4EDE-84FB-EEE5B3AA061B}" destId="{8D9CDC48-FE43-4994-8B1E-5BF1A1EF3800}" srcOrd="4" destOrd="0" presId="urn:microsoft.com/office/officeart/2008/layout/AlternatingPictureBlocks"/>
    <dgm:cxn modelId="{DCC1E18C-7BB1-4065-B269-1F4466766214}" type="presParOf" srcId="{8D9CDC48-FE43-4994-8B1E-5BF1A1EF3800}" destId="{8A35BD93-0C56-4058-93E9-AD057C802269}" srcOrd="0" destOrd="0" presId="urn:microsoft.com/office/officeart/2008/layout/AlternatingPictureBlocks"/>
    <dgm:cxn modelId="{0A6ECFBE-990E-4B16-B4CE-B4663F807983}" type="presParOf" srcId="{8D9CDC48-FE43-4994-8B1E-5BF1A1EF3800}" destId="{2A2D9BC5-2841-429E-BF14-61B8055EAFCF}" srcOrd="1" destOrd="0" presId="urn:microsoft.com/office/officeart/2008/layout/AlternatingPictureBlocks"/>
    <dgm:cxn modelId="{B6525BB6-9700-454A-8CE4-D0FFF4E81E01}" type="presParOf" srcId="{033B1CBF-AAAF-4EDE-84FB-EEE5B3AA061B}" destId="{8A1CFE73-9A26-4945-A694-09A5FC2D67AE}" srcOrd="5" destOrd="0" presId="urn:microsoft.com/office/officeart/2008/layout/AlternatingPictureBlocks"/>
    <dgm:cxn modelId="{866E7D62-9F02-4B05-A32A-1958C0FA18AD}" type="presParOf" srcId="{033B1CBF-AAAF-4EDE-84FB-EEE5B3AA061B}" destId="{74BC2182-5035-4C09-9110-97D6F03896C6}" srcOrd="6" destOrd="0" presId="urn:microsoft.com/office/officeart/2008/layout/AlternatingPictureBlocks"/>
    <dgm:cxn modelId="{E51C6A51-9C8D-4BC1-8DE3-0CF04CE9D14C}" type="presParOf" srcId="{74BC2182-5035-4C09-9110-97D6F03896C6}" destId="{14D7A3BB-C28A-402D-8BD0-E1626CE36393}" srcOrd="0" destOrd="0" presId="urn:microsoft.com/office/officeart/2008/layout/AlternatingPictureBlocks"/>
    <dgm:cxn modelId="{6CD56464-9C3D-4657-8401-0D7EFB4D928C}" type="presParOf" srcId="{74BC2182-5035-4C09-9110-97D6F03896C6}" destId="{5AFC9866-7756-4277-8666-44A545D25526}" srcOrd="1" destOrd="0" presId="urn:microsoft.com/office/officeart/2008/layout/AlternatingPictureBlocks"/>
    <dgm:cxn modelId="{AA8F58E4-1E28-4FC3-914C-DA424CE6A68B}" type="presParOf" srcId="{033B1CBF-AAAF-4EDE-84FB-EEE5B3AA061B}" destId="{6F8DBFE7-8183-4B69-89E8-76AF0B10D039}" srcOrd="7" destOrd="0" presId="urn:microsoft.com/office/officeart/2008/layout/AlternatingPictureBlocks"/>
    <dgm:cxn modelId="{E1E1B2F4-8DA7-4511-9DB2-6B9FD092E4C4}" type="presParOf" srcId="{033B1CBF-AAAF-4EDE-84FB-EEE5B3AA061B}" destId="{D6B58362-0401-4645-B0AB-6AFA0A49B080}" srcOrd="8" destOrd="0" presId="urn:microsoft.com/office/officeart/2008/layout/AlternatingPictureBlocks"/>
    <dgm:cxn modelId="{31E7EB95-A87C-4950-BD66-2FF45D7EABD8}" type="presParOf" srcId="{D6B58362-0401-4645-B0AB-6AFA0A49B080}" destId="{B8D396A8-F869-4369-BEE2-0DF249817D99}" srcOrd="0" destOrd="0" presId="urn:microsoft.com/office/officeart/2008/layout/AlternatingPictureBlocks"/>
    <dgm:cxn modelId="{D9E249F4-F2B6-49B2-AB84-F0C99FC8CD61}" type="presParOf" srcId="{D6B58362-0401-4645-B0AB-6AFA0A49B080}" destId="{1C0A2680-AE90-41E8-A82C-B92427BBF364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5C3DFB-3853-4486-B8AA-9D89E2F5807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B54989-F6ED-4F3C-8D8F-2C08F9A26D37}">
      <dgm:prSet phldrT="[Text]"/>
      <dgm:spPr/>
      <dgm:t>
        <a:bodyPr/>
        <a:lstStyle/>
        <a:p>
          <a:r>
            <a:rPr lang="en-US" dirty="0" smtClean="0"/>
            <a:t>View State</a:t>
          </a:r>
          <a:endParaRPr lang="en-US" dirty="0"/>
        </a:p>
      </dgm:t>
    </dgm:pt>
    <dgm:pt modelId="{C87493E1-3CFD-4931-81A8-994F87FFB524}" type="parTrans" cxnId="{8EED6DAD-7DEE-476F-AAF4-53CD1D29ACE3}">
      <dgm:prSet/>
      <dgm:spPr/>
      <dgm:t>
        <a:bodyPr/>
        <a:lstStyle/>
        <a:p>
          <a:endParaRPr lang="en-US"/>
        </a:p>
      </dgm:t>
    </dgm:pt>
    <dgm:pt modelId="{6359987D-D953-4DDB-8064-4E0C7126A24E}" type="sibTrans" cxnId="{8EED6DAD-7DEE-476F-AAF4-53CD1D29ACE3}">
      <dgm:prSet/>
      <dgm:spPr/>
      <dgm:t>
        <a:bodyPr/>
        <a:lstStyle/>
        <a:p>
          <a:endParaRPr lang="en-US"/>
        </a:p>
      </dgm:t>
    </dgm:pt>
    <dgm:pt modelId="{C2DF0E7D-46D9-484C-923C-5BFBEB4801A5}">
      <dgm:prSet phldrT="[Text]"/>
      <dgm:spPr/>
      <dgm:t>
        <a:bodyPr/>
        <a:lstStyle/>
        <a:p>
          <a:r>
            <a:rPr lang="en-US" dirty="0" smtClean="0"/>
            <a:t>Session</a:t>
          </a:r>
          <a:endParaRPr lang="en-US" dirty="0"/>
        </a:p>
      </dgm:t>
    </dgm:pt>
    <dgm:pt modelId="{E591E05D-D6FA-4E9A-8F56-94D97E1DF3EB}" type="parTrans" cxnId="{963F55B8-8F28-4444-88D2-F380B9AE377A}">
      <dgm:prSet/>
      <dgm:spPr/>
      <dgm:t>
        <a:bodyPr/>
        <a:lstStyle/>
        <a:p>
          <a:endParaRPr lang="en-US"/>
        </a:p>
      </dgm:t>
    </dgm:pt>
    <dgm:pt modelId="{B90CE4CD-CD7C-4FA3-A4A1-AA2FB1EA45AA}" type="sibTrans" cxnId="{963F55B8-8F28-4444-88D2-F380B9AE377A}">
      <dgm:prSet/>
      <dgm:spPr/>
      <dgm:t>
        <a:bodyPr/>
        <a:lstStyle/>
        <a:p>
          <a:endParaRPr lang="en-US"/>
        </a:p>
      </dgm:t>
    </dgm:pt>
    <dgm:pt modelId="{D24A0049-CC07-4D32-8941-B6CD204D761A}">
      <dgm:prSet phldrT="[Text]"/>
      <dgm:spPr/>
      <dgm:t>
        <a:bodyPr/>
        <a:lstStyle/>
        <a:p>
          <a:r>
            <a:rPr lang="en-US" dirty="0" smtClean="0"/>
            <a:t>Cookies</a:t>
          </a:r>
          <a:endParaRPr lang="en-US" dirty="0"/>
        </a:p>
      </dgm:t>
    </dgm:pt>
    <dgm:pt modelId="{3FC46A5C-372F-4F88-92C3-238A721AB5B0}" type="parTrans" cxnId="{AAEC2BDD-363E-4892-AF40-BDD1DB3DCC2E}">
      <dgm:prSet/>
      <dgm:spPr/>
      <dgm:t>
        <a:bodyPr/>
        <a:lstStyle/>
        <a:p>
          <a:endParaRPr lang="en-US"/>
        </a:p>
      </dgm:t>
    </dgm:pt>
    <dgm:pt modelId="{88105CA6-6B92-4706-A850-90F1C5BB2759}" type="sibTrans" cxnId="{AAEC2BDD-363E-4892-AF40-BDD1DB3DCC2E}">
      <dgm:prSet/>
      <dgm:spPr/>
      <dgm:t>
        <a:bodyPr/>
        <a:lstStyle/>
        <a:p>
          <a:endParaRPr lang="en-US"/>
        </a:p>
      </dgm:t>
    </dgm:pt>
    <dgm:pt modelId="{91FC7427-D223-4A83-9B2A-B541B290EF2B}">
      <dgm:prSet phldrT="[Text]"/>
      <dgm:spPr/>
      <dgm:t>
        <a:bodyPr/>
        <a:lstStyle/>
        <a:p>
          <a:r>
            <a:rPr lang="en-US" dirty="0" smtClean="0"/>
            <a:t>Query String</a:t>
          </a:r>
          <a:endParaRPr lang="en-US" dirty="0"/>
        </a:p>
      </dgm:t>
    </dgm:pt>
    <dgm:pt modelId="{93F28C5B-DE0C-4C9E-8539-90B0DD675C3E}" type="parTrans" cxnId="{FAF70888-DF81-46C6-80C6-3E37B42F57AF}">
      <dgm:prSet/>
      <dgm:spPr/>
      <dgm:t>
        <a:bodyPr/>
        <a:lstStyle/>
        <a:p>
          <a:endParaRPr lang="en-US"/>
        </a:p>
      </dgm:t>
    </dgm:pt>
    <dgm:pt modelId="{FA9482E5-3A40-4B53-996E-2AB07D88AC33}" type="sibTrans" cxnId="{FAF70888-DF81-46C6-80C6-3E37B42F57AF}">
      <dgm:prSet/>
      <dgm:spPr/>
      <dgm:t>
        <a:bodyPr/>
        <a:lstStyle/>
        <a:p>
          <a:endParaRPr lang="en-US"/>
        </a:p>
      </dgm:t>
    </dgm:pt>
    <dgm:pt modelId="{190CAB69-1520-47A9-B14D-0F9E2A5D6B36}" type="pres">
      <dgm:prSet presAssocID="{BC5C3DFB-3853-4486-B8AA-9D89E2F5807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591F954-0F98-495F-A0D5-032613A591C4}" type="pres">
      <dgm:prSet presAssocID="{BC5C3DFB-3853-4486-B8AA-9D89E2F5807A}" presName="Name1" presStyleCnt="0"/>
      <dgm:spPr/>
    </dgm:pt>
    <dgm:pt modelId="{5D1F2312-66D3-4185-869D-8E75987EC13E}" type="pres">
      <dgm:prSet presAssocID="{BC5C3DFB-3853-4486-B8AA-9D89E2F5807A}" presName="cycle" presStyleCnt="0"/>
      <dgm:spPr/>
    </dgm:pt>
    <dgm:pt modelId="{A880E765-4FED-4567-8BB3-1C58DDB66425}" type="pres">
      <dgm:prSet presAssocID="{BC5C3DFB-3853-4486-B8AA-9D89E2F5807A}" presName="srcNode" presStyleLbl="node1" presStyleIdx="0" presStyleCnt="4"/>
      <dgm:spPr/>
    </dgm:pt>
    <dgm:pt modelId="{392ED44A-CB5A-4056-8F74-870D13831DFF}" type="pres">
      <dgm:prSet presAssocID="{BC5C3DFB-3853-4486-B8AA-9D89E2F5807A}" presName="conn" presStyleLbl="parChTrans1D2" presStyleIdx="0" presStyleCnt="1"/>
      <dgm:spPr/>
      <dgm:t>
        <a:bodyPr/>
        <a:lstStyle/>
        <a:p>
          <a:endParaRPr lang="en-US"/>
        </a:p>
      </dgm:t>
    </dgm:pt>
    <dgm:pt modelId="{8CBEBA58-B733-488C-8099-E9E0828D8D9A}" type="pres">
      <dgm:prSet presAssocID="{BC5C3DFB-3853-4486-B8AA-9D89E2F5807A}" presName="extraNode" presStyleLbl="node1" presStyleIdx="0" presStyleCnt="4"/>
      <dgm:spPr/>
    </dgm:pt>
    <dgm:pt modelId="{E73130C5-D0A0-4979-AE85-BDB766DDC645}" type="pres">
      <dgm:prSet presAssocID="{BC5C3DFB-3853-4486-B8AA-9D89E2F5807A}" presName="dstNode" presStyleLbl="node1" presStyleIdx="0" presStyleCnt="4"/>
      <dgm:spPr/>
    </dgm:pt>
    <dgm:pt modelId="{40CE5434-0CDD-4723-840E-82BC31AECFE9}" type="pres">
      <dgm:prSet presAssocID="{91FC7427-D223-4A83-9B2A-B541B290EF2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83B63-619B-4A61-BF9B-249E7B79836D}" type="pres">
      <dgm:prSet presAssocID="{91FC7427-D223-4A83-9B2A-B541B290EF2B}" presName="accent_1" presStyleCnt="0"/>
      <dgm:spPr/>
    </dgm:pt>
    <dgm:pt modelId="{94E1471E-89C5-492D-8BFC-4EFB5600BD19}" type="pres">
      <dgm:prSet presAssocID="{91FC7427-D223-4A83-9B2A-B541B290EF2B}" presName="accentRepeatNode" presStyleLbl="solidFgAcc1" presStyleIdx="0" presStyleCnt="4"/>
      <dgm:spPr/>
    </dgm:pt>
    <dgm:pt modelId="{37D51AF9-59F7-469E-9120-06916E0165EA}" type="pres">
      <dgm:prSet presAssocID="{BCB54989-F6ED-4F3C-8D8F-2C08F9A26D3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23884-6DBB-4BD9-AC87-C354AF985FAC}" type="pres">
      <dgm:prSet presAssocID="{BCB54989-F6ED-4F3C-8D8F-2C08F9A26D37}" presName="accent_2" presStyleCnt="0"/>
      <dgm:spPr/>
    </dgm:pt>
    <dgm:pt modelId="{960A0241-AB4C-4CEF-8B7B-B078633E0481}" type="pres">
      <dgm:prSet presAssocID="{BCB54989-F6ED-4F3C-8D8F-2C08F9A26D37}" presName="accentRepeatNode" presStyleLbl="solidFgAcc1" presStyleIdx="1" presStyleCnt="4"/>
      <dgm:spPr/>
    </dgm:pt>
    <dgm:pt modelId="{AB4DFB25-6644-4324-9A1E-82D645220AB9}" type="pres">
      <dgm:prSet presAssocID="{C2DF0E7D-46D9-484C-923C-5BFBEB4801A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A3A9-2E1A-412D-BB8A-8F1050C6FCDE}" type="pres">
      <dgm:prSet presAssocID="{C2DF0E7D-46D9-484C-923C-5BFBEB4801A5}" presName="accent_3" presStyleCnt="0"/>
      <dgm:spPr/>
    </dgm:pt>
    <dgm:pt modelId="{77B54AB2-F5AD-4D78-B66D-3C98C3F98F68}" type="pres">
      <dgm:prSet presAssocID="{C2DF0E7D-46D9-484C-923C-5BFBEB4801A5}" presName="accentRepeatNode" presStyleLbl="solidFgAcc1" presStyleIdx="2" presStyleCnt="4"/>
      <dgm:spPr/>
    </dgm:pt>
    <dgm:pt modelId="{D64D7462-F681-42C7-99A8-872E4A906BAD}" type="pres">
      <dgm:prSet presAssocID="{D24A0049-CC07-4D32-8941-B6CD204D761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279DA-685A-4F7A-90B0-7E72775BCE81}" type="pres">
      <dgm:prSet presAssocID="{D24A0049-CC07-4D32-8941-B6CD204D761A}" presName="accent_4" presStyleCnt="0"/>
      <dgm:spPr/>
    </dgm:pt>
    <dgm:pt modelId="{D4ECC2D9-39BF-4D34-A6AB-5F54412BB06B}" type="pres">
      <dgm:prSet presAssocID="{D24A0049-CC07-4D32-8941-B6CD204D761A}" presName="accentRepeatNode" presStyleLbl="solidFgAcc1" presStyleIdx="3" presStyleCnt="4"/>
      <dgm:spPr/>
    </dgm:pt>
  </dgm:ptLst>
  <dgm:cxnLst>
    <dgm:cxn modelId="{CA6C46FB-A2CB-4CCE-8956-6A5F810A7971}" type="presOf" srcId="{BC5C3DFB-3853-4486-B8AA-9D89E2F5807A}" destId="{190CAB69-1520-47A9-B14D-0F9E2A5D6B36}" srcOrd="0" destOrd="0" presId="urn:microsoft.com/office/officeart/2008/layout/VerticalCurvedList"/>
    <dgm:cxn modelId="{3C6C7012-86B2-4683-828B-EC59F005FD6F}" type="presOf" srcId="{D24A0049-CC07-4D32-8941-B6CD204D761A}" destId="{D64D7462-F681-42C7-99A8-872E4A906BAD}" srcOrd="0" destOrd="0" presId="urn:microsoft.com/office/officeart/2008/layout/VerticalCurvedList"/>
    <dgm:cxn modelId="{949395D4-A80D-4CB9-9CEE-919EE2B524D1}" type="presOf" srcId="{C2DF0E7D-46D9-484C-923C-5BFBEB4801A5}" destId="{AB4DFB25-6644-4324-9A1E-82D645220AB9}" srcOrd="0" destOrd="0" presId="urn:microsoft.com/office/officeart/2008/layout/VerticalCurvedList"/>
    <dgm:cxn modelId="{FAF70888-DF81-46C6-80C6-3E37B42F57AF}" srcId="{BC5C3DFB-3853-4486-B8AA-9D89E2F5807A}" destId="{91FC7427-D223-4A83-9B2A-B541B290EF2B}" srcOrd="0" destOrd="0" parTransId="{93F28C5B-DE0C-4C9E-8539-90B0DD675C3E}" sibTransId="{FA9482E5-3A40-4B53-996E-2AB07D88AC33}"/>
    <dgm:cxn modelId="{963F55B8-8F28-4444-88D2-F380B9AE377A}" srcId="{BC5C3DFB-3853-4486-B8AA-9D89E2F5807A}" destId="{C2DF0E7D-46D9-484C-923C-5BFBEB4801A5}" srcOrd="2" destOrd="0" parTransId="{E591E05D-D6FA-4E9A-8F56-94D97E1DF3EB}" sibTransId="{B90CE4CD-CD7C-4FA3-A4A1-AA2FB1EA45AA}"/>
    <dgm:cxn modelId="{2F464373-92EF-4EFA-9941-6B3C992BCC5A}" type="presOf" srcId="{FA9482E5-3A40-4B53-996E-2AB07D88AC33}" destId="{392ED44A-CB5A-4056-8F74-870D13831DFF}" srcOrd="0" destOrd="0" presId="urn:microsoft.com/office/officeart/2008/layout/VerticalCurvedList"/>
    <dgm:cxn modelId="{9DF6C273-2587-4FD9-A0B3-EA93C3FF6122}" type="presOf" srcId="{BCB54989-F6ED-4F3C-8D8F-2C08F9A26D37}" destId="{37D51AF9-59F7-469E-9120-06916E0165EA}" srcOrd="0" destOrd="0" presId="urn:microsoft.com/office/officeart/2008/layout/VerticalCurvedList"/>
    <dgm:cxn modelId="{AAEC2BDD-363E-4892-AF40-BDD1DB3DCC2E}" srcId="{BC5C3DFB-3853-4486-B8AA-9D89E2F5807A}" destId="{D24A0049-CC07-4D32-8941-B6CD204D761A}" srcOrd="3" destOrd="0" parTransId="{3FC46A5C-372F-4F88-92C3-238A721AB5B0}" sibTransId="{88105CA6-6B92-4706-A850-90F1C5BB2759}"/>
    <dgm:cxn modelId="{8EED6DAD-7DEE-476F-AAF4-53CD1D29ACE3}" srcId="{BC5C3DFB-3853-4486-B8AA-9D89E2F5807A}" destId="{BCB54989-F6ED-4F3C-8D8F-2C08F9A26D37}" srcOrd="1" destOrd="0" parTransId="{C87493E1-3CFD-4931-81A8-994F87FFB524}" sibTransId="{6359987D-D953-4DDB-8064-4E0C7126A24E}"/>
    <dgm:cxn modelId="{8297EEAB-10AF-466D-BB26-B3554EF5BEAB}" type="presOf" srcId="{91FC7427-D223-4A83-9B2A-B541B290EF2B}" destId="{40CE5434-0CDD-4723-840E-82BC31AECFE9}" srcOrd="0" destOrd="0" presId="urn:microsoft.com/office/officeart/2008/layout/VerticalCurvedList"/>
    <dgm:cxn modelId="{48585788-2D20-43EF-9367-35F18FCA6935}" type="presParOf" srcId="{190CAB69-1520-47A9-B14D-0F9E2A5D6B36}" destId="{D591F954-0F98-495F-A0D5-032613A591C4}" srcOrd="0" destOrd="0" presId="urn:microsoft.com/office/officeart/2008/layout/VerticalCurvedList"/>
    <dgm:cxn modelId="{8AB5582F-D5D8-4708-A17D-EABC429DD5C1}" type="presParOf" srcId="{D591F954-0F98-495F-A0D5-032613A591C4}" destId="{5D1F2312-66D3-4185-869D-8E75987EC13E}" srcOrd="0" destOrd="0" presId="urn:microsoft.com/office/officeart/2008/layout/VerticalCurvedList"/>
    <dgm:cxn modelId="{3694A016-E456-4DE6-B94D-24575AFE989B}" type="presParOf" srcId="{5D1F2312-66D3-4185-869D-8E75987EC13E}" destId="{A880E765-4FED-4567-8BB3-1C58DDB66425}" srcOrd="0" destOrd="0" presId="urn:microsoft.com/office/officeart/2008/layout/VerticalCurvedList"/>
    <dgm:cxn modelId="{C70FDFA7-1A8F-46DF-8047-D584D0931C16}" type="presParOf" srcId="{5D1F2312-66D3-4185-869D-8E75987EC13E}" destId="{392ED44A-CB5A-4056-8F74-870D13831DFF}" srcOrd="1" destOrd="0" presId="urn:microsoft.com/office/officeart/2008/layout/VerticalCurvedList"/>
    <dgm:cxn modelId="{69D04A22-9669-4220-AF0D-56BD266AA3D4}" type="presParOf" srcId="{5D1F2312-66D3-4185-869D-8E75987EC13E}" destId="{8CBEBA58-B733-488C-8099-E9E0828D8D9A}" srcOrd="2" destOrd="0" presId="urn:microsoft.com/office/officeart/2008/layout/VerticalCurvedList"/>
    <dgm:cxn modelId="{5221E9E6-AFBB-437E-8E6A-FDF1EC68911A}" type="presParOf" srcId="{5D1F2312-66D3-4185-869D-8E75987EC13E}" destId="{E73130C5-D0A0-4979-AE85-BDB766DDC645}" srcOrd="3" destOrd="0" presId="urn:microsoft.com/office/officeart/2008/layout/VerticalCurvedList"/>
    <dgm:cxn modelId="{D15F361C-4AC0-4374-8AAE-EF4E925F8799}" type="presParOf" srcId="{D591F954-0F98-495F-A0D5-032613A591C4}" destId="{40CE5434-0CDD-4723-840E-82BC31AECFE9}" srcOrd="1" destOrd="0" presId="urn:microsoft.com/office/officeart/2008/layout/VerticalCurvedList"/>
    <dgm:cxn modelId="{4037A0CC-EE7D-4209-9D71-BE083542DA6E}" type="presParOf" srcId="{D591F954-0F98-495F-A0D5-032613A591C4}" destId="{41383B63-619B-4A61-BF9B-249E7B79836D}" srcOrd="2" destOrd="0" presId="urn:microsoft.com/office/officeart/2008/layout/VerticalCurvedList"/>
    <dgm:cxn modelId="{2C3CCD55-00BF-48E9-ABB5-05C004ADEFD2}" type="presParOf" srcId="{41383B63-619B-4A61-BF9B-249E7B79836D}" destId="{94E1471E-89C5-492D-8BFC-4EFB5600BD19}" srcOrd="0" destOrd="0" presId="urn:microsoft.com/office/officeart/2008/layout/VerticalCurvedList"/>
    <dgm:cxn modelId="{3081E791-1418-4D19-8253-F6C22E68DA8B}" type="presParOf" srcId="{D591F954-0F98-495F-A0D5-032613A591C4}" destId="{37D51AF9-59F7-469E-9120-06916E0165EA}" srcOrd="3" destOrd="0" presId="urn:microsoft.com/office/officeart/2008/layout/VerticalCurvedList"/>
    <dgm:cxn modelId="{8A5D26C9-CB54-4CD3-9D8B-D2C77C1FCE1E}" type="presParOf" srcId="{D591F954-0F98-495F-A0D5-032613A591C4}" destId="{89723884-6DBB-4BD9-AC87-C354AF985FAC}" srcOrd="4" destOrd="0" presId="urn:microsoft.com/office/officeart/2008/layout/VerticalCurvedList"/>
    <dgm:cxn modelId="{E32D1DC0-B20D-4F9F-9512-4209EB433A45}" type="presParOf" srcId="{89723884-6DBB-4BD9-AC87-C354AF985FAC}" destId="{960A0241-AB4C-4CEF-8B7B-B078633E0481}" srcOrd="0" destOrd="0" presId="urn:microsoft.com/office/officeart/2008/layout/VerticalCurvedList"/>
    <dgm:cxn modelId="{89F3D507-F671-4972-B7E9-A05F925B4757}" type="presParOf" srcId="{D591F954-0F98-495F-A0D5-032613A591C4}" destId="{AB4DFB25-6644-4324-9A1E-82D645220AB9}" srcOrd="5" destOrd="0" presId="urn:microsoft.com/office/officeart/2008/layout/VerticalCurvedList"/>
    <dgm:cxn modelId="{9A52B1AC-707D-44D1-AE9E-F0CBEBD2C9DF}" type="presParOf" srcId="{D591F954-0F98-495F-A0D5-032613A591C4}" destId="{A86FA3A9-2E1A-412D-BB8A-8F1050C6FCDE}" srcOrd="6" destOrd="0" presId="urn:microsoft.com/office/officeart/2008/layout/VerticalCurvedList"/>
    <dgm:cxn modelId="{010E8909-3FCB-444A-85BC-EA4A5C3D5D5B}" type="presParOf" srcId="{A86FA3A9-2E1A-412D-BB8A-8F1050C6FCDE}" destId="{77B54AB2-F5AD-4D78-B66D-3C98C3F98F68}" srcOrd="0" destOrd="0" presId="urn:microsoft.com/office/officeart/2008/layout/VerticalCurvedList"/>
    <dgm:cxn modelId="{A5A8AD41-B35E-486D-B47E-51AAB34E3A74}" type="presParOf" srcId="{D591F954-0F98-495F-A0D5-032613A591C4}" destId="{D64D7462-F681-42C7-99A8-872E4A906BAD}" srcOrd="7" destOrd="0" presId="urn:microsoft.com/office/officeart/2008/layout/VerticalCurvedList"/>
    <dgm:cxn modelId="{FAD69938-FEBA-4CC3-800F-AFB677B71C4A}" type="presParOf" srcId="{D591F954-0F98-495F-A0D5-032613A591C4}" destId="{340279DA-685A-4F7A-90B0-7E72775BCE81}" srcOrd="8" destOrd="0" presId="urn:microsoft.com/office/officeart/2008/layout/VerticalCurvedList"/>
    <dgm:cxn modelId="{96B61B4F-B136-48E8-A5E6-04145669C802}" type="presParOf" srcId="{340279DA-685A-4F7A-90B0-7E72775BCE81}" destId="{D4ECC2D9-39BF-4D34-A6AB-5F54412BB0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2CE7B-54D9-4B43-9507-6D88104DBC0F}">
      <dsp:nvSpPr>
        <dsp:cNvPr id="0" name=""/>
        <dsp:cNvSpPr/>
      </dsp:nvSpPr>
      <dsp:spPr>
        <a:xfrm rot="10800000">
          <a:off x="779552" y="1803"/>
          <a:ext cx="2392766" cy="70745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967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HTML</a:t>
          </a:r>
          <a:endParaRPr lang="en-US" sz="2600" kern="1200" dirty="0"/>
        </a:p>
      </dsp:txBody>
      <dsp:txXfrm rot="10800000">
        <a:off x="956415" y="1803"/>
        <a:ext cx="2215903" cy="707453"/>
      </dsp:txXfrm>
    </dsp:sp>
    <dsp:sp modelId="{7E60C834-48CC-4067-8FB6-EDD408D8A1B1}">
      <dsp:nvSpPr>
        <dsp:cNvPr id="0" name=""/>
        <dsp:cNvSpPr/>
      </dsp:nvSpPr>
      <dsp:spPr>
        <a:xfrm>
          <a:off x="425825" y="1803"/>
          <a:ext cx="707453" cy="70745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C7F09-33D5-46AE-9757-D8626273C34E}">
      <dsp:nvSpPr>
        <dsp:cNvPr id="0" name=""/>
        <dsp:cNvSpPr/>
      </dsp:nvSpPr>
      <dsp:spPr>
        <a:xfrm rot="10800000">
          <a:off x="779552" y="920437"/>
          <a:ext cx="2392766" cy="707453"/>
        </a:xfrm>
        <a:prstGeom prst="homePlat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967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CSS</a:t>
          </a:r>
          <a:endParaRPr lang="en-US" sz="2600" kern="1200" dirty="0"/>
        </a:p>
      </dsp:txBody>
      <dsp:txXfrm rot="10800000">
        <a:off x="956415" y="920437"/>
        <a:ext cx="2215903" cy="707453"/>
      </dsp:txXfrm>
    </dsp:sp>
    <dsp:sp modelId="{0CBCFE77-9060-4706-BE7D-4A63535017B5}">
      <dsp:nvSpPr>
        <dsp:cNvPr id="0" name=""/>
        <dsp:cNvSpPr/>
      </dsp:nvSpPr>
      <dsp:spPr>
        <a:xfrm>
          <a:off x="425825" y="920437"/>
          <a:ext cx="707453" cy="70745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E7DB8-3CAC-464A-BC5C-43CE31CD9321}">
      <dsp:nvSpPr>
        <dsp:cNvPr id="0" name=""/>
        <dsp:cNvSpPr/>
      </dsp:nvSpPr>
      <dsp:spPr>
        <a:xfrm rot="10800000">
          <a:off x="779552" y="1839071"/>
          <a:ext cx="2392766" cy="707453"/>
        </a:xfrm>
        <a:prstGeom prst="homePlat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967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JavaScript</a:t>
          </a:r>
          <a:endParaRPr lang="en-US" sz="2600" kern="1200" dirty="0"/>
        </a:p>
      </dsp:txBody>
      <dsp:txXfrm rot="10800000">
        <a:off x="956415" y="1839071"/>
        <a:ext cx="2215903" cy="707453"/>
      </dsp:txXfrm>
    </dsp:sp>
    <dsp:sp modelId="{1EBF98F4-75FA-4B40-BA60-1B6EB20BA277}">
      <dsp:nvSpPr>
        <dsp:cNvPr id="0" name=""/>
        <dsp:cNvSpPr/>
      </dsp:nvSpPr>
      <dsp:spPr>
        <a:xfrm>
          <a:off x="425825" y="1839071"/>
          <a:ext cx="707453" cy="70745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D64A7-B2BE-40CB-A93D-D2EF8EA31AF5}">
      <dsp:nvSpPr>
        <dsp:cNvPr id="0" name=""/>
        <dsp:cNvSpPr/>
      </dsp:nvSpPr>
      <dsp:spPr>
        <a:xfrm>
          <a:off x="1293433" y="1732"/>
          <a:ext cx="1787794" cy="8085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ASP.NET</a:t>
          </a:r>
          <a:endParaRPr lang="en-US" sz="3600" kern="1200" dirty="0"/>
        </a:p>
      </dsp:txBody>
      <dsp:txXfrm>
        <a:off x="1293433" y="1732"/>
        <a:ext cx="1787794" cy="808591"/>
      </dsp:txXfrm>
    </dsp:sp>
    <dsp:sp modelId="{F8E05C72-AC13-4789-96E8-9013702E15AC}">
      <dsp:nvSpPr>
        <dsp:cNvPr id="0" name=""/>
        <dsp:cNvSpPr/>
      </dsp:nvSpPr>
      <dsp:spPr>
        <a:xfrm>
          <a:off x="412877" y="1732"/>
          <a:ext cx="800505" cy="808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5EA1A-E44B-4BED-AF0D-7B04EEB23D10}">
      <dsp:nvSpPr>
        <dsp:cNvPr id="0" name=""/>
        <dsp:cNvSpPr/>
      </dsp:nvSpPr>
      <dsp:spPr>
        <a:xfrm>
          <a:off x="412877" y="943740"/>
          <a:ext cx="1787794" cy="8085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JSF</a:t>
          </a:r>
          <a:endParaRPr lang="en-US" sz="3600" kern="1200" dirty="0"/>
        </a:p>
      </dsp:txBody>
      <dsp:txXfrm>
        <a:off x="412877" y="943740"/>
        <a:ext cx="1787794" cy="808591"/>
      </dsp:txXfrm>
    </dsp:sp>
    <dsp:sp modelId="{7052F41A-C526-404D-972D-DE782B735237}">
      <dsp:nvSpPr>
        <dsp:cNvPr id="0" name=""/>
        <dsp:cNvSpPr/>
      </dsp:nvSpPr>
      <dsp:spPr>
        <a:xfrm>
          <a:off x="2280723" y="943740"/>
          <a:ext cx="800505" cy="80859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5BD93-0C56-4058-93E9-AD057C802269}">
      <dsp:nvSpPr>
        <dsp:cNvPr id="0" name=""/>
        <dsp:cNvSpPr/>
      </dsp:nvSpPr>
      <dsp:spPr>
        <a:xfrm>
          <a:off x="1293433" y="1885749"/>
          <a:ext cx="1787794" cy="8085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PHP</a:t>
          </a:r>
          <a:endParaRPr lang="en-US" sz="3600" kern="1200" dirty="0"/>
        </a:p>
      </dsp:txBody>
      <dsp:txXfrm>
        <a:off x="1293433" y="1885749"/>
        <a:ext cx="1787794" cy="808591"/>
      </dsp:txXfrm>
    </dsp:sp>
    <dsp:sp modelId="{2A2D9BC5-2841-429E-BF14-61B8055EAFCF}">
      <dsp:nvSpPr>
        <dsp:cNvPr id="0" name=""/>
        <dsp:cNvSpPr/>
      </dsp:nvSpPr>
      <dsp:spPr>
        <a:xfrm>
          <a:off x="412877" y="1885749"/>
          <a:ext cx="800505" cy="808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7A3BB-C28A-402D-8BD0-E1626CE36393}">
      <dsp:nvSpPr>
        <dsp:cNvPr id="0" name=""/>
        <dsp:cNvSpPr/>
      </dsp:nvSpPr>
      <dsp:spPr>
        <a:xfrm>
          <a:off x="412877" y="2827758"/>
          <a:ext cx="1787794" cy="8085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Python</a:t>
          </a:r>
          <a:endParaRPr lang="en-US" sz="3600" kern="1200" dirty="0"/>
        </a:p>
      </dsp:txBody>
      <dsp:txXfrm>
        <a:off x="412877" y="2827758"/>
        <a:ext cx="1787794" cy="808591"/>
      </dsp:txXfrm>
    </dsp:sp>
    <dsp:sp modelId="{5AFC9866-7756-4277-8666-44A545D25526}">
      <dsp:nvSpPr>
        <dsp:cNvPr id="0" name=""/>
        <dsp:cNvSpPr/>
      </dsp:nvSpPr>
      <dsp:spPr>
        <a:xfrm>
          <a:off x="2280723" y="2827758"/>
          <a:ext cx="800505" cy="808591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396A8-F869-4369-BEE2-0DF249817D99}">
      <dsp:nvSpPr>
        <dsp:cNvPr id="0" name=""/>
        <dsp:cNvSpPr/>
      </dsp:nvSpPr>
      <dsp:spPr>
        <a:xfrm>
          <a:off x="1293433" y="3769766"/>
          <a:ext cx="1787794" cy="8085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NodeJS</a:t>
          </a:r>
          <a:endParaRPr lang="en-US" sz="3600" kern="1200" dirty="0"/>
        </a:p>
      </dsp:txBody>
      <dsp:txXfrm>
        <a:off x="1293433" y="3769766"/>
        <a:ext cx="1787794" cy="808591"/>
      </dsp:txXfrm>
    </dsp:sp>
    <dsp:sp modelId="{1C0A2680-AE90-41E8-A82C-B92427BBF364}">
      <dsp:nvSpPr>
        <dsp:cNvPr id="0" name=""/>
        <dsp:cNvSpPr/>
      </dsp:nvSpPr>
      <dsp:spPr>
        <a:xfrm>
          <a:off x="412877" y="3769766"/>
          <a:ext cx="800505" cy="80859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ED44A-CB5A-4056-8F74-870D13831DFF}">
      <dsp:nvSpPr>
        <dsp:cNvPr id="0" name=""/>
        <dsp:cNvSpPr/>
      </dsp:nvSpPr>
      <dsp:spPr>
        <a:xfrm>
          <a:off x="-4671641" y="-95272"/>
          <a:ext cx="5564649" cy="5564649"/>
        </a:xfrm>
        <a:prstGeom prst="blockArc">
          <a:avLst>
            <a:gd name="adj1" fmla="val 18900000"/>
            <a:gd name="adj2" fmla="val 2700000"/>
            <a:gd name="adj3" fmla="val 388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E5434-0CDD-4723-840E-82BC31AECFE9}">
      <dsp:nvSpPr>
        <dsp:cNvPr id="0" name=""/>
        <dsp:cNvSpPr/>
      </dsp:nvSpPr>
      <dsp:spPr>
        <a:xfrm>
          <a:off x="467713" y="938581"/>
          <a:ext cx="2781883" cy="6357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601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Query String</a:t>
          </a:r>
          <a:endParaRPr lang="en-US" sz="3300" kern="1200" dirty="0"/>
        </a:p>
      </dsp:txBody>
      <dsp:txXfrm>
        <a:off x="467713" y="938581"/>
        <a:ext cx="2781883" cy="635717"/>
      </dsp:txXfrm>
    </dsp:sp>
    <dsp:sp modelId="{94E1471E-89C5-492D-8BFC-4EFB5600BD19}">
      <dsp:nvSpPr>
        <dsp:cNvPr id="0" name=""/>
        <dsp:cNvSpPr/>
      </dsp:nvSpPr>
      <dsp:spPr>
        <a:xfrm>
          <a:off x="70390" y="859116"/>
          <a:ext cx="794646" cy="794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51AF9-59F7-469E-9120-06916E0165EA}">
      <dsp:nvSpPr>
        <dsp:cNvPr id="0" name=""/>
        <dsp:cNvSpPr/>
      </dsp:nvSpPr>
      <dsp:spPr>
        <a:xfrm>
          <a:off x="832184" y="1892323"/>
          <a:ext cx="2417412" cy="6357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601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View State</a:t>
          </a:r>
          <a:endParaRPr lang="en-US" sz="3300" kern="1200" dirty="0"/>
        </a:p>
      </dsp:txBody>
      <dsp:txXfrm>
        <a:off x="832184" y="1892323"/>
        <a:ext cx="2417412" cy="635717"/>
      </dsp:txXfrm>
    </dsp:sp>
    <dsp:sp modelId="{960A0241-AB4C-4CEF-8B7B-B078633E0481}">
      <dsp:nvSpPr>
        <dsp:cNvPr id="0" name=""/>
        <dsp:cNvSpPr/>
      </dsp:nvSpPr>
      <dsp:spPr>
        <a:xfrm>
          <a:off x="434861" y="1812858"/>
          <a:ext cx="794646" cy="794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DFB25-6644-4324-9A1E-82D645220AB9}">
      <dsp:nvSpPr>
        <dsp:cNvPr id="0" name=""/>
        <dsp:cNvSpPr/>
      </dsp:nvSpPr>
      <dsp:spPr>
        <a:xfrm>
          <a:off x="832184" y="2846064"/>
          <a:ext cx="2417412" cy="6357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601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Session</a:t>
          </a:r>
          <a:endParaRPr lang="en-US" sz="3300" kern="1200" dirty="0"/>
        </a:p>
      </dsp:txBody>
      <dsp:txXfrm>
        <a:off x="832184" y="2846064"/>
        <a:ext cx="2417412" cy="635717"/>
      </dsp:txXfrm>
    </dsp:sp>
    <dsp:sp modelId="{77B54AB2-F5AD-4D78-B66D-3C98C3F98F68}">
      <dsp:nvSpPr>
        <dsp:cNvPr id="0" name=""/>
        <dsp:cNvSpPr/>
      </dsp:nvSpPr>
      <dsp:spPr>
        <a:xfrm>
          <a:off x="434861" y="2766599"/>
          <a:ext cx="794646" cy="794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D7462-F681-42C7-99A8-872E4A906BAD}">
      <dsp:nvSpPr>
        <dsp:cNvPr id="0" name=""/>
        <dsp:cNvSpPr/>
      </dsp:nvSpPr>
      <dsp:spPr>
        <a:xfrm>
          <a:off x="467713" y="3799805"/>
          <a:ext cx="2781883" cy="6357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601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Cookies</a:t>
          </a:r>
          <a:endParaRPr lang="en-US" sz="3300" kern="1200" dirty="0"/>
        </a:p>
      </dsp:txBody>
      <dsp:txXfrm>
        <a:off x="467713" y="3799805"/>
        <a:ext cx="2781883" cy="635717"/>
      </dsp:txXfrm>
    </dsp:sp>
    <dsp:sp modelId="{D4ECC2D9-39BF-4D34-A6AB-5F54412BB06B}">
      <dsp:nvSpPr>
        <dsp:cNvPr id="0" name=""/>
        <dsp:cNvSpPr/>
      </dsp:nvSpPr>
      <dsp:spPr>
        <a:xfrm>
          <a:off x="70390" y="3720341"/>
          <a:ext cx="794646" cy="794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A3C4F-5303-4019-B51A-D1BD070643C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72496-118D-4C03-878F-1D7B768C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8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72496-118D-4C03-878F-1D7B768C4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7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thing it save through</a:t>
            </a:r>
            <a:r>
              <a:rPr lang="en-US" baseline="0" dirty="0" smtClean="0"/>
              <a:t> </a:t>
            </a:r>
            <a:r>
              <a:rPr lang="en-US" baseline="0" dirty="0" smtClean="0"/>
              <a:t>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4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and xml</a:t>
            </a:r>
          </a:p>
          <a:p>
            <a:r>
              <a:rPr lang="en-US" dirty="0" smtClean="0"/>
              <a:t>it`s not a language it`s not a framework</a:t>
            </a:r>
          </a:p>
          <a:p>
            <a:r>
              <a:rPr lang="en-US" dirty="0" smtClean="0"/>
              <a:t>or a library</a:t>
            </a:r>
          </a:p>
          <a:p>
            <a:r>
              <a:rPr lang="en-US" dirty="0" smtClean="0"/>
              <a:t>it`s a set of web technology to send and receive</a:t>
            </a:r>
          </a:p>
          <a:p>
            <a:r>
              <a:rPr lang="en-US" dirty="0" smtClean="0"/>
              <a:t>data from a client to server asynchronously</a:t>
            </a:r>
          </a:p>
          <a:p>
            <a:r>
              <a:rPr lang="en-US" dirty="0" smtClean="0"/>
              <a:t>so it`s all done behind the scenes</a:t>
            </a:r>
          </a:p>
          <a:p>
            <a:r>
              <a:rPr lang="en-US" dirty="0" smtClean="0"/>
              <a:t>without having to explicitly reload the web page</a:t>
            </a:r>
          </a:p>
          <a:p>
            <a:endParaRPr lang="en-US" dirty="0" smtClean="0"/>
          </a:p>
          <a:p>
            <a:r>
              <a:rPr lang="en-US" dirty="0" smtClean="0"/>
              <a:t>xml is rarely used in ajax anymore</a:t>
            </a:r>
          </a:p>
          <a:p>
            <a:r>
              <a:rPr lang="en-US" dirty="0" smtClean="0"/>
              <a:t>is not used </a:t>
            </a:r>
            <a:r>
              <a:rPr lang="en-US" dirty="0" err="1" smtClean="0"/>
              <a:t>json</a:t>
            </a:r>
            <a:r>
              <a:rPr lang="en-US" dirty="0" smtClean="0"/>
              <a:t> is replaced it</a:t>
            </a:r>
          </a:p>
          <a:p>
            <a:r>
              <a:rPr lang="en-US" dirty="0" smtClean="0"/>
              <a:t>it's easier and faster and it's much more</a:t>
            </a:r>
          </a:p>
          <a:p>
            <a:r>
              <a:rPr lang="en-US" dirty="0" smtClean="0"/>
              <a:t>popular </a:t>
            </a:r>
          </a:p>
          <a:p>
            <a:r>
              <a:rPr lang="en-US" dirty="0" smtClean="0"/>
              <a:t>so most of the API is if you`re working with</a:t>
            </a:r>
          </a:p>
          <a:p>
            <a:r>
              <a:rPr lang="en-US" dirty="0" smtClean="0"/>
              <a:t>external </a:t>
            </a:r>
            <a:r>
              <a:rPr lang="en-US" dirty="0" err="1" smtClean="0"/>
              <a:t>api`s</a:t>
            </a:r>
            <a:r>
              <a:rPr lang="en-US" dirty="0" smtClean="0"/>
              <a:t> you're probably going</a:t>
            </a:r>
          </a:p>
          <a:p>
            <a:r>
              <a:rPr lang="en-US" dirty="0" smtClean="0"/>
              <a:t>to be working with </a:t>
            </a:r>
            <a:r>
              <a:rPr lang="en-US" dirty="0" err="1" smtClean="0"/>
              <a:t>json</a:t>
            </a:r>
            <a:r>
              <a:rPr lang="en-US" dirty="0" smtClean="0"/>
              <a:t> not xml</a:t>
            </a:r>
          </a:p>
          <a:p>
            <a:r>
              <a:rPr lang="en-US" dirty="0" smtClean="0"/>
              <a:t>or maybe both sometimes these external</a:t>
            </a:r>
          </a:p>
          <a:p>
            <a:r>
              <a:rPr lang="en-US" dirty="0" err="1" smtClean="0"/>
              <a:t>api's</a:t>
            </a:r>
            <a:r>
              <a:rPr lang="en-US" dirty="0" smtClean="0"/>
              <a:t> will return both if needed alright</a:t>
            </a:r>
          </a:p>
          <a:p>
            <a:r>
              <a:rPr lang="en-US" dirty="0" smtClean="0"/>
              <a:t>and ajax can </a:t>
            </a:r>
            <a:r>
              <a:rPr lang="en-US" dirty="0" err="1" smtClean="0"/>
              <a:t>aslo</a:t>
            </a:r>
            <a:r>
              <a:rPr lang="en-US" dirty="0" smtClean="0"/>
              <a:t> just work with plain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72496-118D-4C03-878F-1D7B768C40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9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1CCFF-3409-4DBA-A9D1-89A8C3EB26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D7CC-C97D-4A94-966B-50FFF024F90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A02C-5708-4CD0-9FAE-8DE077F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D7CC-C97D-4A94-966B-50FFF024F90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A02C-5708-4CD0-9FAE-8DE077F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D7CC-C97D-4A94-966B-50FFF024F90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A02C-5708-4CD0-9FAE-8DE077F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49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29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4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1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1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39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69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6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0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D7CC-C97D-4A94-966B-50FFF024F90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A02C-5708-4CD0-9FAE-8DE077F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8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17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92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D7CC-C97D-4A94-966B-50FFF024F90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A02C-5708-4CD0-9FAE-8DE077F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9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D7CC-C97D-4A94-966B-50FFF024F90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A02C-5708-4CD0-9FAE-8DE077F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D7CC-C97D-4A94-966B-50FFF024F90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A02C-5708-4CD0-9FAE-8DE077F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8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D7CC-C97D-4A94-966B-50FFF024F90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A02C-5708-4CD0-9FAE-8DE077F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D7CC-C97D-4A94-966B-50FFF024F90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A02C-5708-4CD0-9FAE-8DE077F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D7CC-C97D-4A94-966B-50FFF024F90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A02C-5708-4CD0-9FAE-8DE077F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9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D7CC-C97D-4A94-966B-50FFF024F90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A02C-5708-4CD0-9FAE-8DE077F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2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D7CC-C97D-4A94-966B-50FFF024F90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3A02C-5708-4CD0-9FAE-8DE077F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90607-5AAF-4FBF-B5EE-00D47C776E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453A4-7A05-435D-91CD-BC4B2B3F11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0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5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3.xml"/><Relationship Id="rId11" Type="http://schemas.openxmlformats.org/officeDocument/2006/relationships/image" Target="../media/image1.jpeg"/><Relationship Id="rId5" Type="http://schemas.openxmlformats.org/officeDocument/2006/relationships/image" Target="../media/image17.png"/><Relationship Id="rId10" Type="http://schemas.microsoft.com/office/2007/relationships/diagramDrawing" Target="../diagrams/drawing3.xml"/><Relationship Id="rId4" Type="http://schemas.openxmlformats.org/officeDocument/2006/relationships/image" Target="../media/image16.png"/><Relationship Id="rId9" Type="http://schemas.openxmlformats.org/officeDocument/2006/relationships/diagramColors" Target="../diagrams/colors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1.jpe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2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</a:t>
            </a:r>
            <a:endParaRPr lang="en-US" sz="9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22" y="5742039"/>
            <a:ext cx="13237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013879" y="3060322"/>
            <a:ext cx="6152147" cy="76944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STATELESS PROTOCOL</a:t>
            </a:r>
            <a:endParaRPr lang="en-US" sz="4400" spc="-3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26533" y="539569"/>
            <a:ext cx="3242508" cy="5716852"/>
            <a:chOff x="2109540" y="539569"/>
            <a:chExt cx="3777916" cy="5716852"/>
          </a:xfrm>
        </p:grpSpPr>
        <p:grpSp>
          <p:nvGrpSpPr>
            <p:cNvPr id="8" name="Group 7"/>
            <p:cNvGrpSpPr/>
            <p:nvPr/>
          </p:nvGrpSpPr>
          <p:grpSpPr>
            <a:xfrm>
              <a:off x="2618380" y="4068832"/>
              <a:ext cx="2760236" cy="2187589"/>
              <a:chOff x="7385399" y="2288159"/>
              <a:chExt cx="3435521" cy="251210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5399" y="2288159"/>
                <a:ext cx="2512103" cy="2512103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41" b="6752"/>
              <a:stretch/>
            </p:blipFill>
            <p:spPr>
              <a:xfrm>
                <a:off x="9737081" y="2288159"/>
                <a:ext cx="1083839" cy="1840554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52" t="17035" r="8680" b="5043"/>
            <a:stretch/>
          </p:blipFill>
          <p:spPr>
            <a:xfrm>
              <a:off x="2109540" y="539569"/>
              <a:ext cx="3777916" cy="2061836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rot="5400000" flipV="1">
              <a:off x="2491430" y="2993417"/>
              <a:ext cx="1325937" cy="54191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HTTP </a:t>
              </a:r>
              <a:r>
                <a:rPr lang="en-US" sz="1200" b="1" dirty="0" smtClean="0"/>
                <a:t>Request</a:t>
              </a:r>
              <a:endParaRPr lang="en-US" sz="1200" b="1" dirty="0"/>
            </a:p>
          </p:txBody>
        </p:sp>
        <p:sp>
          <p:nvSpPr>
            <p:cNvPr id="11" name="Right Arrow 10"/>
            <p:cNvSpPr/>
            <p:nvPr/>
          </p:nvSpPr>
          <p:spPr>
            <a:xfrm rot="5400000" flipH="1" flipV="1">
              <a:off x="3654740" y="2945289"/>
              <a:ext cx="1325939" cy="541915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HTTP </a:t>
              </a:r>
              <a:r>
                <a:rPr lang="en-US" sz="1200" b="1" dirty="0" smtClean="0"/>
                <a:t>Response</a:t>
              </a:r>
              <a:endParaRPr lang="en-US" sz="1200" b="1" dirty="0"/>
            </a:p>
          </p:txBody>
        </p:sp>
      </p:grp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647055525"/>
              </p:ext>
            </p:extLst>
          </p:nvPr>
        </p:nvGraphicFramePr>
        <p:xfrm>
          <a:off x="5028643" y="757989"/>
          <a:ext cx="3305863" cy="537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2" y="5905651"/>
            <a:ext cx="685799" cy="6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6"/>
          <a:stretch/>
        </p:blipFill>
        <p:spPr>
          <a:xfrm>
            <a:off x="506543" y="2560108"/>
            <a:ext cx="5002967" cy="30515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46" y="2997663"/>
            <a:ext cx="2424461" cy="3232614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537623" y="782054"/>
            <a:ext cx="9839760" cy="1475874"/>
            <a:chOff x="813086" y="770022"/>
            <a:chExt cx="13119678" cy="147587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94" t="15401" r="6531" b="11338"/>
            <a:stretch/>
          </p:blipFill>
          <p:spPr>
            <a:xfrm>
              <a:off x="813086" y="866273"/>
              <a:ext cx="4251142" cy="137962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893539" y="770022"/>
              <a:ext cx="90392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spc="-3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4000" spc="-3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r>
                <a:rPr lang="en-US" sz="4000" spc="-3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4000" spc="-3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tv</a:t>
              </a:r>
              <a:r>
                <a:rPr lang="en-US" sz="4000" spc="-3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4000" spc="-3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index.html</a:t>
              </a:r>
              <a:r>
                <a:rPr lang="en-US" sz="4000" spc="-3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r>
                <a:rPr lang="en-US" sz="4000" spc="-3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r>
                <a:rPr lang="en-US" sz="4000" spc="-3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=5</a:t>
              </a:r>
              <a:r>
                <a:rPr lang="en-US" sz="4000" spc="-3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en-US" sz="4000" spc="-3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name=</a:t>
              </a:r>
              <a:r>
                <a:rPr lang="en-US" sz="4000" spc="-3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abc</a:t>
              </a:r>
              <a:endParaRPr lang="en-US" sz="4800" spc="-3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10750" y="1791941"/>
              <a:ext cx="10315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prstClr val="black"/>
                  </a:solidFill>
                </a:rPr>
                <a:t>6.URL Path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653203" y="1479778"/>
              <a:ext cx="2434691" cy="128374"/>
              <a:chOff x="5653203" y="1479778"/>
              <a:chExt cx="2434691" cy="12837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5689871" y="1597202"/>
                <a:ext cx="2347569" cy="313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5653203" y="1479778"/>
                <a:ext cx="36666" cy="12055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8051228" y="1487593"/>
                <a:ext cx="36666" cy="12055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5064228" y="1793120"/>
              <a:ext cx="7168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prstClr val="black"/>
                  </a:solidFill>
                </a:rPr>
                <a:t>5.Port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348199" y="1495407"/>
              <a:ext cx="0" cy="2254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8211307" y="1503919"/>
              <a:ext cx="3461652" cy="104233"/>
              <a:chOff x="5653203" y="1479778"/>
              <a:chExt cx="2434691" cy="128374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5689871" y="1597202"/>
                <a:ext cx="2347569" cy="313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5653203" y="1479778"/>
                <a:ext cx="36666" cy="12055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8051228" y="1487593"/>
                <a:ext cx="36666" cy="12055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9276307" y="1801268"/>
              <a:ext cx="10315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prstClr val="black"/>
                  </a:solidFill>
                </a:rPr>
                <a:t>7-Query String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142215" y="2093421"/>
            <a:ext cx="23391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spc="-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#resources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930511" y="2317097"/>
            <a:ext cx="917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</a:rPr>
              <a:t>8-Fragment</a:t>
            </a:r>
          </a:p>
        </p:txBody>
      </p:sp>
      <p:sp>
        <p:nvSpPr>
          <p:cNvPr id="38" name="Notched Right Arrow 37"/>
          <p:cNvSpPr/>
          <p:nvPr/>
        </p:nvSpPr>
        <p:spPr>
          <a:xfrm>
            <a:off x="5608720" y="2257931"/>
            <a:ext cx="385010" cy="35220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2" y="5905651"/>
            <a:ext cx="685799" cy="631632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78"/>
            <a:ext cx="9143999" cy="683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6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Click and Wait Pattern(bad UX)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924800" cy="525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7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04451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sz="107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3" descr="C:\Users\geniuss\Desktop\kisspng-animation-clip-art-why-5ac1900f9f5aa3.133556731522634767652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1390"/>
            <a:ext cx="3048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5691" y="2667001"/>
            <a:ext cx="82173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AJAX, when you hit submit, JavaScript will make a request to the server, interpret the results, and update the current screen. In the purest sense, the user would never know that anything was even transmitted to the server.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1446" y="4572000"/>
            <a:ext cx="78363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user can continue to use the application while the client program requests information from the server in the background.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to make everything happens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2667001"/>
            <a:ext cx="792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an API that provides client functionality for transferring data between a client and a server.</a:t>
            </a:r>
          </a:p>
          <a:p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provides an easy way to retrieve data from a URL without having to do a full page refresh.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1" y="5742039"/>
            <a:ext cx="1147478" cy="7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1277" y="2545315"/>
            <a:ext cx="4419600" cy="212365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prstClr val="white"/>
                </a:solidFill>
                <a:latin typeface="Showcard Gothic" pitchFamily="82" charset="0"/>
              </a:rPr>
              <a:t>Let’s Start</a:t>
            </a:r>
            <a:endParaRPr lang="en-US" sz="11500" dirty="0">
              <a:solidFill>
                <a:prstClr val="white"/>
              </a:solidFill>
              <a:latin typeface="Showcard Gothic" pitchFamily="82" charset="0"/>
            </a:endParaRPr>
          </a:p>
        </p:txBody>
      </p:sp>
      <p:pic>
        <p:nvPicPr>
          <p:cNvPr id="3074" name="Picture 2" descr="C:\Users\geniuss\Desktop\7901921_f5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762000"/>
            <a:ext cx="4441504" cy="45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22" y="5742039"/>
            <a:ext cx="13237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eniuss\Desktop\slide_7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9" t="30143" r="489" b="44440"/>
          <a:stretch/>
        </p:blipFill>
        <p:spPr bwMode="auto">
          <a:xfrm>
            <a:off x="914401" y="2895600"/>
            <a:ext cx="719512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States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31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jax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2057399"/>
            <a:ext cx="6400800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ajax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url: "https://reqres.in/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/users",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type: "POST",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function(response){</a:t>
            </a:r>
          </a:p>
          <a:p>
            <a:pPr>
              <a:tabLst>
                <a:tab pos="5549900" algn="l"/>
              </a:tabLst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});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493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meaning of Ajax?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22" y="5742039"/>
            <a:ext cx="13237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ooshow\Downloads\AFC-Ajax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0536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mooshow\Downloads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2358736"/>
            <a:ext cx="2990665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mooshow\Downloads\hero_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219202"/>
            <a:ext cx="1930327" cy="45259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1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mean 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C:\Users\mooshow\Downloads\ajax_web_develop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752601"/>
            <a:ext cx="5495925" cy="356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22" y="5742039"/>
            <a:ext cx="13237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niuss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70" y="381000"/>
            <a:ext cx="8537816" cy="6096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6486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600200"/>
          </a:xfrm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For years, Web development has required a radically different set of skills (such as HTML, JavaScript, DOM, and CSS)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1075" y="19050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ASP.NET also has the merit of bringing a new family of developers to the arena of building Web applications.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07274" y="4495801"/>
            <a:ext cx="873672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With ASP.NET, building Web applications has become a matter of doing plain old programming with a first-class language such as C#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46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55" y="3837039"/>
            <a:ext cx="8833945" cy="1905000"/>
          </a:xfrm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Which make the web applications differs from desktop applications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</a:b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1" y="5742039"/>
            <a:ext cx="1147478" cy="7926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0055" y="722055"/>
            <a:ext cx="85336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HTTP protocol is stateless, which means that each request is not related to the next and no state is automatically maintained, neither on the client nor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8835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20471"/>
            <a:ext cx="4580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latin typeface="Eras Bold ITC" panose="020B0907030504020204" pitchFamily="34" charset="0"/>
              </a:rPr>
              <a:t>CLIENT SIDE CODE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 rot="16200000">
            <a:off x="2592684" y="3019482"/>
            <a:ext cx="4722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Eras Bold ITC" panose="020B0907030504020204" pitchFamily="34" charset="0"/>
              </a:rPr>
              <a:t>SERVER SIDE CODE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62810" y="2203555"/>
          <a:ext cx="3598145" cy="2548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196442" y="981261"/>
          <a:ext cx="3494106" cy="4580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2" y="5905651"/>
            <a:ext cx="685799" cy="6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391</Words>
  <Application>Microsoft Office PowerPoint</Application>
  <PresentationFormat>On-screen Show (4:3)</PresentationFormat>
  <Paragraphs>76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Eras Bold ITC</vt:lpstr>
      <vt:lpstr>Showcard Gothic</vt:lpstr>
      <vt:lpstr>Wingdings</vt:lpstr>
      <vt:lpstr>Office Theme</vt:lpstr>
      <vt:lpstr>1_Office Theme</vt:lpstr>
      <vt:lpstr>AJAX</vt:lpstr>
      <vt:lpstr>What is the meaning of Ajax?</vt:lpstr>
      <vt:lpstr>PowerPoint Presentation</vt:lpstr>
      <vt:lpstr>PowerPoint Presentation</vt:lpstr>
      <vt:lpstr>We mean </vt:lpstr>
      <vt:lpstr>PowerPoint Presentation</vt:lpstr>
      <vt:lpstr>For years, Web development has required a radically different set of skills (such as HTML, JavaScript, DOM, and CSS) </vt:lpstr>
      <vt:lpstr>Which make the web applications differs from desktop applications </vt:lpstr>
      <vt:lpstr>PowerPoint Presentation</vt:lpstr>
      <vt:lpstr>PowerPoint Presentation</vt:lpstr>
      <vt:lpstr>PowerPoint Presentation</vt:lpstr>
      <vt:lpstr>Click and Wait Pattern(bad UX)</vt:lpstr>
      <vt:lpstr>Ajax</vt:lpstr>
      <vt:lpstr>XMLHttpRequest</vt:lpstr>
      <vt:lpstr>PowerPoint Presentation</vt:lpstr>
      <vt:lpstr>XMLHttpRequest States</vt:lpstr>
      <vt:lpstr>JQuery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geniuss</dc:creator>
  <cp:lastModifiedBy>Menna</cp:lastModifiedBy>
  <cp:revision>13</cp:revision>
  <dcterms:created xsi:type="dcterms:W3CDTF">2019-01-08T07:46:37Z</dcterms:created>
  <dcterms:modified xsi:type="dcterms:W3CDTF">2020-02-11T07:36:39Z</dcterms:modified>
</cp:coreProperties>
</file>