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AC1C4-BF83-480B-B276-D17227C1D642}">
          <p14:sldIdLst/>
        </p14:section>
        <p14:section name="Untitled Section" id="{4D257D4B-0B9B-42C9-9A10-1E7818FC927B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26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597C5B-74F9-4D9A-939B-52BE43FAE25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C244-5C44-44CE-8970-0FB73AD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9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B55D4-C591-4893-84A3-8330BC07D41A}"/>
              </a:ext>
            </a:extLst>
          </p:cNvPr>
          <p:cNvSpPr txBox="1"/>
          <p:nvPr/>
        </p:nvSpPr>
        <p:spPr>
          <a:xfrm>
            <a:off x="0" y="1163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B1CB0-B439-49C6-B3BC-F71E9E31B726}"/>
              </a:ext>
            </a:extLst>
          </p:cNvPr>
          <p:cNvSpPr/>
          <p:nvPr/>
        </p:nvSpPr>
        <p:spPr>
          <a:xfrm>
            <a:off x="298485" y="150133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6EF9E-9DEB-4C74-815E-B30A8E18F633}"/>
              </a:ext>
            </a:extLst>
          </p:cNvPr>
          <p:cNvSpPr/>
          <p:nvPr/>
        </p:nvSpPr>
        <p:spPr>
          <a:xfrm>
            <a:off x="2285227" y="150133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Signup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C4DC0-4F68-4AAD-B186-28E1F9210275}"/>
              </a:ext>
            </a:extLst>
          </p:cNvPr>
          <p:cNvSpPr/>
          <p:nvPr/>
        </p:nvSpPr>
        <p:spPr>
          <a:xfrm>
            <a:off x="4271969" y="149579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C0ED1-BFC6-4121-8D28-33F5DAEB526B}"/>
              </a:ext>
            </a:extLst>
          </p:cNvPr>
          <p:cNvSpPr/>
          <p:nvPr/>
        </p:nvSpPr>
        <p:spPr>
          <a:xfrm>
            <a:off x="6267797" y="149579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Recipes Search Result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85EA4-89E1-4B61-A560-44C705075EE1}"/>
              </a:ext>
            </a:extLst>
          </p:cNvPr>
          <p:cNvSpPr/>
          <p:nvPr/>
        </p:nvSpPr>
        <p:spPr>
          <a:xfrm>
            <a:off x="8323810" y="149579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77955-7571-4FB9-A798-AE805FE893A7}"/>
              </a:ext>
            </a:extLst>
          </p:cNvPr>
          <p:cNvSpPr/>
          <p:nvPr/>
        </p:nvSpPr>
        <p:spPr>
          <a:xfrm>
            <a:off x="298485" y="370420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 Details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C9B8D-2B98-43A1-AF97-B8EDCCE1908C}"/>
              </a:ext>
            </a:extLst>
          </p:cNvPr>
          <p:cNvSpPr/>
          <p:nvPr/>
        </p:nvSpPr>
        <p:spPr>
          <a:xfrm>
            <a:off x="2617736" y="370420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Cook Book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0F146-20C1-46E4-ADD8-90AACF921B80}"/>
              </a:ext>
            </a:extLst>
          </p:cNvPr>
          <p:cNvSpPr/>
          <p:nvPr/>
        </p:nvSpPr>
        <p:spPr>
          <a:xfrm>
            <a:off x="5025656" y="370420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Recipe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79E6A-7F94-4F71-9D14-AE58A5AC7CBC}"/>
              </a:ext>
            </a:extLst>
          </p:cNvPr>
          <p:cNvSpPr/>
          <p:nvPr/>
        </p:nvSpPr>
        <p:spPr>
          <a:xfrm>
            <a:off x="7433576" y="370420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Favorite Recipes</a:t>
            </a:r>
          </a:p>
        </p:txBody>
      </p:sp>
    </p:spTree>
    <p:extLst>
      <p:ext uri="{BB962C8B-B14F-4D97-AF65-F5344CB8AC3E}">
        <p14:creationId xmlns:p14="http://schemas.microsoft.com/office/powerpoint/2010/main" val="95907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18A0B-7466-4A56-8A7E-F71493539A42}"/>
              </a:ext>
            </a:extLst>
          </p:cNvPr>
          <p:cNvSpPr/>
          <p:nvPr/>
        </p:nvSpPr>
        <p:spPr>
          <a:xfrm>
            <a:off x="4715314" y="658978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18C4C5-D7E4-497F-8BE3-11078A606C65}"/>
              </a:ext>
            </a:extLst>
          </p:cNvPr>
          <p:cNvSpPr/>
          <p:nvPr/>
        </p:nvSpPr>
        <p:spPr>
          <a:xfrm>
            <a:off x="2326791" y="17451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Navbar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90B9-A47C-42F0-9F57-A275D606FDCD}"/>
              </a:ext>
            </a:extLst>
          </p:cNvPr>
          <p:cNvSpPr/>
          <p:nvPr/>
        </p:nvSpPr>
        <p:spPr>
          <a:xfrm>
            <a:off x="4687607" y="17451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625C2-9DE9-4787-AA28-D0DB54BB517E}"/>
              </a:ext>
            </a:extLst>
          </p:cNvPr>
          <p:cNvSpPr/>
          <p:nvPr/>
        </p:nvSpPr>
        <p:spPr>
          <a:xfrm>
            <a:off x="4715314" y="304636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Hero &amp; Drop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06099-5808-4054-B0FA-1A49663DB2DC}"/>
              </a:ext>
            </a:extLst>
          </p:cNvPr>
          <p:cNvSpPr/>
          <p:nvPr/>
        </p:nvSpPr>
        <p:spPr>
          <a:xfrm>
            <a:off x="7247926" y="17451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Featured Recipes (Card)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3E06-4A80-4794-AADD-478423313EF0}"/>
              </a:ext>
            </a:extLst>
          </p:cNvPr>
          <p:cNvSpPr/>
          <p:nvPr/>
        </p:nvSpPr>
        <p:spPr>
          <a:xfrm>
            <a:off x="2326790" y="2983774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Categories (Card)</a:t>
            </a:r>
          </a:p>
        </p:txBody>
      </p:sp>
    </p:spTree>
    <p:extLst>
      <p:ext uri="{BB962C8B-B14F-4D97-AF65-F5344CB8AC3E}">
        <p14:creationId xmlns:p14="http://schemas.microsoft.com/office/powerpoint/2010/main" val="36631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CEA9-F484-4C40-B9B1-9D1B5A20D142}"/>
              </a:ext>
            </a:extLst>
          </p:cNvPr>
          <p:cNvSpPr/>
          <p:nvPr/>
        </p:nvSpPr>
        <p:spPr>
          <a:xfrm>
            <a:off x="4596166" y="7753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Signup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A84A5-0691-4665-A22F-B7BACB083F62}"/>
              </a:ext>
            </a:extLst>
          </p:cNvPr>
          <p:cNvSpPr/>
          <p:nvPr/>
        </p:nvSpPr>
        <p:spPr>
          <a:xfrm>
            <a:off x="4596165" y="18421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Signup form </a:t>
            </a:r>
          </a:p>
        </p:txBody>
      </p:sp>
    </p:spTree>
    <p:extLst>
      <p:ext uri="{BB962C8B-B14F-4D97-AF65-F5344CB8AC3E}">
        <p14:creationId xmlns:p14="http://schemas.microsoft.com/office/powerpoint/2010/main" val="320514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2767E-DBCC-4E4D-A702-B9B05220440D}"/>
              </a:ext>
            </a:extLst>
          </p:cNvPr>
          <p:cNvSpPr/>
          <p:nvPr/>
        </p:nvSpPr>
        <p:spPr>
          <a:xfrm>
            <a:off x="4596166" y="7753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3DD640-0F46-4C4B-A4EE-D308628451CF}"/>
              </a:ext>
            </a:extLst>
          </p:cNvPr>
          <p:cNvSpPr/>
          <p:nvPr/>
        </p:nvSpPr>
        <p:spPr>
          <a:xfrm>
            <a:off x="4596165" y="18421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12129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A708BE-E013-418E-964F-E2D0438A440C}"/>
              </a:ext>
            </a:extLst>
          </p:cNvPr>
          <p:cNvSpPr/>
          <p:nvPr/>
        </p:nvSpPr>
        <p:spPr>
          <a:xfrm>
            <a:off x="4596166" y="7753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Recipes Search Result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0D2CE-7699-4A2C-B16B-779B56246846}"/>
              </a:ext>
            </a:extLst>
          </p:cNvPr>
          <p:cNvSpPr/>
          <p:nvPr/>
        </p:nvSpPr>
        <p:spPr>
          <a:xfrm>
            <a:off x="2224267" y="184769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Title showing search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1EB73-59F1-4059-A2ED-B23A8C87CCDA}"/>
              </a:ext>
            </a:extLst>
          </p:cNvPr>
          <p:cNvSpPr/>
          <p:nvPr/>
        </p:nvSpPr>
        <p:spPr>
          <a:xfrm>
            <a:off x="4582310" y="1839388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Filter sidebar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A5748-A0B0-4092-95B3-D8316558E307}"/>
              </a:ext>
            </a:extLst>
          </p:cNvPr>
          <p:cNvSpPr/>
          <p:nvPr/>
        </p:nvSpPr>
        <p:spPr>
          <a:xfrm>
            <a:off x="6940353" y="1839388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 Cards</a:t>
            </a:r>
          </a:p>
        </p:txBody>
      </p:sp>
    </p:spTree>
    <p:extLst>
      <p:ext uri="{BB962C8B-B14F-4D97-AF65-F5344CB8AC3E}">
        <p14:creationId xmlns:p14="http://schemas.microsoft.com/office/powerpoint/2010/main" val="17223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7BD13-1970-449F-90FD-297047253405}"/>
              </a:ext>
            </a:extLst>
          </p:cNvPr>
          <p:cNvSpPr/>
          <p:nvPr/>
        </p:nvSpPr>
        <p:spPr>
          <a:xfrm>
            <a:off x="4596166" y="77535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New Recipe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19057-42DC-47B7-9BEE-A99FB2397F4E}"/>
              </a:ext>
            </a:extLst>
          </p:cNvPr>
          <p:cNvSpPr/>
          <p:nvPr/>
        </p:nvSpPr>
        <p:spPr>
          <a:xfrm>
            <a:off x="1484433" y="180613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Side 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5AE5C-3B78-4AC2-8088-281972BFE910}"/>
              </a:ext>
            </a:extLst>
          </p:cNvPr>
          <p:cNvSpPr/>
          <p:nvPr/>
        </p:nvSpPr>
        <p:spPr>
          <a:xfrm>
            <a:off x="3975480" y="1783973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FB26D-1D4D-4F6B-88DF-07F0D14B1170}"/>
              </a:ext>
            </a:extLst>
          </p:cNvPr>
          <p:cNvSpPr/>
          <p:nvPr/>
        </p:nvSpPr>
        <p:spPr>
          <a:xfrm>
            <a:off x="6466527" y="180613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Button (Add)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AD322-805E-4978-9BFA-C32190328AFA}"/>
              </a:ext>
            </a:extLst>
          </p:cNvPr>
          <p:cNvSpPr/>
          <p:nvPr/>
        </p:nvSpPr>
        <p:spPr>
          <a:xfrm>
            <a:off x="8957574" y="180613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Button Upload Image</a:t>
            </a:r>
          </a:p>
        </p:txBody>
      </p:sp>
    </p:spTree>
    <p:extLst>
      <p:ext uri="{BB962C8B-B14F-4D97-AF65-F5344CB8AC3E}">
        <p14:creationId xmlns:p14="http://schemas.microsoft.com/office/powerpoint/2010/main" val="852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61AD3-F301-47B9-B185-478C0313FBB2}"/>
              </a:ext>
            </a:extLst>
          </p:cNvPr>
          <p:cNvSpPr/>
          <p:nvPr/>
        </p:nvSpPr>
        <p:spPr>
          <a:xfrm>
            <a:off x="4427138" y="764275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Favorite Recipes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A462B-28A5-4CBC-A0BC-25CC89349E0E}"/>
              </a:ext>
            </a:extLst>
          </p:cNvPr>
          <p:cNvSpPr/>
          <p:nvPr/>
        </p:nvSpPr>
        <p:spPr>
          <a:xfrm>
            <a:off x="633763" y="18975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Sidebar Navigation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C8CFC-41A9-4A8C-BAD8-CD1B272949F4}"/>
              </a:ext>
            </a:extLst>
          </p:cNvPr>
          <p:cNvSpPr/>
          <p:nvPr/>
        </p:nvSpPr>
        <p:spPr>
          <a:xfrm>
            <a:off x="3052766" y="18975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Cards Displaying Favorited Recipes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4725B-528C-4367-9A4F-52FEF9D0329C}"/>
              </a:ext>
            </a:extLst>
          </p:cNvPr>
          <p:cNvSpPr/>
          <p:nvPr/>
        </p:nvSpPr>
        <p:spPr>
          <a:xfrm>
            <a:off x="5510563" y="1897577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Drop Down Keyword Search</a:t>
            </a:r>
          </a:p>
        </p:txBody>
      </p:sp>
    </p:spTree>
    <p:extLst>
      <p:ext uri="{BB962C8B-B14F-4D97-AF65-F5344CB8AC3E}">
        <p14:creationId xmlns:p14="http://schemas.microsoft.com/office/powerpoint/2010/main" val="396362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CD8FA-F782-454A-9208-1BECF9850D78}"/>
              </a:ext>
            </a:extLst>
          </p:cNvPr>
          <p:cNvSpPr/>
          <p:nvPr/>
        </p:nvSpPr>
        <p:spPr>
          <a:xfrm>
            <a:off x="4504725" y="755962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 Details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DF37E-0AF3-48AB-8F71-15D5D2514DD0}"/>
              </a:ext>
            </a:extLst>
          </p:cNvPr>
          <p:cNvSpPr/>
          <p:nvPr/>
        </p:nvSpPr>
        <p:spPr>
          <a:xfrm>
            <a:off x="572805" y="193359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CC247-9998-41BA-AA08-E7D9B10CE47C}"/>
              </a:ext>
            </a:extLst>
          </p:cNvPr>
          <p:cNvSpPr/>
          <p:nvPr/>
        </p:nvSpPr>
        <p:spPr>
          <a:xfrm>
            <a:off x="2991808" y="193359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Rating (TBD)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52B0E-5C36-4E0E-A956-6E4BC38F075D}"/>
              </a:ext>
            </a:extLst>
          </p:cNvPr>
          <p:cNvSpPr/>
          <p:nvPr/>
        </p:nvSpPr>
        <p:spPr>
          <a:xfrm>
            <a:off x="5410811" y="193359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Sidebar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A8DC3-0523-4AF9-BEB4-E39FEE152862}"/>
              </a:ext>
            </a:extLst>
          </p:cNvPr>
          <p:cNvSpPr/>
          <p:nvPr/>
        </p:nvSpPr>
        <p:spPr>
          <a:xfrm>
            <a:off x="7859518" y="1933599"/>
            <a:ext cx="2056013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B1C30-60A3-4C9E-ABF7-640D21ED9DE2}"/>
              </a:ext>
            </a:extLst>
          </p:cNvPr>
          <p:cNvSpPr/>
          <p:nvPr/>
        </p:nvSpPr>
        <p:spPr>
          <a:xfrm>
            <a:off x="572804" y="3327367"/>
            <a:ext cx="2325567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Ingredients (needs some thought)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688D3-C86B-48B2-9788-79CF97FD00E1}"/>
              </a:ext>
            </a:extLst>
          </p:cNvPr>
          <p:cNvSpPr/>
          <p:nvPr/>
        </p:nvSpPr>
        <p:spPr>
          <a:xfrm>
            <a:off x="2991808" y="3327367"/>
            <a:ext cx="2211959" cy="7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Directions (needs some thought)</a:t>
            </a:r>
          </a:p>
        </p:txBody>
      </p:sp>
    </p:spTree>
    <p:extLst>
      <p:ext uri="{BB962C8B-B14F-4D97-AF65-F5344CB8AC3E}">
        <p14:creationId xmlns:p14="http://schemas.microsoft.com/office/powerpoint/2010/main" val="231871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1523</TotalTime>
  <Words>113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Ashraf</dc:creator>
  <cp:lastModifiedBy>Noha Ashraf</cp:lastModifiedBy>
  <cp:revision>9</cp:revision>
  <dcterms:created xsi:type="dcterms:W3CDTF">2021-06-20T15:27:11Z</dcterms:created>
  <dcterms:modified xsi:type="dcterms:W3CDTF">2021-06-21T16:50:33Z</dcterms:modified>
</cp:coreProperties>
</file>