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45FA-9834-4683-AEEC-8DA94C1814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78EE-4818-4040-87EF-91B0625A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894114"/>
            <a:ext cx="8572500" cy="3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5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228153"/>
            <a:ext cx="1110342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2020-08-23T00:11:59Z</dcterms:created>
  <dcterms:modified xsi:type="dcterms:W3CDTF">2020-08-23T07:12:06Z</dcterms:modified>
</cp:coreProperties>
</file>