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California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Florida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Disney Land resort vs Walt Disney resort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BCBC-1D5F-4F9F-917C-8EA148F7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9F9F-A254-4375-B09F-A35D5EDE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family had a hard tie to decide which city is more suitable for a vacation in it’s Disney themed park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some researches it was found that there are 6 of them in the whole world,</a:t>
            </a:r>
            <a:br>
              <a:rPr lang="en-US" dirty="0"/>
            </a:br>
            <a:r>
              <a:rPr lang="en-US" dirty="0"/>
              <a:t>but the top two were California and Florida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 the family decided to visit one of them but had some concerns about the neighborhood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That’s when data Science came in to save their vacation and help them decide which neighborhood is more suitable and meets their concerns.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6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98-A7F1-412C-97FC-5C307091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2D11-56FC-4DC1-A363-7567C6F4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used in this project was the data provided by foursquare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around each  of the top two resorts was needed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retrieved from Foursquare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Json files were the form data was retrieved 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distance of each hotel and hospitals was taken along with some other data as ( longitude , latitude, id …) and cleaned up and added to a Data frame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7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5C49-BC29-4491-AA78-B18188C9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7941-6756-41E1-852B-E58BD6A40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Family declared some concerns taken as criteria for our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took every concern as point and started working on each one individually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around each  of the top two resorts were needed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retrieved from Foursquare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after using API a closer look had to be taken to make sure of the data structure and retrieve the required data efficiently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distance of each hotel and hospitals was taken along with some other data as ( longitude , latitude, id …) and cleaned up and added to a Data frame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1201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{0D1BBBD1-30CF-4345-BD78-990750601344}tf56160789</Template>
  <TotalTime>0</TotalTime>
  <Words>265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Franklin Gothic Book</vt:lpstr>
      <vt:lpstr>1_RetrospectVTI</vt:lpstr>
      <vt:lpstr>California VS Florida</vt:lpstr>
      <vt:lpstr>Problem statement</vt:lpstr>
      <vt:lpstr>Data section</vt:lpstr>
      <vt:lpstr>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2020-06-20T19:37:26Z</dcterms:created>
  <dcterms:modified xsi:type="dcterms:W3CDTF">2020-06-20T20:30:47Z</dcterms:modified>
</cp:coreProperties>
</file>