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6" r:id="rId3"/>
    <p:sldId id="259" r:id="rId4"/>
    <p:sldId id="262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California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Florida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Disney Land resort vs Walt Disney resort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5DE7-A2CC-4B43-BC7A-E0B19A64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257A-88A0-4E6A-84E1-8C6FDC47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6 Disney themed resorts all around the world but the top two are in Florida and California </a:t>
            </a:r>
          </a:p>
          <a:p>
            <a:pPr marL="0" indent="0">
              <a:buNone/>
            </a:pPr>
            <a:r>
              <a:rPr lang="en-US" dirty="0"/>
              <a:t>A family asked for a model to help decide which of the top two Disney themed resorts are the best for a vacation .</a:t>
            </a:r>
          </a:p>
          <a:p>
            <a:pPr marL="0" indent="0">
              <a:buNone/>
            </a:pPr>
            <a:r>
              <a:rPr lang="en-US" dirty="0"/>
              <a:t>The family had some concerns like the distance between the resort and hotels, hospitals around </a:t>
            </a:r>
            <a:r>
              <a:rPr lang="en-US"/>
              <a:t>them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5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CBC-1D5F-4F9F-917C-8EA148F7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9F9F-A254-4375-B09F-A35D5EDE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family had a hard tie to decide which city is more suitable for a vacation in it’s Disney themed park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some researches it was found that there are 6 of them in the whole world,</a:t>
            </a:r>
            <a:br>
              <a:rPr lang="en-US" dirty="0"/>
            </a:br>
            <a:r>
              <a:rPr lang="en-US" dirty="0"/>
              <a:t>but the top two were California and Florida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6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A150-425D-4A89-A097-60864E3F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86CA-4A1A-4551-9922-8334E6BE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the family decided to visit one of them but had some concerns about the neighborhood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That’s when data Science came in to save their vacation and help them decide which neighborhood is more suitable and meets their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98-A7F1-412C-97FC-5C307091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2D11-56FC-4DC1-A363-7567C6F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used in this project was the data provided by foursquare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around each  of the top two resorts was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retrieved from Foursquare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7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F8BF-0BC7-44D7-99EB-BF406A2F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section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D425-2B35-458F-80E1-13E8E5FD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files were the form data was retrieved 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 of each hotel and hospitals was taken along with some other data as ( longitude , latitude, id …) and cleaned up and added to a Data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5C49-BC29-4491-AA78-B18188C9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7941-6756-41E1-852B-E58BD6A4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Family declared some concerns taken as criteria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took every concern as point and started working on each one individually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around each  of the top two resorts were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1BC5-590B-4172-BC7A-80469FE2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9EB7-215F-4493-AD26-151D52B8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retrieved from Foursquare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using API a closer look had to be taken to make sure of the data structure and retrieve the required data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distance of each hotel and hospitals was taken along with some other data as ( longitude , latitude, id …) and cleaned up and added to a Data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8FF5-FBCF-4E71-9F4A-ECBF559E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D90B-8483-4188-899C-8CDE936B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Family had problem deciding which of the top two Disney themed resorts is a better go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Mapping data was important to show the specific location of each hotel and medical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Disney land resort was showing the best outcome</a:t>
            </a:r>
          </a:p>
        </p:txBody>
      </p:sp>
    </p:spTree>
    <p:extLst>
      <p:ext uri="{BB962C8B-B14F-4D97-AF65-F5344CB8AC3E}">
        <p14:creationId xmlns:p14="http://schemas.microsoft.com/office/powerpoint/2010/main" val="7578648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{0D1BBBD1-30CF-4345-BD78-990750601344}tf56160789</Template>
  <TotalTime>0</TotalTime>
  <Words>379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California VS Florida</vt:lpstr>
      <vt:lpstr>Introduction</vt:lpstr>
      <vt:lpstr>Problem statement</vt:lpstr>
      <vt:lpstr>Problem statement cont’</vt:lpstr>
      <vt:lpstr>Data section</vt:lpstr>
      <vt:lpstr>Data section cont’</vt:lpstr>
      <vt:lpstr>methodology</vt:lpstr>
      <vt:lpstr>Methodology cont’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2020-06-20T19:37:26Z</dcterms:created>
  <dcterms:modified xsi:type="dcterms:W3CDTF">2020-06-21T10:53:21Z</dcterms:modified>
</cp:coreProperties>
</file>