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6"/>
  </p:notesMasterIdLst>
  <p:handoutMasterIdLst>
    <p:handoutMasterId r:id="rId17"/>
  </p:handoutMasterIdLst>
  <p:sldIdLst>
    <p:sldId id="278" r:id="rId5"/>
    <p:sldId id="304" r:id="rId6"/>
    <p:sldId id="294" r:id="rId7"/>
    <p:sldId id="281" r:id="rId8"/>
    <p:sldId id="282" r:id="rId9"/>
    <p:sldId id="309" r:id="rId10"/>
    <p:sldId id="310" r:id="rId11"/>
    <p:sldId id="311" r:id="rId12"/>
    <p:sldId id="291" r:id="rId13"/>
    <p:sldId id="298" r:id="rId14"/>
    <p:sldId id="297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388" autoAdjust="0"/>
  </p:normalViewPr>
  <p:slideViewPr>
    <p:cSldViewPr snapToGrid="0" snapToObjects="1">
      <p:cViewPr varScale="1">
        <p:scale>
          <a:sx n="72" d="100"/>
          <a:sy n="72" d="100"/>
        </p:scale>
        <p:origin x="660" y="6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59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48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90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902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82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290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3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31520"/>
            <a:ext cx="10665089" cy="1349997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2131212"/>
            <a:ext cx="2029968" cy="1442142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573354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949363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537631"/>
            <a:ext cx="2029968" cy="1442142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7977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35578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2131212"/>
            <a:ext cx="2029968" cy="1442142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573354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949363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537631"/>
            <a:ext cx="2029968" cy="1442142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7977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35578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2131212"/>
            <a:ext cx="2029968" cy="1442142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573354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949363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537631"/>
            <a:ext cx="2029968" cy="1442142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7977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35578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2131212"/>
            <a:ext cx="2029968" cy="1442142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573354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949363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537631"/>
            <a:ext cx="2029968" cy="1442142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7977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35578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1330744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134FFA-9B8E-086F-2BFC-F91A9113338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55904" y="2825495"/>
            <a:ext cx="10680192" cy="357530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024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58952" y="2999344"/>
            <a:ext cx="10674096" cy="35386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2019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31520"/>
            <a:ext cx="7439243" cy="18288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567535"/>
            <a:ext cx="3566160" cy="1077871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3645407"/>
            <a:ext cx="3566160" cy="2743361"/>
          </a:xfrm>
        </p:spPr>
        <p:txBody>
          <a:bodyPr lIns="45720" rIns="45720" bIns="45720">
            <a:normAutofit/>
          </a:bodyPr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1000"/>
              </a:spcBef>
              <a:defRPr sz="1100"/>
            </a:lvl3pPr>
            <a:lvl4pPr>
              <a:spcBef>
                <a:spcPts val="1000"/>
              </a:spcBef>
              <a:defRPr sz="1100"/>
            </a:lvl4pPr>
            <a:lvl5pPr>
              <a:spcBef>
                <a:spcPts val="1000"/>
              </a:spcBef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567535"/>
            <a:ext cx="3568150" cy="1077871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3645407"/>
            <a:ext cx="3568150" cy="2743361"/>
          </a:xfrm>
        </p:spPr>
        <p:txBody>
          <a:bodyPr lIns="45720" rIns="45720" bIns="45720">
            <a:normAutofit/>
          </a:bodyPr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1000"/>
              </a:spcBef>
              <a:defRPr sz="1100"/>
            </a:lvl3pPr>
            <a:lvl4pPr>
              <a:spcBef>
                <a:spcPts val="1000"/>
              </a:spcBef>
              <a:defRPr sz="1100"/>
            </a:lvl4pPr>
            <a:lvl5pPr>
              <a:spcBef>
                <a:spcPts val="1000"/>
              </a:spcBef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31520"/>
            <a:ext cx="7439243" cy="18288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733473"/>
            <a:ext cx="3566160" cy="3655296"/>
          </a:xfrm>
        </p:spPr>
        <p:txBody>
          <a:bodyPr lIns="45720" rIns="45720" bIns="45720">
            <a:normAutofit/>
          </a:bodyPr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1000"/>
              </a:spcBef>
              <a:defRPr sz="1100"/>
            </a:lvl3pPr>
            <a:lvl4pPr>
              <a:spcBef>
                <a:spcPts val="1000"/>
              </a:spcBef>
              <a:defRPr sz="1100"/>
            </a:lvl4pPr>
            <a:lvl5pPr>
              <a:spcBef>
                <a:spcPts val="1000"/>
              </a:spcBef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733473"/>
            <a:ext cx="3568150" cy="3655296"/>
          </a:xfrm>
        </p:spPr>
        <p:txBody>
          <a:bodyPr lIns="45720" rIns="45720" bIns="45720">
            <a:normAutofit/>
          </a:bodyPr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1000"/>
              </a:spcBef>
              <a:defRPr sz="1100"/>
            </a:lvl3pPr>
            <a:lvl4pPr>
              <a:spcBef>
                <a:spcPts val="1000"/>
              </a:spcBef>
              <a:defRPr sz="1100"/>
            </a:lvl4pPr>
            <a:lvl5pPr>
              <a:spcBef>
                <a:spcPts val="1000"/>
              </a:spcBef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9476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0D2E1F97-676C-E181-EBEF-297E62CC6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0476" y="2882325"/>
            <a:ext cx="5029200" cy="3503287"/>
          </a:xfrm>
          <a:custGeom>
            <a:avLst/>
            <a:gdLst>
              <a:gd name="connsiteX0" fmla="*/ 0 w 5029200"/>
              <a:gd name="connsiteY0" fmla="*/ 0 h 3821233"/>
              <a:gd name="connsiteX1" fmla="*/ 2048936 w 5029200"/>
              <a:gd name="connsiteY1" fmla="*/ 0 h 3821233"/>
              <a:gd name="connsiteX2" fmla="*/ 2048256 w 5029200"/>
              <a:gd name="connsiteY2" fmla="*/ 6744 h 3821233"/>
              <a:gd name="connsiteX3" fmla="*/ 2514600 w 5029200"/>
              <a:gd name="connsiteY3" fmla="*/ 473088 h 3821233"/>
              <a:gd name="connsiteX4" fmla="*/ 2980944 w 5029200"/>
              <a:gd name="connsiteY4" fmla="*/ 6744 h 3821233"/>
              <a:gd name="connsiteX5" fmla="*/ 2980264 w 5029200"/>
              <a:gd name="connsiteY5" fmla="*/ 0 h 3821233"/>
              <a:gd name="connsiteX6" fmla="*/ 5029200 w 5029200"/>
              <a:gd name="connsiteY6" fmla="*/ 0 h 3821233"/>
              <a:gd name="connsiteX7" fmla="*/ 5029200 w 5029200"/>
              <a:gd name="connsiteY7" fmla="*/ 3821233 h 3821233"/>
              <a:gd name="connsiteX8" fmla="*/ 0 w 5029200"/>
              <a:gd name="connsiteY8" fmla="*/ 3821233 h 382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9200" h="3821233">
                <a:moveTo>
                  <a:pt x="0" y="0"/>
                </a:moveTo>
                <a:lnTo>
                  <a:pt x="2048936" y="0"/>
                </a:lnTo>
                <a:lnTo>
                  <a:pt x="2048256" y="6744"/>
                </a:lnTo>
                <a:cubicBezTo>
                  <a:pt x="2048256" y="264299"/>
                  <a:pt x="2257045" y="473088"/>
                  <a:pt x="2514600" y="473088"/>
                </a:cubicBezTo>
                <a:cubicBezTo>
                  <a:pt x="2772155" y="473088"/>
                  <a:pt x="2980944" y="264299"/>
                  <a:pt x="2980944" y="6744"/>
                </a:cubicBezTo>
                <a:lnTo>
                  <a:pt x="2980264" y="0"/>
                </a:lnTo>
                <a:lnTo>
                  <a:pt x="5029200" y="0"/>
                </a:lnTo>
                <a:lnTo>
                  <a:pt x="5029200" y="3821233"/>
                </a:lnTo>
                <a:lnTo>
                  <a:pt x="0" y="3821233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630AC4AA-0F59-9C91-95FE-45704F110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6827" y="2894358"/>
            <a:ext cx="5029200" cy="3503287"/>
          </a:xfrm>
          <a:custGeom>
            <a:avLst/>
            <a:gdLst>
              <a:gd name="connsiteX0" fmla="*/ 0 w 5029200"/>
              <a:gd name="connsiteY0" fmla="*/ 0 h 3821233"/>
              <a:gd name="connsiteX1" fmla="*/ 2048936 w 5029200"/>
              <a:gd name="connsiteY1" fmla="*/ 0 h 3821233"/>
              <a:gd name="connsiteX2" fmla="*/ 2048256 w 5029200"/>
              <a:gd name="connsiteY2" fmla="*/ 6744 h 3821233"/>
              <a:gd name="connsiteX3" fmla="*/ 2514600 w 5029200"/>
              <a:gd name="connsiteY3" fmla="*/ 473088 h 3821233"/>
              <a:gd name="connsiteX4" fmla="*/ 2980944 w 5029200"/>
              <a:gd name="connsiteY4" fmla="*/ 6744 h 3821233"/>
              <a:gd name="connsiteX5" fmla="*/ 2980264 w 5029200"/>
              <a:gd name="connsiteY5" fmla="*/ 0 h 3821233"/>
              <a:gd name="connsiteX6" fmla="*/ 5029200 w 5029200"/>
              <a:gd name="connsiteY6" fmla="*/ 0 h 3821233"/>
              <a:gd name="connsiteX7" fmla="*/ 5029200 w 5029200"/>
              <a:gd name="connsiteY7" fmla="*/ 3821233 h 3821233"/>
              <a:gd name="connsiteX8" fmla="*/ 0 w 5029200"/>
              <a:gd name="connsiteY8" fmla="*/ 3821233 h 382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9200" h="3821233">
                <a:moveTo>
                  <a:pt x="0" y="0"/>
                </a:moveTo>
                <a:lnTo>
                  <a:pt x="2048936" y="0"/>
                </a:lnTo>
                <a:lnTo>
                  <a:pt x="2048256" y="6744"/>
                </a:lnTo>
                <a:cubicBezTo>
                  <a:pt x="2048256" y="264299"/>
                  <a:pt x="2257045" y="473088"/>
                  <a:pt x="2514600" y="473088"/>
                </a:cubicBezTo>
                <a:cubicBezTo>
                  <a:pt x="2772155" y="473088"/>
                  <a:pt x="2980944" y="264299"/>
                  <a:pt x="2980944" y="6744"/>
                </a:cubicBezTo>
                <a:lnTo>
                  <a:pt x="2980264" y="0"/>
                </a:lnTo>
                <a:lnTo>
                  <a:pt x="5029200" y="0"/>
                </a:lnTo>
                <a:lnTo>
                  <a:pt x="5029200" y="3821233"/>
                </a:lnTo>
                <a:lnTo>
                  <a:pt x="0" y="3821233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476" y="731519"/>
            <a:ext cx="10671048" cy="1359927"/>
          </a:xfr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B7742C-48F4-604D-B4F6-29F2E02DED50}"/>
              </a:ext>
            </a:extLst>
          </p:cNvPr>
          <p:cNvSpPr/>
          <p:nvPr userDrawn="1"/>
        </p:nvSpPr>
        <p:spPr>
          <a:xfrm>
            <a:off x="2782396" y="2399324"/>
            <a:ext cx="978034" cy="9780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Picture Placeholder 62">
            <a:extLst>
              <a:ext uri="{FF2B5EF4-FFF2-40B4-BE49-F238E27FC236}">
                <a16:creationId xmlns:a16="http://schemas.microsoft.com/office/drawing/2014/main" id="{24E089EF-27C4-5E59-8D26-757D97055D86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2905653" y="2522581"/>
            <a:ext cx="731520" cy="731520"/>
          </a:xfrm>
          <a:prstGeom prst="ellipse">
            <a:avLst/>
          </a:prstGeom>
          <a:noFill/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9569" y="3351245"/>
            <a:ext cx="4665786" cy="1062257"/>
          </a:xfrm>
        </p:spPr>
        <p:txBody>
          <a:bodyPr tIns="137160" bIns="13716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49569" y="4413503"/>
            <a:ext cx="4665786" cy="1801261"/>
          </a:xfrm>
        </p:spPr>
        <p:txBody>
          <a:bodyPr lIns="45720" tIns="182880" rIns="45720" bIns="45720">
            <a:normAutofit/>
          </a:bodyPr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1000"/>
              </a:spcBef>
              <a:defRPr sz="1100"/>
            </a:lvl3pPr>
            <a:lvl4pPr>
              <a:spcBef>
                <a:spcPts val="1000"/>
              </a:spcBef>
              <a:defRPr sz="1100"/>
            </a:lvl4pPr>
            <a:lvl5pPr>
              <a:spcBef>
                <a:spcPts val="1000"/>
              </a:spcBef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8BB25D-5CCA-620A-2750-93C5BB1CC3CC}"/>
              </a:ext>
            </a:extLst>
          </p:cNvPr>
          <p:cNvSpPr/>
          <p:nvPr userDrawn="1"/>
        </p:nvSpPr>
        <p:spPr>
          <a:xfrm>
            <a:off x="8422410" y="2399324"/>
            <a:ext cx="978034" cy="9780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62">
            <a:extLst>
              <a:ext uri="{FF2B5EF4-FFF2-40B4-BE49-F238E27FC236}">
                <a16:creationId xmlns:a16="http://schemas.microsoft.com/office/drawing/2014/main" id="{BF399CB2-F3BF-D7DD-376D-729F3E11C381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8545667" y="2522581"/>
            <a:ext cx="731520" cy="731520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1278" y="3351245"/>
            <a:ext cx="4663440" cy="1062257"/>
          </a:xfrm>
        </p:spPr>
        <p:txBody>
          <a:bodyPr tIns="137160" bIns="13716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1278" y="4413503"/>
            <a:ext cx="4663440" cy="1801261"/>
          </a:xfrm>
        </p:spPr>
        <p:txBody>
          <a:bodyPr lIns="45720" tIns="182880" rIns="45720" bIns="45720">
            <a:normAutofit/>
          </a:bodyPr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1000"/>
              </a:spcBef>
              <a:defRPr sz="1100"/>
            </a:lvl3pPr>
            <a:lvl4pPr>
              <a:spcBef>
                <a:spcPts val="1000"/>
              </a:spcBef>
              <a:defRPr sz="1100"/>
            </a:lvl4pPr>
            <a:lvl5pPr>
              <a:spcBef>
                <a:spcPts val="1000"/>
              </a:spcBef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7986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0D2E1F97-676C-E181-EBEF-297E62CC6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0476" y="2882325"/>
            <a:ext cx="5029200" cy="3503287"/>
          </a:xfrm>
          <a:custGeom>
            <a:avLst/>
            <a:gdLst>
              <a:gd name="connsiteX0" fmla="*/ 0 w 5029200"/>
              <a:gd name="connsiteY0" fmla="*/ 0 h 3821233"/>
              <a:gd name="connsiteX1" fmla="*/ 2048936 w 5029200"/>
              <a:gd name="connsiteY1" fmla="*/ 0 h 3821233"/>
              <a:gd name="connsiteX2" fmla="*/ 2048256 w 5029200"/>
              <a:gd name="connsiteY2" fmla="*/ 6744 h 3821233"/>
              <a:gd name="connsiteX3" fmla="*/ 2514600 w 5029200"/>
              <a:gd name="connsiteY3" fmla="*/ 473088 h 3821233"/>
              <a:gd name="connsiteX4" fmla="*/ 2980944 w 5029200"/>
              <a:gd name="connsiteY4" fmla="*/ 6744 h 3821233"/>
              <a:gd name="connsiteX5" fmla="*/ 2980264 w 5029200"/>
              <a:gd name="connsiteY5" fmla="*/ 0 h 3821233"/>
              <a:gd name="connsiteX6" fmla="*/ 5029200 w 5029200"/>
              <a:gd name="connsiteY6" fmla="*/ 0 h 3821233"/>
              <a:gd name="connsiteX7" fmla="*/ 5029200 w 5029200"/>
              <a:gd name="connsiteY7" fmla="*/ 3821233 h 3821233"/>
              <a:gd name="connsiteX8" fmla="*/ 0 w 5029200"/>
              <a:gd name="connsiteY8" fmla="*/ 3821233 h 382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9200" h="3821233">
                <a:moveTo>
                  <a:pt x="0" y="0"/>
                </a:moveTo>
                <a:lnTo>
                  <a:pt x="2048936" y="0"/>
                </a:lnTo>
                <a:lnTo>
                  <a:pt x="2048256" y="6744"/>
                </a:lnTo>
                <a:cubicBezTo>
                  <a:pt x="2048256" y="264299"/>
                  <a:pt x="2257045" y="473088"/>
                  <a:pt x="2514600" y="473088"/>
                </a:cubicBezTo>
                <a:cubicBezTo>
                  <a:pt x="2772155" y="473088"/>
                  <a:pt x="2980944" y="264299"/>
                  <a:pt x="2980944" y="6744"/>
                </a:cubicBezTo>
                <a:lnTo>
                  <a:pt x="2980264" y="0"/>
                </a:lnTo>
                <a:lnTo>
                  <a:pt x="5029200" y="0"/>
                </a:lnTo>
                <a:lnTo>
                  <a:pt x="5029200" y="3821233"/>
                </a:lnTo>
                <a:lnTo>
                  <a:pt x="0" y="3821233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630AC4AA-0F59-9C91-95FE-45704F110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6827" y="2894358"/>
            <a:ext cx="5029200" cy="3503287"/>
          </a:xfrm>
          <a:custGeom>
            <a:avLst/>
            <a:gdLst>
              <a:gd name="connsiteX0" fmla="*/ 0 w 5029200"/>
              <a:gd name="connsiteY0" fmla="*/ 0 h 3821233"/>
              <a:gd name="connsiteX1" fmla="*/ 2048936 w 5029200"/>
              <a:gd name="connsiteY1" fmla="*/ 0 h 3821233"/>
              <a:gd name="connsiteX2" fmla="*/ 2048256 w 5029200"/>
              <a:gd name="connsiteY2" fmla="*/ 6744 h 3821233"/>
              <a:gd name="connsiteX3" fmla="*/ 2514600 w 5029200"/>
              <a:gd name="connsiteY3" fmla="*/ 473088 h 3821233"/>
              <a:gd name="connsiteX4" fmla="*/ 2980944 w 5029200"/>
              <a:gd name="connsiteY4" fmla="*/ 6744 h 3821233"/>
              <a:gd name="connsiteX5" fmla="*/ 2980264 w 5029200"/>
              <a:gd name="connsiteY5" fmla="*/ 0 h 3821233"/>
              <a:gd name="connsiteX6" fmla="*/ 5029200 w 5029200"/>
              <a:gd name="connsiteY6" fmla="*/ 0 h 3821233"/>
              <a:gd name="connsiteX7" fmla="*/ 5029200 w 5029200"/>
              <a:gd name="connsiteY7" fmla="*/ 3821233 h 3821233"/>
              <a:gd name="connsiteX8" fmla="*/ 0 w 5029200"/>
              <a:gd name="connsiteY8" fmla="*/ 3821233 h 382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9200" h="3821233">
                <a:moveTo>
                  <a:pt x="0" y="0"/>
                </a:moveTo>
                <a:lnTo>
                  <a:pt x="2048936" y="0"/>
                </a:lnTo>
                <a:lnTo>
                  <a:pt x="2048256" y="6744"/>
                </a:lnTo>
                <a:cubicBezTo>
                  <a:pt x="2048256" y="264299"/>
                  <a:pt x="2257045" y="473088"/>
                  <a:pt x="2514600" y="473088"/>
                </a:cubicBezTo>
                <a:cubicBezTo>
                  <a:pt x="2772155" y="473088"/>
                  <a:pt x="2980944" y="264299"/>
                  <a:pt x="2980944" y="6744"/>
                </a:cubicBezTo>
                <a:lnTo>
                  <a:pt x="2980264" y="0"/>
                </a:lnTo>
                <a:lnTo>
                  <a:pt x="5029200" y="0"/>
                </a:lnTo>
                <a:lnTo>
                  <a:pt x="5029200" y="3821233"/>
                </a:lnTo>
                <a:lnTo>
                  <a:pt x="0" y="3821233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476" y="731519"/>
            <a:ext cx="10671048" cy="1359927"/>
          </a:xfr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2B4325-F06B-7391-5F34-3201F62CF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82396" y="2399324"/>
            <a:ext cx="978034" cy="9780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62">
            <a:extLst>
              <a:ext uri="{FF2B5EF4-FFF2-40B4-BE49-F238E27FC236}">
                <a16:creationId xmlns:a16="http://schemas.microsoft.com/office/drawing/2014/main" id="{F2CB1CF4-86FB-7FB0-49EB-C8D64A247A34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2905653" y="2522581"/>
            <a:ext cx="731520" cy="731520"/>
          </a:xfrm>
          <a:prstGeom prst="ellipse">
            <a:avLst/>
          </a:prstGeom>
          <a:noFill/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49569" y="3497299"/>
            <a:ext cx="4665786" cy="2717465"/>
          </a:xfrm>
        </p:spPr>
        <p:txBody>
          <a:bodyPr lIns="45720" tIns="182880" rIns="45720" bIns="45720">
            <a:normAutofit/>
          </a:bodyPr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1000"/>
              </a:spcBef>
              <a:defRPr sz="1100"/>
            </a:lvl3pPr>
            <a:lvl4pPr>
              <a:spcBef>
                <a:spcPts val="1000"/>
              </a:spcBef>
              <a:defRPr sz="1100"/>
            </a:lvl4pPr>
            <a:lvl5pPr>
              <a:spcBef>
                <a:spcPts val="1000"/>
              </a:spcBef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DF01E4-C723-34BC-F79C-FCFC0C31E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22410" y="2399324"/>
            <a:ext cx="978034" cy="9780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62">
            <a:extLst>
              <a:ext uri="{FF2B5EF4-FFF2-40B4-BE49-F238E27FC236}">
                <a16:creationId xmlns:a16="http://schemas.microsoft.com/office/drawing/2014/main" id="{187DB824-B402-9CDC-A5E9-0B8C7AF2AA19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8545667" y="2522581"/>
            <a:ext cx="731520" cy="731520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1278" y="3497299"/>
            <a:ext cx="4663440" cy="2717465"/>
          </a:xfrm>
        </p:spPr>
        <p:txBody>
          <a:bodyPr lIns="45720" tIns="182880" rIns="45720" bIns="45720">
            <a:normAutofit/>
          </a:bodyPr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1000"/>
              </a:spcBef>
              <a:defRPr sz="1100"/>
            </a:lvl3pPr>
            <a:lvl4pPr>
              <a:spcBef>
                <a:spcPts val="1000"/>
              </a:spcBef>
              <a:defRPr sz="1100"/>
            </a:lvl4pPr>
            <a:lvl5pPr>
              <a:spcBef>
                <a:spcPts val="1000"/>
              </a:spcBef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105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E736168-42FB-B175-878F-1D92D461293F}"/>
              </a:ext>
            </a:extLst>
          </p:cNvPr>
          <p:cNvGrpSpPr/>
          <p:nvPr userDrawn="1"/>
        </p:nvGrpSpPr>
        <p:grpSpPr>
          <a:xfrm>
            <a:off x="8761800" y="1"/>
            <a:ext cx="3430200" cy="6858000"/>
            <a:chOff x="0" y="1"/>
            <a:chExt cx="3430200" cy="6858000"/>
          </a:xfrm>
        </p:grpSpPr>
        <p:sp>
          <p:nvSpPr>
            <p:cNvPr id="2" name="Freeform: Shape 22">
              <a:extLst>
                <a:ext uri="{FF2B5EF4-FFF2-40B4-BE49-F238E27FC236}">
                  <a16:creationId xmlns:a16="http://schemas.microsoft.com/office/drawing/2014/main" id="{6EE64E38-E907-48C4-BA19-D68AFECDF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3427336"/>
              <a:ext cx="3430200" cy="3430665"/>
            </a:xfrm>
            <a:custGeom>
              <a:avLst/>
              <a:gdLst>
                <a:gd name="connsiteX0" fmla="*/ 0 w 3430200"/>
                <a:gd name="connsiteY0" fmla="*/ 0 h 3430665"/>
                <a:gd name="connsiteX1" fmla="*/ 3430200 w 3430200"/>
                <a:gd name="connsiteY1" fmla="*/ 0 h 3430665"/>
                <a:gd name="connsiteX2" fmla="*/ 3430200 w 3430200"/>
                <a:gd name="connsiteY2" fmla="*/ 3430665 h 3430665"/>
                <a:gd name="connsiteX3" fmla="*/ 0 w 3430200"/>
                <a:gd name="connsiteY3" fmla="*/ 3430665 h 343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0200" h="3430665">
                  <a:moveTo>
                    <a:pt x="0" y="0"/>
                  </a:moveTo>
                  <a:lnTo>
                    <a:pt x="3430200" y="0"/>
                  </a:lnTo>
                  <a:lnTo>
                    <a:pt x="3430200" y="3430665"/>
                  </a:lnTo>
                  <a:lnTo>
                    <a:pt x="0" y="343066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19">
              <a:extLst>
                <a:ext uri="{FF2B5EF4-FFF2-40B4-BE49-F238E27FC236}">
                  <a16:creationId xmlns:a16="http://schemas.microsoft.com/office/drawing/2014/main" id="{FAE76847-A4FB-E2C1-6FEF-4ECAB5AD0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3427336"/>
              <a:ext cx="3430200" cy="3430665"/>
            </a:xfrm>
            <a:custGeom>
              <a:avLst/>
              <a:gdLst>
                <a:gd name="connsiteX0" fmla="*/ 3430200 w 3430200"/>
                <a:gd name="connsiteY0" fmla="*/ 0 h 3430665"/>
                <a:gd name="connsiteX1" fmla="*/ 3430200 w 3430200"/>
                <a:gd name="connsiteY1" fmla="*/ 3430665 h 3430665"/>
                <a:gd name="connsiteX2" fmla="*/ 0 w 3430200"/>
                <a:gd name="connsiteY2" fmla="*/ 3430665 h 3430665"/>
                <a:gd name="connsiteX3" fmla="*/ 0 w 3430200"/>
                <a:gd name="connsiteY3" fmla="*/ 3417531 h 343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0200" h="3430665">
                  <a:moveTo>
                    <a:pt x="3430200" y="0"/>
                  </a:moveTo>
                  <a:lnTo>
                    <a:pt x="3430200" y="3430665"/>
                  </a:lnTo>
                  <a:lnTo>
                    <a:pt x="0" y="3430665"/>
                  </a:lnTo>
                  <a:lnTo>
                    <a:pt x="0" y="3417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13">
              <a:extLst>
                <a:ext uri="{FF2B5EF4-FFF2-40B4-BE49-F238E27FC236}">
                  <a16:creationId xmlns:a16="http://schemas.microsoft.com/office/drawing/2014/main" id="{F7981226-45F7-E6E8-D9AE-C91719B27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3423785" cy="3437345"/>
            </a:xfrm>
            <a:custGeom>
              <a:avLst/>
              <a:gdLst>
                <a:gd name="connsiteX0" fmla="*/ 0 w 3423785"/>
                <a:gd name="connsiteY0" fmla="*/ 0 h 3437345"/>
                <a:gd name="connsiteX1" fmla="*/ 3423785 w 3423785"/>
                <a:gd name="connsiteY1" fmla="*/ 0 h 3437345"/>
                <a:gd name="connsiteX2" fmla="*/ 3423785 w 3423785"/>
                <a:gd name="connsiteY2" fmla="*/ 3437345 h 3437345"/>
                <a:gd name="connsiteX3" fmla="*/ 0 w 3423785"/>
                <a:gd name="connsiteY3" fmla="*/ 3437345 h 343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3785" h="3437345">
                  <a:moveTo>
                    <a:pt x="0" y="0"/>
                  </a:moveTo>
                  <a:lnTo>
                    <a:pt x="3423785" y="0"/>
                  </a:lnTo>
                  <a:lnTo>
                    <a:pt x="3423785" y="3437345"/>
                  </a:lnTo>
                  <a:lnTo>
                    <a:pt x="0" y="34373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16">
              <a:extLst>
                <a:ext uri="{FF2B5EF4-FFF2-40B4-BE49-F238E27FC236}">
                  <a16:creationId xmlns:a16="http://schemas.microsoft.com/office/drawing/2014/main" id="{9687CB02-B871-D558-D885-751314001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869"/>
              <a:ext cx="3423785" cy="3436477"/>
            </a:xfrm>
            <a:custGeom>
              <a:avLst/>
              <a:gdLst>
                <a:gd name="connsiteX0" fmla="*/ 0 w 3423785"/>
                <a:gd name="connsiteY0" fmla="*/ 0 h 3436477"/>
                <a:gd name="connsiteX1" fmla="*/ 3423785 w 3423785"/>
                <a:gd name="connsiteY1" fmla="*/ 3436477 h 3436477"/>
                <a:gd name="connsiteX2" fmla="*/ 0 w 3423785"/>
                <a:gd name="connsiteY2" fmla="*/ 3436477 h 343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3785" h="3436477">
                  <a:moveTo>
                    <a:pt x="0" y="0"/>
                  </a:moveTo>
                  <a:lnTo>
                    <a:pt x="3423785" y="3436477"/>
                  </a:lnTo>
                  <a:lnTo>
                    <a:pt x="0" y="34364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731520"/>
            <a:ext cx="7439243" cy="18288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0" y="2567535"/>
            <a:ext cx="3566160" cy="1260753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14400" y="3828288"/>
            <a:ext cx="3566160" cy="2560480"/>
          </a:xfrm>
        </p:spPr>
        <p:txBody>
          <a:bodyPr lIns="45720" rIns="45720" bIns="45720">
            <a:normAutofit/>
          </a:bodyPr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1000"/>
              </a:spcBef>
              <a:defRPr sz="1100"/>
            </a:lvl3pPr>
            <a:lvl4pPr>
              <a:spcBef>
                <a:spcPts val="1000"/>
              </a:spcBef>
              <a:defRPr sz="1100"/>
            </a:lvl4pPr>
            <a:lvl5pPr>
              <a:spcBef>
                <a:spcPts val="1000"/>
              </a:spcBef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82159" y="2567535"/>
            <a:ext cx="3568150" cy="1260753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82159" y="3828288"/>
            <a:ext cx="3568150" cy="2560480"/>
          </a:xfrm>
        </p:spPr>
        <p:txBody>
          <a:bodyPr lIns="45720" rIns="45720" bIns="45720">
            <a:normAutofit/>
          </a:bodyPr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1000"/>
              </a:spcBef>
              <a:defRPr sz="1100"/>
            </a:lvl3pPr>
            <a:lvl4pPr>
              <a:spcBef>
                <a:spcPts val="1000"/>
              </a:spcBef>
              <a:defRPr sz="1100"/>
            </a:lvl4pPr>
            <a:lvl5pPr>
              <a:spcBef>
                <a:spcPts val="1000"/>
              </a:spcBef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5181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1371600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94EA49-0B8F-F022-4960-91756D959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74333" y="2396422"/>
            <a:ext cx="978034" cy="9780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icture Placeholder 62">
            <a:extLst>
              <a:ext uri="{FF2B5EF4-FFF2-40B4-BE49-F238E27FC236}">
                <a16:creationId xmlns:a16="http://schemas.microsoft.com/office/drawing/2014/main" id="{2225A37B-49E8-EEB3-BDA6-B11E6052FF3F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1997590" y="2519679"/>
            <a:ext cx="731520" cy="731520"/>
          </a:xfrm>
          <a:prstGeom prst="ellipse">
            <a:avLst/>
          </a:prstGeom>
          <a:noFill/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572000"/>
            <a:ext cx="2770632" cy="1734044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DEA7C3-A1F3-E01C-3EC1-2EC9BB68E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11431" y="2395603"/>
            <a:ext cx="978034" cy="9780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62">
            <a:extLst>
              <a:ext uri="{FF2B5EF4-FFF2-40B4-BE49-F238E27FC236}">
                <a16:creationId xmlns:a16="http://schemas.microsoft.com/office/drawing/2014/main" id="{BCD5E9C0-B95D-F859-64FB-F698BABC5247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5734688" y="2518860"/>
            <a:ext cx="731520" cy="731520"/>
          </a:xfrm>
          <a:prstGeom prst="ellipse">
            <a:avLst/>
          </a:prstGeom>
          <a:noFill/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572000"/>
            <a:ext cx="2770632" cy="1734044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661431-5411-8297-AE81-99A1A39E3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49532" y="2395603"/>
            <a:ext cx="978034" cy="9780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62">
            <a:extLst>
              <a:ext uri="{FF2B5EF4-FFF2-40B4-BE49-F238E27FC236}">
                <a16:creationId xmlns:a16="http://schemas.microsoft.com/office/drawing/2014/main" id="{CD156755-E665-061F-FAF2-7F3F08A7B83D}"/>
              </a:ext>
            </a:extLst>
          </p:cNvPr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9372789" y="2518860"/>
            <a:ext cx="731520" cy="731520"/>
          </a:xfrm>
          <a:prstGeom prst="ellipse">
            <a:avLst/>
          </a:prstGeom>
          <a:noFill/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572000"/>
            <a:ext cx="2770632" cy="1734044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731520"/>
            <a:ext cx="7223760" cy="18288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2644545"/>
            <a:ext cx="7223760" cy="288932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548640"/>
            <a:ext cx="6583680" cy="22860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926080"/>
            <a:ext cx="6583680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731520"/>
            <a:ext cx="6583680" cy="1828800"/>
          </a:xfrm>
        </p:spPr>
        <p:txBody>
          <a:bodyPr tIns="0" anchor="b" anchorCtr="0">
            <a:noAutofit/>
          </a:bodyPr>
          <a:lstStyle>
            <a:lvl1pPr algn="l">
              <a:defRPr sz="3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2657553"/>
            <a:ext cx="6583680" cy="2655167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9191"/>
            <a:ext cx="3741928" cy="4302404"/>
          </a:xfrm>
        </p:spPr>
        <p:txBody>
          <a:bodyPr lIns="45720" rIns="45720" bIns="4572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9191"/>
            <a:ext cx="3741928" cy="4302404"/>
          </a:xfrm>
        </p:spPr>
        <p:txBody>
          <a:bodyPr lIns="45720" rIns="45720" bIns="4572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7432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663588"/>
            <a:ext cx="6766560" cy="246888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C03E7-4E66-D898-4A16-4448F2FE50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854042" y="815009"/>
            <a:ext cx="10483917" cy="27432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2895600" y="3663588"/>
            <a:ext cx="6400800" cy="22860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  <a:lvl2pPr marL="338328" indent="0" algn="ctr">
              <a:buNone/>
              <a:defRPr sz="1400"/>
            </a:lvl2pPr>
            <a:lvl3pPr marL="795528" indent="0" algn="ctr">
              <a:buNone/>
              <a:defRPr sz="1400"/>
            </a:lvl3pPr>
            <a:lvl4pPr marL="1252728" indent="0" algn="ctr">
              <a:buNone/>
              <a:defRPr sz="1400"/>
            </a:lvl4pPr>
            <a:lvl5pPr marL="1709928" indent="0" algn="ctr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C03E7-4E66-D898-4A16-4448F2FE50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99323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31519"/>
            <a:ext cx="10665089" cy="13716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276272"/>
            <a:ext cx="11119104" cy="42616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31518"/>
            <a:ext cx="10671048" cy="1359929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0996D-0D23-7C1B-15E3-E181C069AB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1350200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80" r:id="rId4"/>
    <p:sldLayoutId id="2147483653" r:id="rId5"/>
    <p:sldLayoutId id="2147483664" r:id="rId6"/>
    <p:sldLayoutId id="2147483667" r:id="rId7"/>
    <p:sldLayoutId id="2147483668" r:id="rId8"/>
    <p:sldLayoutId id="2147483669" r:id="rId9"/>
    <p:sldLayoutId id="2147483673" r:id="rId10"/>
    <p:sldLayoutId id="2147483681" r:id="rId11"/>
    <p:sldLayoutId id="2147483679" r:id="rId12"/>
    <p:sldLayoutId id="2147483655" r:id="rId13"/>
    <p:sldLayoutId id="2147483682" r:id="rId14"/>
    <p:sldLayoutId id="2147483677" r:id="rId15"/>
    <p:sldLayoutId id="2147483683" r:id="rId16"/>
    <p:sldLayoutId id="2147483678" r:id="rId17"/>
    <p:sldLayoutId id="2147483674" r:id="rId18"/>
    <p:sldLayoutId id="2147483675" r:id="rId19"/>
    <p:sldLayoutId id="2147483676" r:id="rId20"/>
    <p:sldLayoutId id="2147483654" r:id="rId21"/>
    <p:sldLayoutId id="2147483656" r:id="rId22"/>
    <p:sldLayoutId id="2147483657" r:id="rId23"/>
    <p:sldLayoutId id="2147483658" r:id="rId24"/>
    <p:sldLayoutId id="2147483659" r:id="rId25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69574"/>
            <a:ext cx="5385816" cy="3139970"/>
          </a:xfrm>
        </p:spPr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255267"/>
            <a:ext cx="3493008" cy="1644724"/>
          </a:xfrm>
        </p:spPr>
        <p:txBody>
          <a:bodyPr/>
          <a:lstStyle/>
          <a:p>
            <a:r>
              <a:rPr lang="en-US" dirty="0"/>
              <a:t>Noha Hamdy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F5B9-644F-1564-DBE8-82EF330F8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7223760" cy="18288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7DC7B1-6103-D365-60AC-A3B1EEAE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A5984-01BE-FA92-6521-DC5BF15BC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644545"/>
            <a:ext cx="7223760" cy="2889328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02C8F"/>
                </a:solidFill>
                <a:effectLst/>
                <a:latin typeface="Google Sans"/>
              </a:rPr>
              <a:t>I am excited to launch my first professional website, which is just the beginning of my journey as a software engineer. I hope to use this website to showcase my skills and experience to potential employers and to connect with other software engineers. I am passionate about building innovative and impactful web applications, and I look forward to using my skills to make a positive impact on the world.</a:t>
            </a:r>
            <a:endParaRPr lang="en-US" sz="2000" dirty="0">
              <a:solidFill>
                <a:srgbClr val="202C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687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731520"/>
            <a:ext cx="6583680" cy="18288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2657553"/>
            <a:ext cx="6583680" cy="2655167"/>
          </a:xfrm>
        </p:spPr>
        <p:txBody>
          <a:bodyPr/>
          <a:lstStyle/>
          <a:p>
            <a:r>
              <a:rPr lang="en-US" dirty="0"/>
              <a:t>Noha Hamdy​</a:t>
            </a:r>
          </a:p>
          <a:p>
            <a:r>
              <a:rPr lang="en-US" dirty="0"/>
              <a:t>nohatota99@gmail.com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48640"/>
            <a:ext cx="6583680" cy="22860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926080"/>
            <a:ext cx="6583680" cy="3122168"/>
          </a:xfrm>
        </p:spPr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​Demonstration</a:t>
            </a:r>
          </a:p>
          <a:p>
            <a:r>
              <a:rPr lang="en-US" dirty="0"/>
              <a:t>Technical aspects</a:t>
            </a:r>
          </a:p>
          <a:p>
            <a:r>
              <a:rPr lang="en-US" dirty="0"/>
              <a:t>​Summary​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15009"/>
            <a:ext cx="6766560" cy="27432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4FE46-E91B-285E-008B-979F3E352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663588"/>
            <a:ext cx="6766560" cy="2468880"/>
          </a:xfrm>
        </p:spPr>
        <p:txBody>
          <a:bodyPr>
            <a:normAutofit/>
          </a:bodyPr>
          <a:lstStyle/>
          <a:p>
            <a:r>
              <a:rPr lang="en-US" sz="2000" dirty="0"/>
              <a:t>I have learned a lot during my fruitful journey in ALX and</a:t>
            </a:r>
            <a:r>
              <a:rPr lang="en-US" sz="2000" dirty="0">
                <a:solidFill>
                  <a:srgbClr val="202C8F"/>
                </a:solidFill>
              </a:rPr>
              <a:t> </a:t>
            </a:r>
            <a:r>
              <a:rPr lang="en-US" sz="2000" b="0" i="0" dirty="0">
                <a:solidFill>
                  <a:srgbClr val="202C8F"/>
                </a:solidFill>
                <a:effectLst/>
                <a:latin typeface="Google Sans"/>
              </a:rPr>
              <a:t>In this project, I applied the software development principles I learned in the ALX program to design and implement a new feature for a popular web application.</a:t>
            </a:r>
            <a:r>
              <a:rPr lang="en-US" sz="2000" dirty="0"/>
              <a:t>be a good start for me in the world of software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E8188-6C0A-9C77-511F-82FCEF0108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4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547" y="1073174"/>
            <a:ext cx="6400800" cy="993238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6817" y="2677382"/>
            <a:ext cx="6400800" cy="282226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C8F"/>
                </a:solidFill>
              </a:rPr>
              <a:t>My </a:t>
            </a:r>
            <a:r>
              <a:rPr lang="en-US" b="0" i="0" dirty="0">
                <a:solidFill>
                  <a:srgbClr val="202C8F"/>
                </a:solidFill>
                <a:effectLst/>
                <a:latin typeface="aktiv-grotesk"/>
              </a:rPr>
              <a:t>Personal Portfolio Website gives the viewer </a:t>
            </a:r>
            <a:r>
              <a:rPr lang="en-US" b="0" i="0" dirty="0">
                <a:solidFill>
                  <a:srgbClr val="202C8F"/>
                </a:solidFill>
                <a:effectLst/>
                <a:latin typeface="-apple-system"/>
              </a:rPr>
              <a:t>Easy to navigation through my projects.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C8F"/>
                </a:solidFill>
                <a:effectLst/>
                <a:latin typeface="-apple-system"/>
              </a:rPr>
              <a:t>My contact info are readily available for any interested clients or visitors.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aktiv-grotesk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121" y="1344404"/>
            <a:ext cx="6984906" cy="2560441"/>
          </a:xfrm>
        </p:spPr>
        <p:txBody>
          <a:bodyPr/>
          <a:lstStyle/>
          <a:p>
            <a:r>
              <a:rPr lang="en-US" sz="3200" b="0" i="0" dirty="0">
                <a:solidFill>
                  <a:srgbClr val="202C8F"/>
                </a:solidFill>
                <a:effectLst/>
                <a:latin typeface="Google Sans"/>
              </a:rPr>
              <a:t>Your personal portfolio website is more than just a collection of your work. It's a reflection of your brand and who you are as a professional</a:t>
            </a:r>
            <a:endParaRPr lang="en-US" sz="3200" dirty="0">
              <a:solidFill>
                <a:srgbClr val="202C8F"/>
              </a:solidFill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11880" y="1347664"/>
            <a:ext cx="768096" cy="1882471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1120" y="3977196"/>
            <a:ext cx="4971237" cy="864804"/>
          </a:xfrm>
        </p:spPr>
        <p:txBody>
          <a:bodyPr/>
          <a:lstStyle/>
          <a:p>
            <a:r>
              <a:rPr lang="en-US" b="0" i="0" dirty="0">
                <a:solidFill>
                  <a:srgbClr val="202C8F"/>
                </a:solidFill>
                <a:effectLst/>
                <a:latin typeface="Google Sans"/>
              </a:rPr>
              <a:t>Mark Brown, Web Designer</a:t>
            </a:r>
            <a:endParaRPr lang="en-US" dirty="0">
              <a:solidFill>
                <a:srgbClr val="202C8F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00616" y="3209544"/>
            <a:ext cx="768096" cy="1627632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79" y="666546"/>
            <a:ext cx="10671048" cy="1359927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A8D65FA-8163-EE10-1D2C-C63076458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855304"/>
            <a:ext cx="12298017" cy="500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5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6EC3AD-EAD4-CFB3-09F3-57B69E8C2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1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9B7F38D-F1CF-1195-8829-BD234A71E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7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71600"/>
          </a:xfrm>
        </p:spPr>
        <p:txBody>
          <a:bodyPr/>
          <a:lstStyle/>
          <a:p>
            <a:r>
              <a:rPr lang="en-US" dirty="0"/>
              <a:t>Technical aspects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885439"/>
            <a:ext cx="3328416" cy="3563861"/>
          </a:xfrm>
        </p:spPr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890519"/>
            <a:ext cx="3328416" cy="3558781"/>
          </a:xfrm>
        </p:spPr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891789"/>
            <a:ext cx="3328416" cy="3557511"/>
          </a:xfrm>
        </p:spPr>
        <p:txBody>
          <a:bodyPr/>
          <a:lstStyle/>
          <a:p>
            <a:r>
              <a:rPr lang="en-US" altLang="zh-CN" dirty="0" err="1"/>
              <a:t>Pytnon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E597F5A-24B6-9C87-A329-357477745A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251CE54-2FED-AF8C-F5EC-C0B5098AE86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170CB4-EEC8-CB5A-19CD-C9974F34103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9" id="{07E52A9F-D25E-4E8C-B4D7-B5787788E959}" vid="{824140DD-B080-4B0A-AAFB-804D4F3A83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1F72A9A-9854-460A-B457-FD7825B588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8FBBAE-6EB4-450B-BECB-ABD240B4B4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1E1457-D4B3-40FD-8F3C-3C887E804B1A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{65ACE2CA-F0F4-46DE-8601-6E5D1CF341CD}tf78438558_win32</Template>
  <TotalTime>48</TotalTime>
  <Words>230</Words>
  <Application>Microsoft Office PowerPoint</Application>
  <PresentationFormat>Widescreen</PresentationFormat>
  <Paragraphs>35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aktiv-grotesk</vt:lpstr>
      <vt:lpstr>-apple-system</vt:lpstr>
      <vt:lpstr>Arial</vt:lpstr>
      <vt:lpstr>Arial Black</vt:lpstr>
      <vt:lpstr>Calibri</vt:lpstr>
      <vt:lpstr>Google Sans</vt:lpstr>
      <vt:lpstr>Sabon Next LT</vt:lpstr>
      <vt:lpstr>Custom</vt:lpstr>
      <vt:lpstr>Capstone Project</vt:lpstr>
      <vt:lpstr>agenda</vt:lpstr>
      <vt:lpstr>introduction</vt:lpstr>
      <vt:lpstr>objective</vt:lpstr>
      <vt:lpstr>Your personal portfolio website is more than just a collection of your work. It's a reflection of your brand and who you are as a professional</vt:lpstr>
      <vt:lpstr>Demonstration</vt:lpstr>
      <vt:lpstr>PowerPoint Presentation</vt:lpstr>
      <vt:lpstr>PowerPoint Presentation</vt:lpstr>
      <vt:lpstr>Technical aspects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Noha Hamdy</dc:creator>
  <cp:lastModifiedBy>Noha Hamdy</cp:lastModifiedBy>
  <cp:revision>2</cp:revision>
  <dcterms:created xsi:type="dcterms:W3CDTF">2023-10-29T17:18:22Z</dcterms:created>
  <dcterms:modified xsi:type="dcterms:W3CDTF">2023-10-30T09:10:54Z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2023-10-29T18:37:17Z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00e3b7e2-e7ef-4bf9-a26d-1597f7cf5b41</vt:lpwstr>
  </property>
  <property fmtid="{D5CDD505-2E9C-101B-9397-08002B2CF9AE}" pid="8" name="MSIP_Label_defa4170-0d19-0005-0004-bc88714345d2_ActionId">
    <vt:lpwstr>21f1dc30-384e-498f-9175-37d8658ad186</vt:lpwstr>
  </property>
  <property fmtid="{D5CDD505-2E9C-101B-9397-08002B2CF9AE}" pid="9" name="MSIP_Label_defa4170-0d19-0005-0004-bc88714345d2_ContentBits">
    <vt:lpwstr>0</vt:lpwstr>
  </property>
</Properties>
</file>