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22E61-B0D1-4587-B6F6-0C2792835DF4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6486C-222C-4F8E-9121-98F14DD8A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6486C-222C-4F8E-9121-98F14DD8A9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4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D7DA5F-8DEE-46C1-8EB4-FB75D718106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B24CDC-4008-47C9-B8C0-2964AF5CB33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20" y="332656"/>
            <a:ext cx="4032448" cy="648073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chemeClr val="accent1"/>
                </a:solidFill>
              </a:rPr>
              <a:t>Debating</a:t>
            </a:r>
            <a:r>
              <a:rPr lang="fr-FR" sz="3200" dirty="0">
                <a:solidFill>
                  <a:schemeClr val="accent1"/>
                </a:solidFill>
              </a:rPr>
              <a:t> </a:t>
            </a:r>
            <a:r>
              <a:rPr lang="fr-FR" sz="3200" dirty="0" err="1">
                <a:solidFill>
                  <a:schemeClr val="accent1"/>
                </a:solidFill>
              </a:rPr>
              <a:t>topics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1052736"/>
            <a:ext cx="6552728" cy="5472608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v"/>
            </a:pPr>
            <a:r>
              <a:rPr lang="en-US" dirty="0"/>
              <a:t>Mobile phones/</a:t>
            </a:r>
            <a:r>
              <a:rPr lang="en-US" dirty="0" err="1"/>
              <a:t>wifi</a:t>
            </a:r>
            <a:r>
              <a:rPr lang="en-US" dirty="0"/>
              <a:t> are dangerous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Money can buy happiness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Online social networks: bliss or curse?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Online privacy: in a digital age we should not expect our online activities to remain private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Technological progress has really improved our communication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Breakthroughs in engineering and technology are our best hope for saving the environment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France should increase tuition fees to improve the learning environment in universities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All face-to-face courses should be replaced by massive open online courses (MOOCs)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Lockdown and curfew : some sensible measures to decrease Coronavirus infection rates ?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Covid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is what we’re living now what we’ll be experiencing over the next decades ? Should our way of life change forever ?</a:t>
            </a:r>
          </a:p>
          <a:p>
            <a:pPr lvl="0">
              <a:buFont typeface="Wingdings" pitchFamily="2" charset="2"/>
              <a:buChar char="v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</TotalTime>
  <Words>123</Words>
  <Application>Microsoft Office PowerPoint</Application>
  <PresentationFormat>Affichage à l'écran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Century Schoolbook</vt:lpstr>
      <vt:lpstr>Wingdings</vt:lpstr>
      <vt:lpstr>Wingdings 2</vt:lpstr>
      <vt:lpstr>Oriel</vt:lpstr>
      <vt:lpstr>Debating topics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Debating topics</dc:title>
  <dc:creator>John Dough</dc:creator>
  <cp:lastModifiedBy>Sonia Chalbi</cp:lastModifiedBy>
  <cp:revision>2</cp:revision>
  <dcterms:created xsi:type="dcterms:W3CDTF">2015-10-18T19:44:41Z</dcterms:created>
  <dcterms:modified xsi:type="dcterms:W3CDTF">2020-11-02T08:54:57Z</dcterms:modified>
</cp:coreProperties>
</file>