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3254-2348-4DC1-A443-9786B7875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bootcamp </a:t>
            </a:r>
            <a:r>
              <a:rPr lang="en-US" dirty="0" err="1"/>
              <a:t>projet</a:t>
            </a:r>
            <a:r>
              <a:rPr lang="en-US" dirty="0"/>
              <a:t> (roleplay)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1ACA-64F6-4D70-AC33-54BD5CC38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Mr</a:t>
            </a:r>
            <a:r>
              <a:rPr lang="en-US" dirty="0"/>
              <a:t> &amp; </a:t>
            </a:r>
            <a:r>
              <a:rPr lang="en-US" dirty="0" err="1"/>
              <a:t>Mrs</a:t>
            </a:r>
            <a:r>
              <a:rPr lang="en-US" dirty="0"/>
              <a:t> Bright’s 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28D39-0D15-496F-AF55-BB67F9330191}"/>
              </a:ext>
            </a:extLst>
          </p:cNvPr>
          <p:cNvSpPr txBox="1"/>
          <p:nvPr/>
        </p:nvSpPr>
        <p:spPr>
          <a:xfrm>
            <a:off x="8468592" y="784158"/>
            <a:ext cx="2085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Allouch</a:t>
            </a:r>
            <a:r>
              <a:rPr lang="en-US" dirty="0"/>
              <a:t> </a:t>
            </a:r>
            <a:r>
              <a:rPr lang="en-US" dirty="0" err="1"/>
              <a:t>Yanis</a:t>
            </a:r>
            <a:r>
              <a:rPr lang="en-US" dirty="0"/>
              <a:t>,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October 2020.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A289D-A9C1-476C-929A-50E5640C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28" y="5112115"/>
            <a:ext cx="3779528" cy="10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3F71-E2CE-4B71-BC63-7F7BE9F9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About the Struggles of Addiction and Starting Over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21E096D-D33D-49D8-9AE4-A8ED86F7B2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585" r="135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3C77A-9A14-4F38-B80C-B59AE7EFB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Benjamin Bright – 23 </a:t>
            </a:r>
            <a:r>
              <a:rPr lang="en-US" b="1"/>
              <a:t>years 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</TotalTime>
  <Words>34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The bootcamp projet (roleplay)</vt:lpstr>
      <vt:lpstr>About the Struggles of Addiction and Starting Over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bootcamp projet (roleplay)</dc:title>
  <dc:creator>awertty</dc:creator>
  <cp:lastModifiedBy>awertty</cp:lastModifiedBy>
  <cp:revision>19</cp:revision>
  <dcterms:created xsi:type="dcterms:W3CDTF">2020-10-04T19:37:20Z</dcterms:created>
  <dcterms:modified xsi:type="dcterms:W3CDTF">2020-10-05T08:58:03Z</dcterms:modified>
</cp:coreProperties>
</file>