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83" r:id="rId4"/>
    <p:sldId id="291" r:id="rId5"/>
    <p:sldId id="292" r:id="rId6"/>
    <p:sldId id="293" r:id="rId7"/>
    <p:sldId id="295" r:id="rId8"/>
    <p:sldId id="294" r:id="rId9"/>
    <p:sldId id="297" r:id="rId10"/>
    <p:sldId id="267" r:id="rId11"/>
    <p:sldId id="302" r:id="rId12"/>
    <p:sldId id="298" r:id="rId13"/>
    <p:sldId id="303" r:id="rId14"/>
    <p:sldId id="3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C6F"/>
    <a:srgbClr val="1E5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690EA-759C-4C96-9B03-83413953FB30}" v="794" dt="2025-06-11T06:13:43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49512" autoAdjust="0"/>
  </p:normalViewPr>
  <p:slideViewPr>
    <p:cSldViewPr snapToGrid="0" showGuides="1">
      <p:cViewPr varScale="1">
        <p:scale>
          <a:sx n="32" d="100"/>
          <a:sy n="32" d="100"/>
        </p:scale>
        <p:origin x="240" y="20"/>
      </p:cViewPr>
      <p:guideLst>
        <p:guide orient="horz" pos="1865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hao Chen" userId="6a7b1e00703dc0fb" providerId="LiveId" clId="{DD4690EA-759C-4C96-9B03-83413953FB30}"/>
    <pc:docChg chg="undo redo custSel addSld delSld modSld sldOrd modMainMaster">
      <pc:chgData name="Yihao Chen" userId="6a7b1e00703dc0fb" providerId="LiveId" clId="{DD4690EA-759C-4C96-9B03-83413953FB30}" dt="2025-06-11T06:13:43.143" v="3575" actId="20577"/>
      <pc:docMkLst>
        <pc:docMk/>
      </pc:docMkLst>
      <pc:sldChg chg="delSp modSp mod modTransition modNotesTx">
        <pc:chgData name="Yihao Chen" userId="6a7b1e00703dc0fb" providerId="LiveId" clId="{DD4690EA-759C-4C96-9B03-83413953FB30}" dt="2025-06-11T06:07:36.674" v="3430" actId="20577"/>
        <pc:sldMkLst>
          <pc:docMk/>
          <pc:sldMk cId="3948038630" sldId="257"/>
        </pc:sldMkLst>
        <pc:spChg chg="del">
          <ac:chgData name="Yihao Chen" userId="6a7b1e00703dc0fb" providerId="LiveId" clId="{DD4690EA-759C-4C96-9B03-83413953FB30}" dt="2025-06-10T18:31:15.461" v="2488" actId="478"/>
          <ac:spMkLst>
            <pc:docMk/>
            <pc:sldMk cId="3948038630" sldId="257"/>
            <ac:spMk id="13" creationId="{2633EB17-4A79-7A9D-E189-27488F9E997A}"/>
          </ac:spMkLst>
        </pc:spChg>
        <pc:spChg chg="del">
          <ac:chgData name="Yihao Chen" userId="6a7b1e00703dc0fb" providerId="LiveId" clId="{DD4690EA-759C-4C96-9B03-83413953FB30}" dt="2025-06-10T18:31:20.290" v="2489" actId="478"/>
          <ac:spMkLst>
            <pc:docMk/>
            <pc:sldMk cId="3948038630" sldId="257"/>
            <ac:spMk id="14" creationId="{CE70C887-CE30-9866-91A5-270020EB87FA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17" creationId="{86113D0D-9C48-09F6-6DBF-7DB074427918}"/>
          </ac:spMkLst>
        </pc:spChg>
        <pc:spChg chg="mod">
          <ac:chgData name="Yihao Chen" userId="6a7b1e00703dc0fb" providerId="LiveId" clId="{DD4690EA-759C-4C96-9B03-83413953FB30}" dt="2025-06-10T18:52:32.777" v="3015" actId="1076"/>
          <ac:spMkLst>
            <pc:docMk/>
            <pc:sldMk cId="3948038630" sldId="257"/>
            <ac:spMk id="18" creationId="{6E5EB222-6FE2-9696-B1BE-DD448F56E299}"/>
          </ac:spMkLst>
        </pc:spChg>
        <pc:spChg chg="del mod">
          <ac:chgData name="Yihao Chen" userId="6a7b1e00703dc0fb" providerId="LiveId" clId="{DD4690EA-759C-4C96-9B03-83413953FB30}" dt="2025-06-10T18:51:42.571" v="3006" actId="478"/>
          <ac:spMkLst>
            <pc:docMk/>
            <pc:sldMk cId="3948038630" sldId="257"/>
            <ac:spMk id="21" creationId="{09F8B06A-B694-B567-06A0-1925902CF7DA}"/>
          </ac:spMkLst>
        </pc:spChg>
        <pc:spChg chg="del mod">
          <ac:chgData name="Yihao Chen" userId="6a7b1e00703dc0fb" providerId="LiveId" clId="{DD4690EA-759C-4C96-9B03-83413953FB30}" dt="2025-06-10T18:51:46.898" v="3007" actId="478"/>
          <ac:spMkLst>
            <pc:docMk/>
            <pc:sldMk cId="3948038630" sldId="257"/>
            <ac:spMk id="22" creationId="{C6F14092-EB7A-6AF7-B0E5-5C3BF691F41D}"/>
          </ac:spMkLst>
        </pc:spChg>
        <pc:spChg chg="del">
          <ac:chgData name="Yihao Chen" userId="6a7b1e00703dc0fb" providerId="LiveId" clId="{DD4690EA-759C-4C96-9B03-83413953FB30}" dt="2025-06-10T18:51:37.914" v="3005" actId="478"/>
          <ac:spMkLst>
            <pc:docMk/>
            <pc:sldMk cId="3948038630" sldId="257"/>
            <ac:spMk id="25" creationId="{BA158298-1100-0C51-15DE-9D1B9FD6EF94}"/>
          </ac:spMkLst>
        </pc:spChg>
        <pc:spChg chg="del mod">
          <ac:chgData name="Yihao Chen" userId="6a7b1e00703dc0fb" providerId="LiveId" clId="{DD4690EA-759C-4C96-9B03-83413953FB30}" dt="2025-06-10T18:51:42.571" v="3006" actId="478"/>
          <ac:spMkLst>
            <pc:docMk/>
            <pc:sldMk cId="3948038630" sldId="257"/>
            <ac:spMk id="26" creationId="{C64759E4-5575-7663-A8FB-3129B763E539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34" creationId="{224C522A-592D-5284-C614-E0EA95175058}"/>
          </ac:spMkLst>
        </pc:spChg>
        <pc:spChg chg="mod">
          <ac:chgData name="Yihao Chen" userId="6a7b1e00703dc0fb" providerId="LiveId" clId="{DD4690EA-759C-4C96-9B03-83413953FB30}" dt="2025-06-10T19:13:42.160" v="3266"/>
          <ac:spMkLst>
            <pc:docMk/>
            <pc:sldMk cId="3948038630" sldId="257"/>
            <ac:spMk id="35" creationId="{55C5EDFC-371D-8B44-4151-DC00C4F9B936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38" creationId="{E346BAAE-FBB6-3531-A8AE-D3477F6FF3EA}"/>
          </ac:spMkLst>
        </pc:spChg>
        <pc:spChg chg="mod">
          <ac:chgData name="Yihao Chen" userId="6a7b1e00703dc0fb" providerId="LiveId" clId="{DD4690EA-759C-4C96-9B03-83413953FB30}" dt="2025-06-10T18:52:24.716" v="3013" actId="1076"/>
          <ac:spMkLst>
            <pc:docMk/>
            <pc:sldMk cId="3948038630" sldId="257"/>
            <ac:spMk id="39" creationId="{184F12DD-A80A-4B66-DF02-0598DD325967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42" creationId="{D96639A8-797B-8B89-4598-C17452E20979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43" creationId="{2498E9FC-F027-6184-939E-A8A4D87BB3C7}"/>
          </ac:spMkLst>
        </pc:spChg>
        <pc:spChg chg="mod">
          <ac:chgData name="Yihao Chen" userId="6a7b1e00703dc0fb" providerId="LiveId" clId="{DD4690EA-759C-4C96-9B03-83413953FB30}" dt="2025-06-10T18:31:24.216" v="2490" actId="1076"/>
          <ac:spMkLst>
            <pc:docMk/>
            <pc:sldMk cId="3948038630" sldId="257"/>
            <ac:spMk id="53" creationId="{ABDF1C27-9E66-9E10-74A0-963E651CE2C4}"/>
          </ac:spMkLst>
        </pc:spChg>
        <pc:spChg chg="del mod">
          <ac:chgData name="Yihao Chen" userId="6a7b1e00703dc0fb" providerId="LiveId" clId="{DD4690EA-759C-4C96-9B03-83413953FB30}" dt="2025-06-10T18:51:42.571" v="3006" actId="478"/>
          <ac:spMkLst>
            <pc:docMk/>
            <pc:sldMk cId="3948038630" sldId="257"/>
            <ac:spMk id="57" creationId="{C6F6659D-D233-34B4-1B25-9162E97E2A19}"/>
          </ac:spMkLst>
        </pc:spChg>
        <pc:spChg chg="del">
          <ac:chgData name="Yihao Chen" userId="6a7b1e00703dc0fb" providerId="LiveId" clId="{DD4690EA-759C-4C96-9B03-83413953FB30}" dt="2025-06-10T18:51:42.571" v="3006" actId="478"/>
          <ac:spMkLst>
            <pc:docMk/>
            <pc:sldMk cId="3948038630" sldId="257"/>
            <ac:spMk id="58" creationId="{885988C7-00FA-64E7-59CE-8238EB939590}"/>
          </ac:spMkLst>
        </pc:spChg>
        <pc:spChg chg="mod">
          <ac:chgData name="Yihao Chen" userId="6a7b1e00703dc0fb" providerId="LiveId" clId="{DD4690EA-759C-4C96-9B03-83413953FB30}" dt="2025-06-10T18:52:02.490" v="3010" actId="1076"/>
          <ac:spMkLst>
            <pc:docMk/>
            <pc:sldMk cId="3948038630" sldId="257"/>
            <ac:spMk id="59" creationId="{CB4670F0-0A95-9872-C9B4-AB4053CA9A61}"/>
          </ac:spMkLst>
        </pc:spChg>
        <pc:spChg chg="del">
          <ac:chgData name="Yihao Chen" userId="6a7b1e00703dc0fb" providerId="LiveId" clId="{DD4690EA-759C-4C96-9B03-83413953FB30}" dt="2025-06-10T18:31:20.290" v="2489" actId="478"/>
          <ac:spMkLst>
            <pc:docMk/>
            <pc:sldMk cId="3948038630" sldId="257"/>
            <ac:spMk id="60" creationId="{C73A980D-5309-9ACB-1FF1-BBFEC01991D8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61" creationId="{EB10A80D-3A20-E0B5-CB02-491419904711}"/>
          </ac:spMkLst>
        </pc:spChg>
        <pc:spChg chg="mod">
          <ac:chgData name="Yihao Chen" userId="6a7b1e00703dc0fb" providerId="LiveId" clId="{DD4690EA-759C-4C96-9B03-83413953FB30}" dt="2025-06-10T18:52:15.226" v="3012" actId="1076"/>
          <ac:spMkLst>
            <pc:docMk/>
            <pc:sldMk cId="3948038630" sldId="257"/>
            <ac:spMk id="63" creationId="{923A296B-8A14-A30D-31AD-1A7A43F4963B}"/>
          </ac:spMkLst>
        </pc:spChg>
        <pc:spChg chg="del mod">
          <ac:chgData name="Yihao Chen" userId="6a7b1e00703dc0fb" providerId="LiveId" clId="{DD4690EA-759C-4C96-9B03-83413953FB30}" dt="2025-06-10T18:51:42.571" v="3006" actId="478"/>
          <ac:spMkLst>
            <pc:docMk/>
            <pc:sldMk cId="3948038630" sldId="257"/>
            <ac:spMk id="64" creationId="{1D24206E-41AF-4F54-4E45-ED260B149771}"/>
          </ac:spMkLst>
        </pc:spChg>
        <pc:spChg chg="del mod">
          <ac:chgData name="Yihao Chen" userId="6a7b1e00703dc0fb" providerId="LiveId" clId="{DD4690EA-759C-4C96-9B03-83413953FB30}" dt="2025-06-10T18:51:42.571" v="3006" actId="478"/>
          <ac:spMkLst>
            <pc:docMk/>
            <pc:sldMk cId="3948038630" sldId="257"/>
            <ac:spMk id="65" creationId="{AD072066-3136-17A7-4CDA-7CF6306FB442}"/>
          </ac:spMkLst>
        </pc:spChg>
        <pc:spChg chg="mod">
          <ac:chgData name="Yihao Chen" userId="6a7b1e00703dc0fb" providerId="LiveId" clId="{DD4690EA-759C-4C96-9B03-83413953FB30}" dt="2025-06-10T18:52:02.490" v="3010" actId="1076"/>
          <ac:spMkLst>
            <pc:docMk/>
            <pc:sldMk cId="3948038630" sldId="257"/>
            <ac:spMk id="66" creationId="{9860783A-CA2A-EA47-184A-E5CA13E5B948}"/>
          </ac:spMkLst>
        </pc:spChg>
        <pc:spChg chg="del">
          <ac:chgData name="Yihao Chen" userId="6a7b1e00703dc0fb" providerId="LiveId" clId="{DD4690EA-759C-4C96-9B03-83413953FB30}" dt="2025-06-10T18:31:20.290" v="2489" actId="478"/>
          <ac:spMkLst>
            <pc:docMk/>
            <pc:sldMk cId="3948038630" sldId="257"/>
            <ac:spMk id="67" creationId="{779F15C9-B050-A70F-7097-A4812CF342C2}"/>
          </ac:spMkLst>
        </pc:spChg>
      </pc:sldChg>
      <pc:sldChg chg="addSp delSp modSp mod modTransition modNotesTx">
        <pc:chgData name="Yihao Chen" userId="6a7b1e00703dc0fb" providerId="LiveId" clId="{DD4690EA-759C-4C96-9B03-83413953FB30}" dt="2025-06-11T06:06:47.569" v="3407" actId="20577"/>
        <pc:sldMkLst>
          <pc:docMk/>
          <pc:sldMk cId="1802515954" sldId="258"/>
        </pc:sldMkLst>
        <pc:spChg chg="mod">
          <ac:chgData name="Yihao Chen" userId="6a7b1e00703dc0fb" providerId="LiveId" clId="{DD4690EA-759C-4C96-9B03-83413953FB30}" dt="2025-06-10T15:02:25.692" v="118" actId="1076"/>
          <ac:spMkLst>
            <pc:docMk/>
            <pc:sldMk cId="1802515954" sldId="258"/>
            <ac:spMk id="4" creationId="{900C10FC-0778-5E21-E693-0450B35DBF79}"/>
          </ac:spMkLst>
        </pc:spChg>
        <pc:spChg chg="mod">
          <ac:chgData name="Yihao Chen" userId="6a7b1e00703dc0fb" providerId="LiveId" clId="{DD4690EA-759C-4C96-9B03-83413953FB30}" dt="2025-06-10T15:02:29.551" v="119" actId="1076"/>
          <ac:spMkLst>
            <pc:docMk/>
            <pc:sldMk cId="1802515954" sldId="258"/>
            <ac:spMk id="6" creationId="{C3051093-566D-BC71-8818-441C2A6290E9}"/>
          </ac:spMkLst>
        </pc:spChg>
        <pc:spChg chg="mod">
          <ac:chgData name="Yihao Chen" userId="6a7b1e00703dc0fb" providerId="LiveId" clId="{DD4690EA-759C-4C96-9B03-83413953FB30}" dt="2025-06-10T15:02:33.356" v="120" actId="1076"/>
          <ac:spMkLst>
            <pc:docMk/>
            <pc:sldMk cId="1802515954" sldId="258"/>
            <ac:spMk id="9" creationId="{116DDAA7-5DA7-4B29-900F-92809F148E56}"/>
          </ac:spMkLst>
        </pc:spChg>
        <pc:spChg chg="add del mod">
          <ac:chgData name="Yihao Chen" userId="6a7b1e00703dc0fb" providerId="LiveId" clId="{DD4690EA-759C-4C96-9B03-83413953FB30}" dt="2025-06-10T15:02:33.356" v="120" actId="1076"/>
          <ac:spMkLst>
            <pc:docMk/>
            <pc:sldMk cId="1802515954" sldId="258"/>
            <ac:spMk id="10" creationId="{2B342B85-3066-D400-1EA1-817FDFDC96DA}"/>
          </ac:spMkLst>
        </pc:spChg>
      </pc:sldChg>
      <pc:sldChg chg="del">
        <pc:chgData name="Yihao Chen" userId="6a7b1e00703dc0fb" providerId="LiveId" clId="{DD4690EA-759C-4C96-9B03-83413953FB30}" dt="2025-06-10T18:50:38.229" v="2993" actId="47"/>
        <pc:sldMkLst>
          <pc:docMk/>
          <pc:sldMk cId="2668720902" sldId="262"/>
        </pc:sldMkLst>
      </pc:sldChg>
      <pc:sldChg chg="del">
        <pc:chgData name="Yihao Chen" userId="6a7b1e00703dc0fb" providerId="LiveId" clId="{DD4690EA-759C-4C96-9B03-83413953FB30}" dt="2025-06-10T18:50:38.711" v="2994" actId="47"/>
        <pc:sldMkLst>
          <pc:docMk/>
          <pc:sldMk cId="1138396279" sldId="263"/>
        </pc:sldMkLst>
      </pc:sldChg>
      <pc:sldChg chg="addSp delSp modSp add mod ord modTransition">
        <pc:chgData name="Yihao Chen" userId="6a7b1e00703dc0fb" providerId="LiveId" clId="{DD4690EA-759C-4C96-9B03-83413953FB30}" dt="2025-06-11T05:53:08.844" v="3344"/>
        <pc:sldMkLst>
          <pc:docMk/>
          <pc:sldMk cId="3005068235" sldId="267"/>
        </pc:sldMkLst>
        <pc:spChg chg="add mod">
          <ac:chgData name="Yihao Chen" userId="6a7b1e00703dc0fb" providerId="LiveId" clId="{DD4690EA-759C-4C96-9B03-83413953FB30}" dt="2025-06-10T18:55:32.251" v="3051"/>
          <ac:spMkLst>
            <pc:docMk/>
            <pc:sldMk cId="3005068235" sldId="267"/>
            <ac:spMk id="2" creationId="{FA477ECC-DAE1-DAC5-F8E4-214199EB1727}"/>
          </ac:spMkLst>
        </pc:spChg>
        <pc:spChg chg="mod">
          <ac:chgData name="Yihao Chen" userId="6a7b1e00703dc0fb" providerId="LiveId" clId="{DD4690EA-759C-4C96-9B03-83413953FB30}" dt="2025-06-10T19:02:01.616" v="3135"/>
          <ac:spMkLst>
            <pc:docMk/>
            <pc:sldMk cId="3005068235" sldId="267"/>
            <ac:spMk id="3" creationId="{69CFD275-B38F-2E09-0727-B5AEF5D5B2FD}"/>
          </ac:spMkLst>
        </pc:spChg>
        <pc:spChg chg="del mod">
          <ac:chgData name="Yihao Chen" userId="6a7b1e00703dc0fb" providerId="LiveId" clId="{DD4690EA-759C-4C96-9B03-83413953FB30}" dt="2025-06-10T18:55:31.573" v="3050" actId="478"/>
          <ac:spMkLst>
            <pc:docMk/>
            <pc:sldMk cId="3005068235" sldId="267"/>
            <ac:spMk id="7" creationId="{F9C6C005-E305-E134-AC8A-E034191B491C}"/>
          </ac:spMkLst>
        </pc:spChg>
        <pc:spChg chg="mod">
          <ac:chgData name="Yihao Chen" userId="6a7b1e00703dc0fb" providerId="LiveId" clId="{DD4690EA-759C-4C96-9B03-83413953FB30}" dt="2025-06-10T19:01:10.880" v="3130"/>
          <ac:spMkLst>
            <pc:docMk/>
            <pc:sldMk cId="3005068235" sldId="267"/>
            <ac:spMk id="13" creationId="{7EF8D098-8038-0F60-A899-56554A89DC40}"/>
          </ac:spMkLst>
        </pc:spChg>
        <pc:spChg chg="mod">
          <ac:chgData name="Yihao Chen" userId="6a7b1e00703dc0fb" providerId="LiveId" clId="{DD4690EA-759C-4C96-9B03-83413953FB30}" dt="2025-06-10T19:00:10.190" v="3109"/>
          <ac:spMkLst>
            <pc:docMk/>
            <pc:sldMk cId="3005068235" sldId="267"/>
            <ac:spMk id="18" creationId="{CC6D4D52-78D4-1416-C1BF-C28400337833}"/>
          </ac:spMkLst>
        </pc:spChg>
        <pc:spChg chg="mod">
          <ac:chgData name="Yihao Chen" userId="6a7b1e00703dc0fb" providerId="LiveId" clId="{DD4690EA-759C-4C96-9B03-83413953FB30}" dt="2025-06-10T19:00:10.190" v="3109"/>
          <ac:spMkLst>
            <pc:docMk/>
            <pc:sldMk cId="3005068235" sldId="267"/>
            <ac:spMk id="22" creationId="{6F59A04A-28B8-2F57-EE4A-7C5D375817F5}"/>
          </ac:spMkLst>
        </pc:spChg>
        <pc:spChg chg="mod">
          <ac:chgData name="Yihao Chen" userId="6a7b1e00703dc0fb" providerId="LiveId" clId="{DD4690EA-759C-4C96-9B03-83413953FB30}" dt="2025-06-10T19:00:10.190" v="3109"/>
          <ac:spMkLst>
            <pc:docMk/>
            <pc:sldMk cId="3005068235" sldId="267"/>
            <ac:spMk id="24" creationId="{A666563C-2863-FB20-056B-33F712A93B91}"/>
          </ac:spMkLst>
        </pc:spChg>
        <pc:spChg chg="mod">
          <ac:chgData name="Yihao Chen" userId="6a7b1e00703dc0fb" providerId="LiveId" clId="{DD4690EA-759C-4C96-9B03-83413953FB30}" dt="2025-06-10T19:00:10.190" v="3109"/>
          <ac:spMkLst>
            <pc:docMk/>
            <pc:sldMk cId="3005068235" sldId="267"/>
            <ac:spMk id="25" creationId="{FF34D805-431E-2E4A-60B9-82C517CA14EF}"/>
          </ac:spMkLst>
        </pc:spChg>
        <pc:spChg chg="mod">
          <ac:chgData name="Yihao Chen" userId="6a7b1e00703dc0fb" providerId="LiveId" clId="{DD4690EA-759C-4C96-9B03-83413953FB30}" dt="2025-06-10T18:59:42.041" v="3104" actId="113"/>
          <ac:spMkLst>
            <pc:docMk/>
            <pc:sldMk cId="3005068235" sldId="267"/>
            <ac:spMk id="30" creationId="{8C7C28E9-9C5A-758C-35CA-B3685CB20541}"/>
          </ac:spMkLst>
        </pc:spChg>
        <pc:spChg chg="mod">
          <ac:chgData name="Yihao Chen" userId="6a7b1e00703dc0fb" providerId="LiveId" clId="{DD4690EA-759C-4C96-9B03-83413953FB30}" dt="2025-06-10T18:58:34.736" v="3086"/>
          <ac:spMkLst>
            <pc:docMk/>
            <pc:sldMk cId="3005068235" sldId="267"/>
            <ac:spMk id="31" creationId="{BC8B6E3A-DC1A-783D-08BD-DA763381958B}"/>
          </ac:spMkLst>
        </pc:spChg>
        <pc:spChg chg="mod">
          <ac:chgData name="Yihao Chen" userId="6a7b1e00703dc0fb" providerId="LiveId" clId="{DD4690EA-759C-4C96-9B03-83413953FB30}" dt="2025-06-10T18:58:34.736" v="3086"/>
          <ac:spMkLst>
            <pc:docMk/>
            <pc:sldMk cId="3005068235" sldId="267"/>
            <ac:spMk id="34" creationId="{E0555B35-6EF3-AA1F-85A4-DD5F7D3B1D24}"/>
          </ac:spMkLst>
        </pc:spChg>
        <pc:spChg chg="mod">
          <ac:chgData name="Yihao Chen" userId="6a7b1e00703dc0fb" providerId="LiveId" clId="{DD4690EA-759C-4C96-9B03-83413953FB30}" dt="2025-06-10T18:58:34.736" v="3086"/>
          <ac:spMkLst>
            <pc:docMk/>
            <pc:sldMk cId="3005068235" sldId="267"/>
            <ac:spMk id="36" creationId="{95D1E89D-B6C2-EB4F-A28F-ABBBF33230EC}"/>
          </ac:spMkLst>
        </pc:spChg>
        <pc:spChg chg="mod">
          <ac:chgData name="Yihao Chen" userId="6a7b1e00703dc0fb" providerId="LiveId" clId="{DD4690EA-759C-4C96-9B03-83413953FB30}" dt="2025-06-10T18:58:34.736" v="3086"/>
          <ac:spMkLst>
            <pc:docMk/>
            <pc:sldMk cId="3005068235" sldId="267"/>
            <ac:spMk id="37" creationId="{95FDF1B4-6FCA-3972-403F-CDBB6679C644}"/>
          </ac:spMkLst>
        </pc:spChg>
        <pc:spChg chg="mod">
          <ac:chgData name="Yihao Chen" userId="6a7b1e00703dc0fb" providerId="LiveId" clId="{DD4690EA-759C-4C96-9B03-83413953FB30}" dt="2025-06-10T18:59:36.603" v="3103" actId="113"/>
          <ac:spMkLst>
            <pc:docMk/>
            <pc:sldMk cId="3005068235" sldId="267"/>
            <ac:spMk id="39" creationId="{8014924D-1BF3-B915-CE5E-D2DF2776ADB2}"/>
          </ac:spMkLst>
        </pc:spChg>
        <pc:spChg chg="mod">
          <ac:chgData name="Yihao Chen" userId="6a7b1e00703dc0fb" providerId="LiveId" clId="{DD4690EA-759C-4C96-9B03-83413953FB30}" dt="2025-06-10T18:57:24.880" v="3068"/>
          <ac:spMkLst>
            <pc:docMk/>
            <pc:sldMk cId="3005068235" sldId="267"/>
            <ac:spMk id="40" creationId="{CCBAC8A6-8DAE-D7A6-2AC5-E9B1B1A7EBDC}"/>
          </ac:spMkLst>
        </pc:spChg>
        <pc:spChg chg="mod">
          <ac:chgData name="Yihao Chen" userId="6a7b1e00703dc0fb" providerId="LiveId" clId="{DD4690EA-759C-4C96-9B03-83413953FB30}" dt="2025-06-10T18:57:24.880" v="3068"/>
          <ac:spMkLst>
            <pc:docMk/>
            <pc:sldMk cId="3005068235" sldId="267"/>
            <ac:spMk id="43" creationId="{FB3B0A67-6E4A-8425-D5B5-75B5BCC34720}"/>
          </ac:spMkLst>
        </pc:spChg>
        <pc:spChg chg="mod">
          <ac:chgData name="Yihao Chen" userId="6a7b1e00703dc0fb" providerId="LiveId" clId="{DD4690EA-759C-4C96-9B03-83413953FB30}" dt="2025-06-10T18:57:24.880" v="3068"/>
          <ac:spMkLst>
            <pc:docMk/>
            <pc:sldMk cId="3005068235" sldId="267"/>
            <ac:spMk id="45" creationId="{CEC90DD2-57FC-8FC8-2311-D7CF9CEF7C31}"/>
          </ac:spMkLst>
        </pc:spChg>
        <pc:spChg chg="mod">
          <ac:chgData name="Yihao Chen" userId="6a7b1e00703dc0fb" providerId="LiveId" clId="{DD4690EA-759C-4C96-9B03-83413953FB30}" dt="2025-06-10T18:57:24.880" v="3068"/>
          <ac:spMkLst>
            <pc:docMk/>
            <pc:sldMk cId="3005068235" sldId="267"/>
            <ac:spMk id="46" creationId="{A6FF1CCA-37A4-C80B-7545-22EDF9D7A0CB}"/>
          </ac:spMkLst>
        </pc:spChg>
        <pc:spChg chg="del mod">
          <ac:chgData name="Yihao Chen" userId="6a7b1e00703dc0fb" providerId="LiveId" clId="{DD4690EA-759C-4C96-9B03-83413953FB30}" dt="2025-06-10T19:10:52.244" v="3262" actId="478"/>
          <ac:spMkLst>
            <pc:docMk/>
            <pc:sldMk cId="3005068235" sldId="267"/>
            <ac:spMk id="60" creationId="{0447D0BA-B553-8FF5-AF00-F2B68CAB6367}"/>
          </ac:spMkLst>
        </pc:spChg>
        <pc:spChg chg="del">
          <ac:chgData name="Yihao Chen" userId="6a7b1e00703dc0fb" providerId="LiveId" clId="{DD4690EA-759C-4C96-9B03-83413953FB30}" dt="2025-06-10T19:10:54.418" v="3265" actId="478"/>
          <ac:spMkLst>
            <pc:docMk/>
            <pc:sldMk cId="3005068235" sldId="267"/>
            <ac:spMk id="61" creationId="{C583BFC3-7FD7-2881-FCFF-63E9A534E5BF}"/>
          </ac:spMkLst>
        </pc:spChg>
        <pc:spChg chg="mod">
          <ac:chgData name="Yihao Chen" userId="6a7b1e00703dc0fb" providerId="LiveId" clId="{DD4690EA-759C-4C96-9B03-83413953FB30}" dt="2025-06-10T19:02:05.068" v="3136" actId="20577"/>
          <ac:spMkLst>
            <pc:docMk/>
            <pc:sldMk cId="3005068235" sldId="267"/>
            <ac:spMk id="114" creationId="{ADC29673-065B-E91E-CFCD-BBA27E6808EC}"/>
          </ac:spMkLst>
        </pc:spChg>
        <pc:grpChg chg="mod">
          <ac:chgData name="Yihao Chen" userId="6a7b1e00703dc0fb" providerId="LiveId" clId="{DD4690EA-759C-4C96-9B03-83413953FB30}" dt="2025-06-10T19:00:10.190" v="3109"/>
          <ac:grpSpMkLst>
            <pc:docMk/>
            <pc:sldMk cId="3005068235" sldId="267"/>
            <ac:grpSpMk id="21" creationId="{DBC225CE-AC3E-A0F1-F9C7-00A61688A5BE}"/>
          </ac:grpSpMkLst>
        </pc:grpChg>
        <pc:grpChg chg="mod">
          <ac:chgData name="Yihao Chen" userId="6a7b1e00703dc0fb" providerId="LiveId" clId="{DD4690EA-759C-4C96-9B03-83413953FB30}" dt="2025-06-10T19:00:10.190" v="3109"/>
          <ac:grpSpMkLst>
            <pc:docMk/>
            <pc:sldMk cId="3005068235" sldId="267"/>
            <ac:grpSpMk id="23" creationId="{9E6DC061-DD64-FBD4-FCFA-705E6E539DC2}"/>
          </ac:grpSpMkLst>
        </pc:grpChg>
        <pc:grpChg chg="mod">
          <ac:chgData name="Yihao Chen" userId="6a7b1e00703dc0fb" providerId="LiveId" clId="{DD4690EA-759C-4C96-9B03-83413953FB30}" dt="2025-06-10T19:00:10.190" v="3109"/>
          <ac:grpSpMkLst>
            <pc:docMk/>
            <pc:sldMk cId="3005068235" sldId="267"/>
            <ac:grpSpMk id="28" creationId="{76AAD598-DE99-64F4-0905-4C4C38517769}"/>
          </ac:grpSpMkLst>
        </pc:grpChg>
        <pc:grpChg chg="mod">
          <ac:chgData name="Yihao Chen" userId="6a7b1e00703dc0fb" providerId="LiveId" clId="{DD4690EA-759C-4C96-9B03-83413953FB30}" dt="2025-06-10T18:58:34.736" v="3086"/>
          <ac:grpSpMkLst>
            <pc:docMk/>
            <pc:sldMk cId="3005068235" sldId="267"/>
            <ac:grpSpMk id="29" creationId="{FC1AFB60-F141-090D-1F8D-0661EE6A7CF9}"/>
          </ac:grpSpMkLst>
        </pc:grpChg>
        <pc:grpChg chg="mod">
          <ac:chgData name="Yihao Chen" userId="6a7b1e00703dc0fb" providerId="LiveId" clId="{DD4690EA-759C-4C96-9B03-83413953FB30}" dt="2025-06-10T18:58:34.736" v="3086"/>
          <ac:grpSpMkLst>
            <pc:docMk/>
            <pc:sldMk cId="3005068235" sldId="267"/>
            <ac:grpSpMk id="32" creationId="{E5365D4B-2DAC-476A-56FD-44C9604CDAAB}"/>
          </ac:grpSpMkLst>
        </pc:grpChg>
        <pc:grpChg chg="mod">
          <ac:chgData name="Yihao Chen" userId="6a7b1e00703dc0fb" providerId="LiveId" clId="{DD4690EA-759C-4C96-9B03-83413953FB30}" dt="2025-06-10T18:58:34.736" v="3086"/>
          <ac:grpSpMkLst>
            <pc:docMk/>
            <pc:sldMk cId="3005068235" sldId="267"/>
            <ac:grpSpMk id="35" creationId="{1F50B9EF-46DC-B85E-583B-1038B0A28D29}"/>
          </ac:grpSpMkLst>
        </pc:grpChg>
        <pc:grpChg chg="mod">
          <ac:chgData name="Yihao Chen" userId="6a7b1e00703dc0fb" providerId="LiveId" clId="{DD4690EA-759C-4C96-9B03-83413953FB30}" dt="2025-06-10T18:57:24.880" v="3068"/>
          <ac:grpSpMkLst>
            <pc:docMk/>
            <pc:sldMk cId="3005068235" sldId="267"/>
            <ac:grpSpMk id="38" creationId="{6BB0E24A-C8DE-2DD4-7C33-BF4D08E16569}"/>
          </ac:grpSpMkLst>
        </pc:grpChg>
        <pc:grpChg chg="mod">
          <ac:chgData name="Yihao Chen" userId="6a7b1e00703dc0fb" providerId="LiveId" clId="{DD4690EA-759C-4C96-9B03-83413953FB30}" dt="2025-06-10T18:57:24.880" v="3068"/>
          <ac:grpSpMkLst>
            <pc:docMk/>
            <pc:sldMk cId="3005068235" sldId="267"/>
            <ac:grpSpMk id="41" creationId="{CF1B0E64-9D49-F758-4E90-768C0BC75F30}"/>
          </ac:grpSpMkLst>
        </pc:grpChg>
        <pc:grpChg chg="mod">
          <ac:chgData name="Yihao Chen" userId="6a7b1e00703dc0fb" providerId="LiveId" clId="{DD4690EA-759C-4C96-9B03-83413953FB30}" dt="2025-06-10T18:57:24.880" v="3068"/>
          <ac:grpSpMkLst>
            <pc:docMk/>
            <pc:sldMk cId="3005068235" sldId="267"/>
            <ac:grpSpMk id="44" creationId="{BE4809FF-3FF9-5C1E-74BA-3B113DFC72EF}"/>
          </ac:grpSpMkLst>
        </pc:grpChg>
        <pc:picChg chg="del">
          <ac:chgData name="Yihao Chen" userId="6a7b1e00703dc0fb" providerId="LiveId" clId="{DD4690EA-759C-4C96-9B03-83413953FB30}" dt="2025-06-10T19:10:53.166" v="3264" actId="478"/>
          <ac:picMkLst>
            <pc:docMk/>
            <pc:sldMk cId="3005068235" sldId="267"/>
            <ac:picMk id="57" creationId="{CE4B8A8C-5D58-9250-0DB8-5128A56AAA38}"/>
          </ac:picMkLst>
        </pc:picChg>
        <pc:picChg chg="del">
          <ac:chgData name="Yihao Chen" userId="6a7b1e00703dc0fb" providerId="LiveId" clId="{DD4690EA-759C-4C96-9B03-83413953FB30}" dt="2025-06-10T19:10:52.683" v="3263" actId="478"/>
          <ac:picMkLst>
            <pc:docMk/>
            <pc:sldMk cId="3005068235" sldId="267"/>
            <ac:picMk id="58" creationId="{C5C3F265-1DA2-DA59-3C2A-A67BC05130A9}"/>
          </ac:picMkLst>
        </pc:picChg>
        <pc:picChg chg="add del mod">
          <ac:chgData name="Yihao Chen" userId="6a7b1e00703dc0fb" providerId="LiveId" clId="{DD4690EA-759C-4C96-9B03-83413953FB30}" dt="2025-06-10T19:15:08.864" v="3269" actId="478"/>
          <ac:picMkLst>
            <pc:docMk/>
            <pc:sldMk cId="3005068235" sldId="267"/>
            <ac:picMk id="12290" creationId="{F3E88A6E-85BA-51F2-1F36-7862CACCBA04}"/>
          </ac:picMkLst>
        </pc:picChg>
        <pc:picChg chg="add mod">
          <ac:chgData name="Yihao Chen" userId="6a7b1e00703dc0fb" providerId="LiveId" clId="{DD4690EA-759C-4C96-9B03-83413953FB30}" dt="2025-06-10T19:15:20.333" v="3271" actId="1076"/>
          <ac:picMkLst>
            <pc:docMk/>
            <pc:sldMk cId="3005068235" sldId="267"/>
            <ac:picMk id="12292" creationId="{6C4EFEBF-16F8-7ED3-AB69-8AC250640375}"/>
          </ac:picMkLst>
        </pc:picChg>
        <pc:picChg chg="add del mod">
          <ac:chgData name="Yihao Chen" userId="6a7b1e00703dc0fb" providerId="LiveId" clId="{DD4690EA-759C-4C96-9B03-83413953FB30}" dt="2025-06-10T19:16:18.571" v="3274" actId="478"/>
          <ac:picMkLst>
            <pc:docMk/>
            <pc:sldMk cId="3005068235" sldId="267"/>
            <ac:picMk id="12294" creationId="{E6AE751A-628A-A81C-7354-0A2B212154DE}"/>
          </ac:picMkLst>
        </pc:picChg>
        <pc:picChg chg="add mod">
          <ac:chgData name="Yihao Chen" userId="6a7b1e00703dc0fb" providerId="LiveId" clId="{DD4690EA-759C-4C96-9B03-83413953FB30}" dt="2025-06-10T19:16:24.301" v="3276" actId="1076"/>
          <ac:picMkLst>
            <pc:docMk/>
            <pc:sldMk cId="3005068235" sldId="267"/>
            <ac:picMk id="12296" creationId="{44A72713-9327-4E6D-67EB-4A16B8A8A2E2}"/>
          </ac:picMkLst>
        </pc:picChg>
        <pc:cxnChg chg="mod">
          <ac:chgData name="Yihao Chen" userId="6a7b1e00703dc0fb" providerId="LiveId" clId="{DD4690EA-759C-4C96-9B03-83413953FB30}" dt="2025-06-10T19:00:10.190" v="3109"/>
          <ac:cxnSpMkLst>
            <pc:docMk/>
            <pc:sldMk cId="3005068235" sldId="267"/>
            <ac:cxnSpMk id="27" creationId="{D49243F1-58C9-F377-1377-5595F94BD85C}"/>
          </ac:cxnSpMkLst>
        </pc:cxnChg>
        <pc:cxnChg chg="mod">
          <ac:chgData name="Yihao Chen" userId="6a7b1e00703dc0fb" providerId="LiveId" clId="{DD4690EA-759C-4C96-9B03-83413953FB30}" dt="2025-06-10T18:58:34.736" v="3086"/>
          <ac:cxnSpMkLst>
            <pc:docMk/>
            <pc:sldMk cId="3005068235" sldId="267"/>
            <ac:cxnSpMk id="33" creationId="{195971C0-8B12-C53E-D005-FBD8BA3DFE29}"/>
          </ac:cxnSpMkLst>
        </pc:cxnChg>
        <pc:cxnChg chg="mod">
          <ac:chgData name="Yihao Chen" userId="6a7b1e00703dc0fb" providerId="LiveId" clId="{DD4690EA-759C-4C96-9B03-83413953FB30}" dt="2025-06-10T18:57:24.880" v="3068"/>
          <ac:cxnSpMkLst>
            <pc:docMk/>
            <pc:sldMk cId="3005068235" sldId="267"/>
            <ac:cxnSpMk id="42" creationId="{2C4DCD5C-EA01-FA1A-C1C1-9DA466CCB3E5}"/>
          </ac:cxnSpMkLst>
        </pc:cxnChg>
      </pc:sldChg>
      <pc:sldChg chg="add del">
        <pc:chgData name="Yihao Chen" userId="6a7b1e00703dc0fb" providerId="LiveId" clId="{DD4690EA-759C-4C96-9B03-83413953FB30}" dt="2025-06-10T18:50:50.422" v="3002" actId="47"/>
        <pc:sldMkLst>
          <pc:docMk/>
          <pc:sldMk cId="1581616568" sldId="276"/>
        </pc:sldMkLst>
      </pc:sldChg>
      <pc:sldChg chg="delSp modSp del mod ord">
        <pc:chgData name="Yihao Chen" userId="6a7b1e00703dc0fb" providerId="LiveId" clId="{DD4690EA-759C-4C96-9B03-83413953FB30}" dt="2025-06-10T18:28:50.297" v="2371" actId="47"/>
        <pc:sldMkLst>
          <pc:docMk/>
          <pc:sldMk cId="3586285344" sldId="279"/>
        </pc:sldMkLst>
        <pc:spChg chg="del">
          <ac:chgData name="Yihao Chen" userId="6a7b1e00703dc0fb" providerId="LiveId" clId="{DD4690EA-759C-4C96-9B03-83413953FB30}" dt="2025-06-10T18:27:56.621" v="2361" actId="478"/>
          <ac:spMkLst>
            <pc:docMk/>
            <pc:sldMk cId="3586285344" sldId="279"/>
            <ac:spMk id="3" creationId="{0BFC0525-7637-C2AF-23C1-CEA7D9FBDDCA}"/>
          </ac:spMkLst>
        </pc:spChg>
        <pc:spChg chg="del">
          <ac:chgData name="Yihao Chen" userId="6a7b1e00703dc0fb" providerId="LiveId" clId="{DD4690EA-759C-4C96-9B03-83413953FB30}" dt="2025-06-10T18:27:55.498" v="2360" actId="478"/>
          <ac:spMkLst>
            <pc:docMk/>
            <pc:sldMk cId="3586285344" sldId="279"/>
            <ac:spMk id="5" creationId="{47160ABC-D132-491F-53CD-F0B24719D688}"/>
          </ac:spMkLst>
        </pc:spChg>
        <pc:spChg chg="mod">
          <ac:chgData name="Yihao Chen" userId="6a7b1e00703dc0fb" providerId="LiveId" clId="{DD4690EA-759C-4C96-9B03-83413953FB30}" dt="2025-06-10T18:28:15.745" v="2365"/>
          <ac:spMkLst>
            <pc:docMk/>
            <pc:sldMk cId="3586285344" sldId="279"/>
            <ac:spMk id="6" creationId="{C3051093-566D-BC71-8818-441C2A6290E9}"/>
          </ac:spMkLst>
        </pc:spChg>
      </pc:sldChg>
      <pc:sldChg chg="addSp delSp modSp mod ord modTransition modNotesTx">
        <pc:chgData name="Yihao Chen" userId="6a7b1e00703dc0fb" providerId="LiveId" clId="{DD4690EA-759C-4C96-9B03-83413953FB30}" dt="2025-06-11T05:56:34.709" v="3345" actId="20577"/>
        <pc:sldMkLst>
          <pc:docMk/>
          <pc:sldMk cId="3217849604" sldId="283"/>
        </pc:sldMkLst>
        <pc:spChg chg="mod ord">
          <ac:chgData name="Yihao Chen" userId="6a7b1e00703dc0fb" providerId="LiveId" clId="{DD4690EA-759C-4C96-9B03-83413953FB30}" dt="2025-06-10T17:14:08.292" v="145" actId="207"/>
          <ac:spMkLst>
            <pc:docMk/>
            <pc:sldMk cId="3217849604" sldId="283"/>
            <ac:spMk id="4" creationId="{D803E928-F599-683F-DD6D-BA8F599C73F2}"/>
          </ac:spMkLst>
        </pc:spChg>
        <pc:spChg chg="del">
          <ac:chgData name="Yihao Chen" userId="6a7b1e00703dc0fb" providerId="LiveId" clId="{DD4690EA-759C-4C96-9B03-83413953FB30}" dt="2025-06-10T17:13:07.214" v="132" actId="478"/>
          <ac:spMkLst>
            <pc:docMk/>
            <pc:sldMk cId="3217849604" sldId="283"/>
            <ac:spMk id="11" creationId="{F54F567D-1689-79B5-0502-EC2FC4114E4C}"/>
          </ac:spMkLst>
        </pc:spChg>
        <pc:spChg chg="del">
          <ac:chgData name="Yihao Chen" userId="6a7b1e00703dc0fb" providerId="LiveId" clId="{DD4690EA-759C-4C96-9B03-83413953FB30}" dt="2025-06-10T17:13:07.214" v="132" actId="478"/>
          <ac:spMkLst>
            <pc:docMk/>
            <pc:sldMk cId="3217849604" sldId="283"/>
            <ac:spMk id="12" creationId="{D1166248-6CC0-3EDA-5837-119C75BAB406}"/>
          </ac:spMkLst>
        </pc:spChg>
        <pc:spChg chg="del">
          <ac:chgData name="Yihao Chen" userId="6a7b1e00703dc0fb" providerId="LiveId" clId="{DD4690EA-759C-4C96-9B03-83413953FB30}" dt="2025-06-10T17:13:07.214" v="132" actId="478"/>
          <ac:spMkLst>
            <pc:docMk/>
            <pc:sldMk cId="3217849604" sldId="283"/>
            <ac:spMk id="13" creationId="{9C06B485-F97E-A1CD-49FB-A890F193EF75}"/>
          </ac:spMkLst>
        </pc:spChg>
        <pc:spChg chg="del">
          <ac:chgData name="Yihao Chen" userId="6a7b1e00703dc0fb" providerId="LiveId" clId="{DD4690EA-759C-4C96-9B03-83413953FB30}" dt="2025-06-10T17:13:07.214" v="132" actId="478"/>
          <ac:spMkLst>
            <pc:docMk/>
            <pc:sldMk cId="3217849604" sldId="283"/>
            <ac:spMk id="57" creationId="{CB9BDD8F-0199-8F73-6D8A-55970DC423BF}"/>
          </ac:spMkLst>
        </pc:spChg>
        <pc:spChg chg="del">
          <ac:chgData name="Yihao Chen" userId="6a7b1e00703dc0fb" providerId="LiveId" clId="{DD4690EA-759C-4C96-9B03-83413953FB30}" dt="2025-06-10T17:13:07.214" v="132" actId="478"/>
          <ac:spMkLst>
            <pc:docMk/>
            <pc:sldMk cId="3217849604" sldId="283"/>
            <ac:spMk id="58" creationId="{2C376E13-4C4E-9977-5603-897B20C6AF67}"/>
          </ac:spMkLst>
        </pc:spChg>
        <pc:spChg chg="del">
          <ac:chgData name="Yihao Chen" userId="6a7b1e00703dc0fb" providerId="LiveId" clId="{DD4690EA-759C-4C96-9B03-83413953FB30}" dt="2025-06-10T17:13:07.214" v="132" actId="478"/>
          <ac:spMkLst>
            <pc:docMk/>
            <pc:sldMk cId="3217849604" sldId="283"/>
            <ac:spMk id="59" creationId="{57A0A432-C814-182F-538E-3330A9B1D397}"/>
          </ac:spMkLst>
        </pc:spChg>
        <pc:picChg chg="add mod">
          <ac:chgData name="Yihao Chen" userId="6a7b1e00703dc0fb" providerId="LiveId" clId="{DD4690EA-759C-4C96-9B03-83413953FB30}" dt="2025-06-10T17:14:12.740" v="146" actId="1076"/>
          <ac:picMkLst>
            <pc:docMk/>
            <pc:sldMk cId="3217849604" sldId="283"/>
            <ac:picMk id="3" creationId="{801E793D-2CD5-B343-43FC-C51D101D153A}"/>
          </ac:picMkLst>
        </pc:picChg>
        <pc:picChg chg="del">
          <ac:chgData name="Yihao Chen" userId="6a7b1e00703dc0fb" providerId="LiveId" clId="{DD4690EA-759C-4C96-9B03-83413953FB30}" dt="2025-06-10T17:13:07.214" v="132" actId="478"/>
          <ac:picMkLst>
            <pc:docMk/>
            <pc:sldMk cId="3217849604" sldId="283"/>
            <ac:picMk id="6" creationId="{08CD3196-657B-C79C-F9C6-4823A3F1CD3E}"/>
          </ac:picMkLst>
        </pc:picChg>
        <pc:picChg chg="del">
          <ac:chgData name="Yihao Chen" userId="6a7b1e00703dc0fb" providerId="LiveId" clId="{DD4690EA-759C-4C96-9B03-83413953FB30}" dt="2025-06-10T17:13:07.214" v="132" actId="478"/>
          <ac:picMkLst>
            <pc:docMk/>
            <pc:sldMk cId="3217849604" sldId="283"/>
            <ac:picMk id="7" creationId="{7365B1AF-64EE-86A5-F88B-E296CC3B7C45}"/>
          </ac:picMkLst>
        </pc:picChg>
        <pc:picChg chg="del">
          <ac:chgData name="Yihao Chen" userId="6a7b1e00703dc0fb" providerId="LiveId" clId="{DD4690EA-759C-4C96-9B03-83413953FB30}" dt="2025-06-10T17:13:07.214" v="132" actId="478"/>
          <ac:picMkLst>
            <pc:docMk/>
            <pc:sldMk cId="3217849604" sldId="283"/>
            <ac:picMk id="8" creationId="{D2AA046E-1012-799C-611D-3F4D1A33936F}"/>
          </ac:picMkLst>
        </pc:picChg>
        <pc:picChg chg="del">
          <ac:chgData name="Yihao Chen" userId="6a7b1e00703dc0fb" providerId="LiveId" clId="{DD4690EA-759C-4C96-9B03-83413953FB30}" dt="2025-06-10T17:13:07.214" v="132" actId="478"/>
          <ac:picMkLst>
            <pc:docMk/>
            <pc:sldMk cId="3217849604" sldId="283"/>
            <ac:picMk id="10" creationId="{562AB03D-06FF-7AB2-50B0-9F3190BC0EBC}"/>
          </ac:picMkLst>
        </pc:picChg>
      </pc:sldChg>
      <pc:sldChg chg="del">
        <pc:chgData name="Yihao Chen" userId="6a7b1e00703dc0fb" providerId="LiveId" clId="{DD4690EA-759C-4C96-9B03-83413953FB30}" dt="2025-06-10T18:50:39.122" v="2995" actId="47"/>
        <pc:sldMkLst>
          <pc:docMk/>
          <pc:sldMk cId="3370521536" sldId="284"/>
        </pc:sldMkLst>
      </pc:sldChg>
      <pc:sldChg chg="del">
        <pc:chgData name="Yihao Chen" userId="6a7b1e00703dc0fb" providerId="LiveId" clId="{DD4690EA-759C-4C96-9B03-83413953FB30}" dt="2025-06-10T18:50:39.562" v="2996" actId="47"/>
        <pc:sldMkLst>
          <pc:docMk/>
          <pc:sldMk cId="731810269" sldId="285"/>
        </pc:sldMkLst>
      </pc:sldChg>
      <pc:sldChg chg="del">
        <pc:chgData name="Yihao Chen" userId="6a7b1e00703dc0fb" providerId="LiveId" clId="{DD4690EA-759C-4C96-9B03-83413953FB30}" dt="2025-06-10T18:50:39.803" v="2997" actId="47"/>
        <pc:sldMkLst>
          <pc:docMk/>
          <pc:sldMk cId="3480807786" sldId="286"/>
        </pc:sldMkLst>
      </pc:sldChg>
      <pc:sldChg chg="del">
        <pc:chgData name="Yihao Chen" userId="6a7b1e00703dc0fb" providerId="LiveId" clId="{DD4690EA-759C-4C96-9B03-83413953FB30}" dt="2025-06-10T18:50:40.401" v="2998" actId="47"/>
        <pc:sldMkLst>
          <pc:docMk/>
          <pc:sldMk cId="3673721401" sldId="288"/>
        </pc:sldMkLst>
      </pc:sldChg>
      <pc:sldChg chg="del">
        <pc:chgData name="Yihao Chen" userId="6a7b1e00703dc0fb" providerId="LiveId" clId="{DD4690EA-759C-4C96-9B03-83413953FB30}" dt="2025-06-10T18:50:40.861" v="2999" actId="47"/>
        <pc:sldMkLst>
          <pc:docMk/>
          <pc:sldMk cId="1542620277" sldId="289"/>
        </pc:sldMkLst>
      </pc:sldChg>
      <pc:sldChg chg="del">
        <pc:chgData name="Yihao Chen" userId="6a7b1e00703dc0fb" providerId="LiveId" clId="{DD4690EA-759C-4C96-9B03-83413953FB30}" dt="2025-06-10T17:37:04.928" v="557" actId="47"/>
        <pc:sldMkLst>
          <pc:docMk/>
          <pc:sldMk cId="1368033061" sldId="290"/>
        </pc:sldMkLst>
      </pc:sldChg>
      <pc:sldChg chg="addSp delSp modSp new mod modTransition modNotesTx">
        <pc:chgData name="Yihao Chen" userId="6a7b1e00703dc0fb" providerId="LiveId" clId="{DD4690EA-759C-4C96-9B03-83413953FB30}" dt="2025-06-11T06:01:34.242" v="3350" actId="20577"/>
        <pc:sldMkLst>
          <pc:docMk/>
          <pc:sldMk cId="2416170048" sldId="291"/>
        </pc:sldMkLst>
        <pc:spChg chg="del">
          <ac:chgData name="Yihao Chen" userId="6a7b1e00703dc0fb" providerId="LiveId" clId="{DD4690EA-759C-4C96-9B03-83413953FB30}" dt="2025-06-10T17:29:43.166" v="400" actId="478"/>
          <ac:spMkLst>
            <pc:docMk/>
            <pc:sldMk cId="2416170048" sldId="291"/>
            <ac:spMk id="2" creationId="{82AF231D-2E4E-C68F-553C-3AD23A33D5EA}"/>
          </ac:spMkLst>
        </pc:spChg>
        <pc:spChg chg="add mod">
          <ac:chgData name="Yihao Chen" userId="6a7b1e00703dc0fb" providerId="LiveId" clId="{DD4690EA-759C-4C96-9B03-83413953FB30}" dt="2025-06-10T17:31:14.448" v="442"/>
          <ac:spMkLst>
            <pc:docMk/>
            <pc:sldMk cId="2416170048" sldId="291"/>
            <ac:spMk id="3" creationId="{2F5E74A3-3920-34B5-EDC6-9E78F858F1C4}"/>
          </ac:spMkLst>
        </pc:spChg>
        <pc:picChg chg="add">
          <ac:chgData name="Yihao Chen" userId="6a7b1e00703dc0fb" providerId="LiveId" clId="{DD4690EA-759C-4C96-9B03-83413953FB30}" dt="2025-06-10T17:29:45.831" v="401"/>
          <ac:picMkLst>
            <pc:docMk/>
            <pc:sldMk cId="2416170048" sldId="291"/>
            <ac:picMk id="1026" creationId="{E9A4F7C8-49E2-4A52-2C5F-A62780AF9A28}"/>
          </ac:picMkLst>
        </pc:picChg>
        <pc:picChg chg="add mod">
          <ac:chgData name="Yihao Chen" userId="6a7b1e00703dc0fb" providerId="LiveId" clId="{DD4690EA-759C-4C96-9B03-83413953FB30}" dt="2025-06-10T17:34:30.449" v="544" actId="1076"/>
          <ac:picMkLst>
            <pc:docMk/>
            <pc:sldMk cId="2416170048" sldId="291"/>
            <ac:picMk id="2050" creationId="{500C87B3-86A7-934A-BD72-B6BEF4AC2549}"/>
          </ac:picMkLst>
        </pc:picChg>
      </pc:sldChg>
      <pc:sldChg chg="addSp delSp modSp add mod ord modTransition modNotesTx">
        <pc:chgData name="Yihao Chen" userId="6a7b1e00703dc0fb" providerId="LiveId" clId="{DD4690EA-759C-4C96-9B03-83413953FB30}" dt="2025-06-11T06:02:29.466" v="3365" actId="20577"/>
        <pc:sldMkLst>
          <pc:docMk/>
          <pc:sldMk cId="3413919743" sldId="292"/>
        </pc:sldMkLst>
        <pc:picChg chg="add mod">
          <ac:chgData name="Yihao Chen" userId="6a7b1e00703dc0fb" providerId="LiveId" clId="{DD4690EA-759C-4C96-9B03-83413953FB30}" dt="2025-06-10T17:34:58.193" v="547" actId="1076"/>
          <ac:picMkLst>
            <pc:docMk/>
            <pc:sldMk cId="3413919743" sldId="292"/>
            <ac:picMk id="4" creationId="{7F52E7C9-A5F1-D0A7-8EE6-C8FE25A8E1D2}"/>
          </ac:picMkLst>
        </pc:picChg>
        <pc:picChg chg="add del mod">
          <ac:chgData name="Yihao Chen" userId="6a7b1e00703dc0fb" providerId="LiveId" clId="{DD4690EA-759C-4C96-9B03-83413953FB30}" dt="2025-06-10T17:36:20.859" v="550" actId="478"/>
          <ac:picMkLst>
            <pc:docMk/>
            <pc:sldMk cId="3413919743" sldId="292"/>
            <ac:picMk id="6" creationId="{8309EDA4-4B6E-C388-7914-05D767FFB09F}"/>
          </ac:picMkLst>
        </pc:picChg>
        <pc:picChg chg="add mod">
          <ac:chgData name="Yihao Chen" userId="6a7b1e00703dc0fb" providerId="LiveId" clId="{DD4690EA-759C-4C96-9B03-83413953FB30}" dt="2025-06-10T17:36:40.576" v="555" actId="1076"/>
          <ac:picMkLst>
            <pc:docMk/>
            <pc:sldMk cId="3413919743" sldId="292"/>
            <ac:picMk id="8" creationId="{1D81ED47-9C40-B10D-95D0-F112CCE76B53}"/>
          </ac:picMkLst>
        </pc:picChg>
        <pc:picChg chg="add del">
          <ac:chgData name="Yihao Chen" userId="6a7b1e00703dc0fb" providerId="LiveId" clId="{DD4690EA-759C-4C96-9B03-83413953FB30}" dt="2025-06-10T17:33:56.898" v="537" actId="21"/>
          <ac:picMkLst>
            <pc:docMk/>
            <pc:sldMk cId="3413919743" sldId="292"/>
            <ac:picMk id="2050" creationId="{500C87B3-86A7-934A-BD72-B6BEF4AC2549}"/>
          </ac:picMkLst>
        </pc:picChg>
      </pc:sldChg>
      <pc:sldChg chg="addSp delSp modSp add mod modTransition modNotesTx">
        <pc:chgData name="Yihao Chen" userId="6a7b1e00703dc0fb" providerId="LiveId" clId="{DD4690EA-759C-4C96-9B03-83413953FB30}" dt="2025-06-11T06:04:26.191" v="3398" actId="20577"/>
        <pc:sldMkLst>
          <pc:docMk/>
          <pc:sldMk cId="1164821770" sldId="293"/>
        </pc:sldMkLst>
        <pc:spChg chg="mod">
          <ac:chgData name="Yihao Chen" userId="6a7b1e00703dc0fb" providerId="LiveId" clId="{DD4690EA-759C-4C96-9B03-83413953FB30}" dt="2025-06-10T17:51:40.404" v="1229" actId="1076"/>
          <ac:spMkLst>
            <pc:docMk/>
            <pc:sldMk cId="1164821770" sldId="293"/>
            <ac:spMk id="3" creationId="{C0F5E328-520B-4F92-0850-531F7D70C518}"/>
          </ac:spMkLst>
        </pc:spChg>
        <pc:picChg chg="del">
          <ac:chgData name="Yihao Chen" userId="6a7b1e00703dc0fb" providerId="LiveId" clId="{DD4690EA-759C-4C96-9B03-83413953FB30}" dt="2025-06-10T17:37:09.683" v="558" actId="478"/>
          <ac:picMkLst>
            <pc:docMk/>
            <pc:sldMk cId="1164821770" sldId="293"/>
            <ac:picMk id="4" creationId="{93472080-7D3C-F5A7-3465-2554CF3E4519}"/>
          </ac:picMkLst>
        </pc:picChg>
        <pc:picChg chg="add mod">
          <ac:chgData name="Yihao Chen" userId="6a7b1e00703dc0fb" providerId="LiveId" clId="{DD4690EA-759C-4C96-9B03-83413953FB30}" dt="2025-06-10T18:10:44.072" v="1775" actId="1076"/>
          <ac:picMkLst>
            <pc:docMk/>
            <pc:sldMk cId="1164821770" sldId="293"/>
            <ac:picMk id="5" creationId="{2A7B9834-CA61-E958-0915-C732A13376EA}"/>
          </ac:picMkLst>
        </pc:picChg>
        <pc:picChg chg="add mod">
          <ac:chgData name="Yihao Chen" userId="6a7b1e00703dc0fb" providerId="LiveId" clId="{DD4690EA-759C-4C96-9B03-83413953FB30}" dt="2025-06-10T18:10:38.387" v="1774" actId="1076"/>
          <ac:picMkLst>
            <pc:docMk/>
            <pc:sldMk cId="1164821770" sldId="293"/>
            <ac:picMk id="7" creationId="{26D7CF3A-B5D5-7F70-3A53-C36F8F782FA0}"/>
          </ac:picMkLst>
        </pc:picChg>
        <pc:picChg chg="del">
          <ac:chgData name="Yihao Chen" userId="6a7b1e00703dc0fb" providerId="LiveId" clId="{DD4690EA-759C-4C96-9B03-83413953FB30}" dt="2025-06-10T17:37:10.916" v="559" actId="478"/>
          <ac:picMkLst>
            <pc:docMk/>
            <pc:sldMk cId="1164821770" sldId="293"/>
            <ac:picMk id="8" creationId="{AE426691-D0D3-73D7-15B3-AD6BF418FE58}"/>
          </ac:picMkLst>
        </pc:picChg>
        <pc:picChg chg="add mod">
          <ac:chgData name="Yihao Chen" userId="6a7b1e00703dc0fb" providerId="LiveId" clId="{DD4690EA-759C-4C96-9B03-83413953FB30}" dt="2025-06-10T18:10:49.556" v="1777" actId="1076"/>
          <ac:picMkLst>
            <pc:docMk/>
            <pc:sldMk cId="1164821770" sldId="293"/>
            <ac:picMk id="10" creationId="{91F07E93-973A-2A65-4C02-41221C6B17DE}"/>
          </ac:picMkLst>
        </pc:picChg>
      </pc:sldChg>
      <pc:sldChg chg="addSp delSp modSp new mod modTransition modNotesTx">
        <pc:chgData name="Yihao Chen" userId="6a7b1e00703dc0fb" providerId="LiveId" clId="{DD4690EA-759C-4C96-9B03-83413953FB30}" dt="2025-06-11T06:05:13.957" v="3402" actId="20577"/>
        <pc:sldMkLst>
          <pc:docMk/>
          <pc:sldMk cId="1874106709" sldId="294"/>
        </pc:sldMkLst>
        <pc:spChg chg="del">
          <ac:chgData name="Yihao Chen" userId="6a7b1e00703dc0fb" providerId="LiveId" clId="{DD4690EA-759C-4C96-9B03-83413953FB30}" dt="2025-06-10T17:51:49.779" v="1232" actId="478"/>
          <ac:spMkLst>
            <pc:docMk/>
            <pc:sldMk cId="1874106709" sldId="294"/>
            <ac:spMk id="2" creationId="{FCCADBC5-AF2D-36D2-51CF-4789EC8F81CE}"/>
          </ac:spMkLst>
        </pc:spChg>
        <pc:spChg chg="add mod">
          <ac:chgData name="Yihao Chen" userId="6a7b1e00703dc0fb" providerId="LiveId" clId="{DD4690EA-759C-4C96-9B03-83413953FB30}" dt="2025-06-10T17:51:52.796" v="1240"/>
          <ac:spMkLst>
            <pc:docMk/>
            <pc:sldMk cId="1874106709" sldId="294"/>
            <ac:spMk id="3" creationId="{6B03CE42-97CD-DFF9-57B4-F4D53EB9EBC7}"/>
          </ac:spMkLst>
        </pc:spChg>
        <pc:picChg chg="add mod">
          <ac:chgData name="Yihao Chen" userId="6a7b1e00703dc0fb" providerId="LiveId" clId="{DD4690EA-759C-4C96-9B03-83413953FB30}" dt="2025-06-10T17:56:09.292" v="1493"/>
          <ac:picMkLst>
            <pc:docMk/>
            <pc:sldMk cId="1874106709" sldId="294"/>
            <ac:picMk id="5" creationId="{0C22D692-1DB8-47BA-F218-8055ADA9DB6E}"/>
          </ac:picMkLst>
        </pc:picChg>
        <pc:picChg chg="add del mod">
          <ac:chgData name="Yihao Chen" userId="6a7b1e00703dc0fb" providerId="LiveId" clId="{DD4690EA-759C-4C96-9B03-83413953FB30}" dt="2025-06-10T17:57:34.043" v="1511" actId="478"/>
          <ac:picMkLst>
            <pc:docMk/>
            <pc:sldMk cId="1874106709" sldId="294"/>
            <ac:picMk id="7" creationId="{25CF8E76-60B3-96D1-4512-F7B60BF464C0}"/>
          </ac:picMkLst>
        </pc:picChg>
        <pc:picChg chg="add mod">
          <ac:chgData name="Yihao Chen" userId="6a7b1e00703dc0fb" providerId="LiveId" clId="{DD4690EA-759C-4C96-9B03-83413953FB30}" dt="2025-06-10T17:58:40.818" v="1537" actId="1076"/>
          <ac:picMkLst>
            <pc:docMk/>
            <pc:sldMk cId="1874106709" sldId="294"/>
            <ac:picMk id="9" creationId="{97C10486-25A4-7F07-856E-549F5C86553E}"/>
          </ac:picMkLst>
        </pc:picChg>
        <pc:picChg chg="add mod">
          <ac:chgData name="Yihao Chen" userId="6a7b1e00703dc0fb" providerId="LiveId" clId="{DD4690EA-759C-4C96-9B03-83413953FB30}" dt="2025-06-10T17:58:39.221" v="1536" actId="1076"/>
          <ac:picMkLst>
            <pc:docMk/>
            <pc:sldMk cId="1874106709" sldId="294"/>
            <ac:picMk id="11" creationId="{36B82C1D-FDDD-ECCE-2E7E-514E79585589}"/>
          </ac:picMkLst>
        </pc:picChg>
        <pc:picChg chg="add mod">
          <ac:chgData name="Yihao Chen" userId="6a7b1e00703dc0fb" providerId="LiveId" clId="{DD4690EA-759C-4C96-9B03-83413953FB30}" dt="2025-06-10T17:58:49.132" v="1540" actId="1076"/>
          <ac:picMkLst>
            <pc:docMk/>
            <pc:sldMk cId="1874106709" sldId="294"/>
            <ac:picMk id="13" creationId="{A050442E-70A8-AE26-A867-8998BE16913D}"/>
          </ac:picMkLst>
        </pc:picChg>
        <pc:picChg chg="add mod">
          <ac:chgData name="Yihao Chen" userId="6a7b1e00703dc0fb" providerId="LiveId" clId="{DD4690EA-759C-4C96-9B03-83413953FB30}" dt="2025-06-10T17:58:33.587" v="1533" actId="571"/>
          <ac:picMkLst>
            <pc:docMk/>
            <pc:sldMk cId="1874106709" sldId="294"/>
            <ac:picMk id="14" creationId="{3B0E3AD6-E0A3-5C6E-971F-3CFE5E4677D2}"/>
          </ac:picMkLst>
        </pc:picChg>
        <pc:picChg chg="add mod">
          <ac:chgData name="Yihao Chen" userId="6a7b1e00703dc0fb" providerId="LiveId" clId="{DD4690EA-759C-4C96-9B03-83413953FB30}" dt="2025-06-10T17:58:33.587" v="1533" actId="571"/>
          <ac:picMkLst>
            <pc:docMk/>
            <pc:sldMk cId="1874106709" sldId="294"/>
            <ac:picMk id="15" creationId="{5008F2CE-7B86-39D3-56B3-B29D86281E4A}"/>
          </ac:picMkLst>
        </pc:picChg>
      </pc:sldChg>
      <pc:sldChg chg="addSp delSp modSp add mod modTransition modNotesTx">
        <pc:chgData name="Yihao Chen" userId="6a7b1e00703dc0fb" providerId="LiveId" clId="{DD4690EA-759C-4C96-9B03-83413953FB30}" dt="2025-06-11T06:04:36.566" v="3399" actId="20577"/>
        <pc:sldMkLst>
          <pc:docMk/>
          <pc:sldMk cId="4219425760" sldId="295"/>
        </pc:sldMkLst>
        <pc:picChg chg="add mod">
          <ac:chgData name="Yihao Chen" userId="6a7b1e00703dc0fb" providerId="LiveId" clId="{DD4690EA-759C-4C96-9B03-83413953FB30}" dt="2025-06-10T18:01:50.527" v="1632" actId="1076"/>
          <ac:picMkLst>
            <pc:docMk/>
            <pc:sldMk cId="4219425760" sldId="295"/>
            <ac:picMk id="4" creationId="{0B7FC7BB-4293-DC66-BE69-BBB3E4A5F66B}"/>
          </ac:picMkLst>
        </pc:picChg>
        <pc:picChg chg="del">
          <ac:chgData name="Yihao Chen" userId="6a7b1e00703dc0fb" providerId="LiveId" clId="{DD4690EA-759C-4C96-9B03-83413953FB30}" dt="2025-06-10T18:00:11.652" v="1542" actId="478"/>
          <ac:picMkLst>
            <pc:docMk/>
            <pc:sldMk cId="4219425760" sldId="295"/>
            <ac:picMk id="5" creationId="{17C351DB-3A02-1850-601D-7CFF18C5AFD3}"/>
          </ac:picMkLst>
        </pc:picChg>
        <pc:picChg chg="del">
          <ac:chgData name="Yihao Chen" userId="6a7b1e00703dc0fb" providerId="LiveId" clId="{DD4690EA-759C-4C96-9B03-83413953FB30}" dt="2025-06-10T18:00:12.192" v="1543" actId="478"/>
          <ac:picMkLst>
            <pc:docMk/>
            <pc:sldMk cId="4219425760" sldId="295"/>
            <ac:picMk id="7" creationId="{C8A826AC-C2D7-365C-4D94-9334654D732B}"/>
          </ac:picMkLst>
        </pc:picChg>
        <pc:picChg chg="mod">
          <ac:chgData name="Yihao Chen" userId="6a7b1e00703dc0fb" providerId="LiveId" clId="{DD4690EA-759C-4C96-9B03-83413953FB30}" dt="2025-06-10T18:01:44.341" v="1627" actId="1076"/>
          <ac:picMkLst>
            <pc:docMk/>
            <pc:sldMk cId="4219425760" sldId="295"/>
            <ac:picMk id="10" creationId="{00009429-13F1-86DF-FA88-E5A8936E75DB}"/>
          </ac:picMkLst>
        </pc:picChg>
      </pc:sldChg>
      <pc:sldChg chg="addSp delSp modSp new del mod ord modNotesTx">
        <pc:chgData name="Yihao Chen" userId="6a7b1e00703dc0fb" providerId="LiveId" clId="{DD4690EA-759C-4C96-9B03-83413953FB30}" dt="2025-06-10T19:01:51.480" v="3132" actId="47"/>
        <pc:sldMkLst>
          <pc:docMk/>
          <pc:sldMk cId="3092684357" sldId="296"/>
        </pc:sldMkLst>
        <pc:spChg chg="del">
          <ac:chgData name="Yihao Chen" userId="6a7b1e00703dc0fb" providerId="LiveId" clId="{DD4690EA-759C-4C96-9B03-83413953FB30}" dt="2025-06-10T18:17:17.048" v="2019" actId="478"/>
          <ac:spMkLst>
            <pc:docMk/>
            <pc:sldMk cId="3092684357" sldId="296"/>
            <ac:spMk id="2" creationId="{D3EB5198-30B3-2063-7FA3-CCA60DB17692}"/>
          </ac:spMkLst>
        </pc:spChg>
        <pc:spChg chg="add mod">
          <ac:chgData name="Yihao Chen" userId="6a7b1e00703dc0fb" providerId="LiveId" clId="{DD4690EA-759C-4C96-9B03-83413953FB30}" dt="2025-06-10T18:54:08.062" v="3047"/>
          <ac:spMkLst>
            <pc:docMk/>
            <pc:sldMk cId="3092684357" sldId="296"/>
            <ac:spMk id="3" creationId="{85C90C23-3F9A-3D4F-39DF-EE22DB0C64BB}"/>
          </ac:spMkLst>
        </pc:spChg>
        <pc:spChg chg="add mod">
          <ac:chgData name="Yihao Chen" userId="6a7b1e00703dc0fb" providerId="LiveId" clId="{DD4690EA-759C-4C96-9B03-83413953FB30}" dt="2025-06-10T18:17:54.120" v="2023"/>
          <ac:spMkLst>
            <pc:docMk/>
            <pc:sldMk cId="3092684357" sldId="296"/>
            <ac:spMk id="4" creationId="{4BF450B5-17CC-9CF3-902D-5645932167FF}"/>
          </ac:spMkLst>
        </pc:spChg>
      </pc:sldChg>
      <pc:sldChg chg="addSp delSp modSp new mod modTransition">
        <pc:chgData name="Yihao Chen" userId="6a7b1e00703dc0fb" providerId="LiveId" clId="{DD4690EA-759C-4C96-9B03-83413953FB30}" dt="2025-06-11T05:53:08.844" v="3344"/>
        <pc:sldMkLst>
          <pc:docMk/>
          <pc:sldMk cId="3903093146" sldId="297"/>
        </pc:sldMkLst>
        <pc:spChg chg="del">
          <ac:chgData name="Yihao Chen" userId="6a7b1e00703dc0fb" providerId="LiveId" clId="{DD4690EA-759C-4C96-9B03-83413953FB30}" dt="2025-06-10T18:19:18.167" v="2214" actId="478"/>
          <ac:spMkLst>
            <pc:docMk/>
            <pc:sldMk cId="3903093146" sldId="297"/>
            <ac:spMk id="2" creationId="{0DA612C1-E861-6D16-CECD-D5EBD84DA2C9}"/>
          </ac:spMkLst>
        </pc:spChg>
        <pc:spChg chg="add mod">
          <ac:chgData name="Yihao Chen" userId="6a7b1e00703dc0fb" providerId="LiveId" clId="{DD4690EA-759C-4C96-9B03-83413953FB30}" dt="2025-06-10T18:19:31.159" v="2224"/>
          <ac:spMkLst>
            <pc:docMk/>
            <pc:sldMk cId="3903093146" sldId="297"/>
            <ac:spMk id="3" creationId="{3C63B33A-628B-9D79-5C8A-C10A070E6D07}"/>
          </ac:spMkLst>
        </pc:spChg>
        <pc:picChg chg="add mod">
          <ac:chgData name="Yihao Chen" userId="6a7b1e00703dc0fb" providerId="LiveId" clId="{DD4690EA-759C-4C96-9B03-83413953FB30}" dt="2025-06-10T18:29:38.775" v="2389" actId="1076"/>
          <ac:picMkLst>
            <pc:docMk/>
            <pc:sldMk cId="3903093146" sldId="297"/>
            <ac:picMk id="5" creationId="{112C377D-3C27-4CBA-022F-7EDE0A0951C9}"/>
          </ac:picMkLst>
        </pc:picChg>
        <pc:picChg chg="add mod">
          <ac:chgData name="Yihao Chen" userId="6a7b1e00703dc0fb" providerId="LiveId" clId="{DD4690EA-759C-4C96-9B03-83413953FB30}" dt="2025-06-10T18:29:38.775" v="2389" actId="1076"/>
          <ac:picMkLst>
            <pc:docMk/>
            <pc:sldMk cId="3903093146" sldId="297"/>
            <ac:picMk id="7" creationId="{17C2BFC8-DF77-CA9E-B7A8-AC7E447AE721}"/>
          </ac:picMkLst>
        </pc:picChg>
        <pc:picChg chg="add mod">
          <ac:chgData name="Yihao Chen" userId="6a7b1e00703dc0fb" providerId="LiveId" clId="{DD4690EA-759C-4C96-9B03-83413953FB30}" dt="2025-06-10T18:29:38.775" v="2389" actId="1076"/>
          <ac:picMkLst>
            <pc:docMk/>
            <pc:sldMk cId="3903093146" sldId="297"/>
            <ac:picMk id="9" creationId="{ED95D252-A898-81DB-0E4A-3DAAAF33F0C1}"/>
          </ac:picMkLst>
        </pc:picChg>
      </pc:sldChg>
      <pc:sldChg chg="addSp delSp modSp add mod ord modTransition">
        <pc:chgData name="Yihao Chen" userId="6a7b1e00703dc0fb" providerId="LiveId" clId="{DD4690EA-759C-4C96-9B03-83413953FB30}" dt="2025-06-11T05:53:08.844" v="3344"/>
        <pc:sldMkLst>
          <pc:docMk/>
          <pc:sldMk cId="1233459759" sldId="298"/>
        </pc:sldMkLst>
        <pc:spChg chg="mod">
          <ac:chgData name="Yihao Chen" userId="6a7b1e00703dc0fb" providerId="LiveId" clId="{DD4690EA-759C-4C96-9B03-83413953FB30}" dt="2025-06-10T18:23:26.859" v="2261"/>
          <ac:spMkLst>
            <pc:docMk/>
            <pc:sldMk cId="1233459759" sldId="298"/>
            <ac:spMk id="3" creationId="{4F0404AB-74E1-4EE7-69EC-5046209EB742}"/>
          </ac:spMkLst>
        </pc:spChg>
        <pc:spChg chg="mod">
          <ac:chgData name="Yihao Chen" userId="6a7b1e00703dc0fb" providerId="LiveId" clId="{DD4690EA-759C-4C96-9B03-83413953FB30}" dt="2025-06-10T18:26:10.330" v="2321" actId="1076"/>
          <ac:spMkLst>
            <pc:docMk/>
            <pc:sldMk cId="1233459759" sldId="298"/>
            <ac:spMk id="4" creationId="{C4FC021E-C30A-71A5-6688-69822B97FFF7}"/>
          </ac:spMkLst>
        </pc:spChg>
        <pc:spChg chg="del">
          <ac:chgData name="Yihao Chen" userId="6a7b1e00703dc0fb" providerId="LiveId" clId="{DD4690EA-759C-4C96-9B03-83413953FB30}" dt="2025-06-10T18:24:37.594" v="2300" actId="478"/>
          <ac:spMkLst>
            <pc:docMk/>
            <pc:sldMk cId="1233459759" sldId="298"/>
            <ac:spMk id="6" creationId="{77877401-6C62-AFF9-C267-B8EA516D6255}"/>
          </ac:spMkLst>
        </pc:spChg>
        <pc:spChg chg="mod">
          <ac:chgData name="Yihao Chen" userId="6a7b1e00703dc0fb" providerId="LiveId" clId="{DD4690EA-759C-4C96-9B03-83413953FB30}" dt="2025-06-10T19:20:48.871" v="3320" actId="1076"/>
          <ac:spMkLst>
            <pc:docMk/>
            <pc:sldMk cId="1233459759" sldId="298"/>
            <ac:spMk id="7" creationId="{1139DF33-871A-A62F-0C28-2262CBB2A044}"/>
          </ac:spMkLst>
        </pc:spChg>
        <pc:spChg chg="del mod">
          <ac:chgData name="Yihao Chen" userId="6a7b1e00703dc0fb" providerId="LiveId" clId="{DD4690EA-759C-4C96-9B03-83413953FB30}" dt="2025-06-10T18:33:21.103" v="2491" actId="478"/>
          <ac:spMkLst>
            <pc:docMk/>
            <pc:sldMk cId="1233459759" sldId="298"/>
            <ac:spMk id="8" creationId="{F3748B48-86EC-3BB0-FA4F-0EF29400DF25}"/>
          </ac:spMkLst>
        </pc:spChg>
        <pc:spChg chg="add del mod">
          <ac:chgData name="Yihao Chen" userId="6a7b1e00703dc0fb" providerId="LiveId" clId="{DD4690EA-759C-4C96-9B03-83413953FB30}" dt="2025-06-10T18:40:05.571" v="2610" actId="478"/>
          <ac:spMkLst>
            <pc:docMk/>
            <pc:sldMk cId="1233459759" sldId="298"/>
            <ac:spMk id="11" creationId="{8FB14D38-E108-68E3-10F0-D7FFD1B9F6F0}"/>
          </ac:spMkLst>
        </pc:spChg>
        <pc:spChg chg="del">
          <ac:chgData name="Yihao Chen" userId="6a7b1e00703dc0fb" providerId="LiveId" clId="{DD4690EA-759C-4C96-9B03-83413953FB30}" dt="2025-06-10T18:24:24.800" v="2299" actId="478"/>
          <ac:spMkLst>
            <pc:docMk/>
            <pc:sldMk cId="1233459759" sldId="298"/>
            <ac:spMk id="13" creationId="{A984A397-246D-9D47-6E28-4567610F93CB}"/>
          </ac:spMkLst>
        </pc:spChg>
        <pc:spChg chg="del">
          <ac:chgData name="Yihao Chen" userId="6a7b1e00703dc0fb" providerId="LiveId" clId="{DD4690EA-759C-4C96-9B03-83413953FB30}" dt="2025-06-10T18:24:24.132" v="2298" actId="478"/>
          <ac:spMkLst>
            <pc:docMk/>
            <pc:sldMk cId="1233459759" sldId="298"/>
            <ac:spMk id="14" creationId="{5ED2D76B-5E6E-163C-D2A1-86229B4E4208}"/>
          </ac:spMkLst>
        </pc:spChg>
        <pc:spChg chg="mod">
          <ac:chgData name="Yihao Chen" userId="6a7b1e00703dc0fb" providerId="LiveId" clId="{DD4690EA-759C-4C96-9B03-83413953FB30}" dt="2025-06-10T18:36:24.602" v="2564"/>
          <ac:spMkLst>
            <pc:docMk/>
            <pc:sldMk cId="1233459759" sldId="298"/>
            <ac:spMk id="15" creationId="{E8DD0CE3-7CE3-C86C-FD0D-FBEF524B9E9F}"/>
          </ac:spMkLst>
        </pc:spChg>
        <pc:spChg chg="mod">
          <ac:chgData name="Yihao Chen" userId="6a7b1e00703dc0fb" providerId="LiveId" clId="{DD4690EA-759C-4C96-9B03-83413953FB30}" dt="2025-06-10T18:36:34.274" v="2572"/>
          <ac:spMkLst>
            <pc:docMk/>
            <pc:sldMk cId="1233459759" sldId="298"/>
            <ac:spMk id="16" creationId="{CF5DF4E8-7428-118D-3D8B-EDE4A3F1419E}"/>
          </ac:spMkLst>
        </pc:spChg>
        <pc:spChg chg="del">
          <ac:chgData name="Yihao Chen" userId="6a7b1e00703dc0fb" providerId="LiveId" clId="{DD4690EA-759C-4C96-9B03-83413953FB30}" dt="2025-06-10T18:24:58.742" v="2305" actId="478"/>
          <ac:spMkLst>
            <pc:docMk/>
            <pc:sldMk cId="1233459759" sldId="298"/>
            <ac:spMk id="19" creationId="{393AC6F8-BE02-A551-C4A0-11FCEDA092F8}"/>
          </ac:spMkLst>
        </pc:spChg>
        <pc:spChg chg="del mod">
          <ac:chgData name="Yihao Chen" userId="6a7b1e00703dc0fb" providerId="LiveId" clId="{DD4690EA-759C-4C96-9B03-83413953FB30}" dt="2025-06-10T18:33:22.306" v="2492" actId="478"/>
          <ac:spMkLst>
            <pc:docMk/>
            <pc:sldMk cId="1233459759" sldId="298"/>
            <ac:spMk id="20" creationId="{06D3248F-7F27-15F1-826B-E8195C2901FB}"/>
          </ac:spMkLst>
        </pc:spChg>
        <pc:spChg chg="mod">
          <ac:chgData name="Yihao Chen" userId="6a7b1e00703dc0fb" providerId="LiveId" clId="{DD4690EA-759C-4C96-9B03-83413953FB30}" dt="2025-06-10T18:34:01.961" v="2531" actId="1076"/>
          <ac:spMkLst>
            <pc:docMk/>
            <pc:sldMk cId="1233459759" sldId="298"/>
            <ac:spMk id="29" creationId="{43C3979A-8726-4912-814B-A37AC8FBB8F0}"/>
          </ac:spMkLst>
        </pc:spChg>
        <pc:spChg chg="mod">
          <ac:chgData name="Yihao Chen" userId="6a7b1e00703dc0fb" providerId="LiveId" clId="{DD4690EA-759C-4C96-9B03-83413953FB30}" dt="2025-06-10T18:36:13.453" v="2561" actId="1076"/>
          <ac:spMkLst>
            <pc:docMk/>
            <pc:sldMk cId="1233459759" sldId="298"/>
            <ac:spMk id="30" creationId="{8FE45E73-361A-1D32-ACD9-37C1D3F29DE7}"/>
          </ac:spMkLst>
        </pc:spChg>
        <pc:spChg chg="mod">
          <ac:chgData name="Yihao Chen" userId="6a7b1e00703dc0fb" providerId="LiveId" clId="{DD4690EA-759C-4C96-9B03-83413953FB30}" dt="2025-06-10T18:33:31.976" v="2494"/>
          <ac:spMkLst>
            <pc:docMk/>
            <pc:sldMk cId="1233459759" sldId="298"/>
            <ac:spMk id="35" creationId="{446AB6D4-3B6B-BBA7-2733-D9BA88C10AA2}"/>
          </ac:spMkLst>
        </pc:spChg>
        <pc:spChg chg="mod">
          <ac:chgData name="Yihao Chen" userId="6a7b1e00703dc0fb" providerId="LiveId" clId="{DD4690EA-759C-4C96-9B03-83413953FB30}" dt="2025-06-10T18:33:38.875" v="2498" actId="1076"/>
          <ac:spMkLst>
            <pc:docMk/>
            <pc:sldMk cId="1233459759" sldId="298"/>
            <ac:spMk id="36" creationId="{9057EFB6-2F86-8CC2-64F9-B762D890619D}"/>
          </ac:spMkLst>
        </pc:spChg>
        <pc:spChg chg="del mod">
          <ac:chgData name="Yihao Chen" userId="6a7b1e00703dc0fb" providerId="LiveId" clId="{DD4690EA-759C-4C96-9B03-83413953FB30}" dt="2025-06-10T18:40:05.571" v="2610" actId="478"/>
          <ac:spMkLst>
            <pc:docMk/>
            <pc:sldMk cId="1233459759" sldId="298"/>
            <ac:spMk id="37" creationId="{3A282681-3CC6-C9BC-8705-16AEFB500C2E}"/>
          </ac:spMkLst>
        </pc:spChg>
        <pc:spChg chg="del">
          <ac:chgData name="Yihao Chen" userId="6a7b1e00703dc0fb" providerId="LiveId" clId="{DD4690EA-759C-4C96-9B03-83413953FB30}" dt="2025-06-10T18:24:23.036" v="2297" actId="478"/>
          <ac:spMkLst>
            <pc:docMk/>
            <pc:sldMk cId="1233459759" sldId="298"/>
            <ac:spMk id="38" creationId="{C71CD959-34B3-E5AE-1BFC-3AF77395AA7C}"/>
          </ac:spMkLst>
        </pc:spChg>
        <pc:spChg chg="del mod">
          <ac:chgData name="Yihao Chen" userId="6a7b1e00703dc0fb" providerId="LiveId" clId="{DD4690EA-759C-4C96-9B03-83413953FB30}" dt="2025-06-10T18:36:22.089" v="2563" actId="478"/>
          <ac:spMkLst>
            <pc:docMk/>
            <pc:sldMk cId="1233459759" sldId="298"/>
            <ac:spMk id="39" creationId="{B9584C54-40F9-493D-E91C-F6775F781067}"/>
          </ac:spMkLst>
        </pc:spChg>
        <pc:spChg chg="mod">
          <ac:chgData name="Yihao Chen" userId="6a7b1e00703dc0fb" providerId="LiveId" clId="{DD4690EA-759C-4C96-9B03-83413953FB30}" dt="2025-06-10T18:49:01.125" v="2984" actId="14100"/>
          <ac:spMkLst>
            <pc:docMk/>
            <pc:sldMk cId="1233459759" sldId="298"/>
            <ac:spMk id="104" creationId="{7DBAD604-94F6-E510-1239-DA511EAC2A8A}"/>
          </ac:spMkLst>
        </pc:spChg>
        <pc:grpChg chg="mod">
          <ac:chgData name="Yihao Chen" userId="6a7b1e00703dc0fb" providerId="LiveId" clId="{DD4690EA-759C-4C96-9B03-83413953FB30}" dt="2025-06-10T18:23:36.428" v="2283" actId="1076"/>
          <ac:grpSpMkLst>
            <pc:docMk/>
            <pc:sldMk cId="1233459759" sldId="298"/>
            <ac:grpSpMk id="2" creationId="{3C097655-D80B-C8F2-96E3-02F5757E3EC2}"/>
          </ac:grpSpMkLst>
        </pc:grpChg>
        <pc:grpChg chg="add del mod">
          <ac:chgData name="Yihao Chen" userId="6a7b1e00703dc0fb" providerId="LiveId" clId="{DD4690EA-759C-4C96-9B03-83413953FB30}" dt="2025-06-10T18:40:05.571" v="2610" actId="478"/>
          <ac:grpSpMkLst>
            <pc:docMk/>
            <pc:sldMk cId="1233459759" sldId="298"/>
            <ac:grpSpMk id="12" creationId="{702D59AA-42FC-32F8-956C-39F6CC75B7CD}"/>
          </ac:grpSpMkLst>
        </pc:grpChg>
        <pc:grpChg chg="del mod">
          <ac:chgData name="Yihao Chen" userId="6a7b1e00703dc0fb" providerId="LiveId" clId="{DD4690EA-759C-4C96-9B03-83413953FB30}" dt="2025-06-10T18:40:05.571" v="2610" actId="478"/>
          <ac:grpSpMkLst>
            <pc:docMk/>
            <pc:sldMk cId="1233459759" sldId="298"/>
            <ac:grpSpMk id="28" creationId="{18BCA6D5-B374-D55A-7BD8-9675F510BC25}"/>
          </ac:grpSpMkLst>
        </pc:grpChg>
        <pc:grpChg chg="del">
          <ac:chgData name="Yihao Chen" userId="6a7b1e00703dc0fb" providerId="LiveId" clId="{DD4690EA-759C-4C96-9B03-83413953FB30}" dt="2025-06-10T18:24:22.049" v="2296" actId="478"/>
          <ac:grpSpMkLst>
            <pc:docMk/>
            <pc:sldMk cId="1233459759" sldId="298"/>
            <ac:grpSpMk id="31" creationId="{2AB6E5EC-8CE2-F8B5-F45B-A7CBBA66A742}"/>
          </ac:grpSpMkLst>
        </pc:grpChg>
        <pc:grpChg chg="del mod">
          <ac:chgData name="Yihao Chen" userId="6a7b1e00703dc0fb" providerId="LiveId" clId="{DD4690EA-759C-4C96-9B03-83413953FB30}" dt="2025-06-10T18:36:22.089" v="2563" actId="478"/>
          <ac:grpSpMkLst>
            <pc:docMk/>
            <pc:sldMk cId="1233459759" sldId="298"/>
            <ac:grpSpMk id="34" creationId="{4BD6588A-A467-FB0B-C2A0-23878F4A507F}"/>
          </ac:grpSpMkLst>
        </pc:grpChg>
        <pc:graphicFrameChg chg="add del mod">
          <ac:chgData name="Yihao Chen" userId="6a7b1e00703dc0fb" providerId="LiveId" clId="{DD4690EA-759C-4C96-9B03-83413953FB30}" dt="2025-06-10T18:34:41.077" v="2537" actId="3680"/>
          <ac:graphicFrameMkLst>
            <pc:docMk/>
            <pc:sldMk cId="1233459759" sldId="298"/>
            <ac:graphicFrameMk id="10" creationId="{4468C2B3-C77F-A8AD-045C-4A53C802C99C}"/>
          </ac:graphicFrameMkLst>
        </pc:graphicFrameChg>
        <pc:graphicFrameChg chg="add mod modGraphic">
          <ac:chgData name="Yihao Chen" userId="6a7b1e00703dc0fb" providerId="LiveId" clId="{DD4690EA-759C-4C96-9B03-83413953FB30}" dt="2025-06-10T18:49:04.800" v="2985" actId="1076"/>
          <ac:graphicFrameMkLst>
            <pc:docMk/>
            <pc:sldMk cId="1233459759" sldId="298"/>
            <ac:graphicFrameMk id="17" creationId="{D3B75406-535D-5587-22D1-FDF54559701C}"/>
          </ac:graphicFrameMkLst>
        </pc:graphicFrameChg>
        <pc:picChg chg="add del mod ord">
          <ac:chgData name="Yihao Chen" userId="6a7b1e00703dc0fb" providerId="LiveId" clId="{DD4690EA-759C-4C96-9B03-83413953FB30}" dt="2025-06-10T18:44:53.577" v="2784" actId="478"/>
          <ac:picMkLst>
            <pc:docMk/>
            <pc:sldMk cId="1233459759" sldId="298"/>
            <ac:picMk id="5" creationId="{DA96BA4C-F4E4-28AA-F0AC-77097F5CB375}"/>
          </ac:picMkLst>
        </pc:picChg>
        <pc:picChg chg="add del mod ord">
          <ac:chgData name="Yihao Chen" userId="6a7b1e00703dc0fb" providerId="LiveId" clId="{DD4690EA-759C-4C96-9B03-83413953FB30}" dt="2025-06-10T18:44:54.201" v="2785" actId="478"/>
          <ac:picMkLst>
            <pc:docMk/>
            <pc:sldMk cId="1233459759" sldId="298"/>
            <ac:picMk id="9" creationId="{7143064F-54B4-27EF-AF07-0AC87359893B}"/>
          </ac:picMkLst>
        </pc:picChg>
        <pc:picChg chg="del">
          <ac:chgData name="Yihao Chen" userId="6a7b1e00703dc0fb" providerId="LiveId" clId="{DD4690EA-759C-4C96-9B03-83413953FB30}" dt="2025-06-10T18:23:48.073" v="2288" actId="478"/>
          <ac:picMkLst>
            <pc:docMk/>
            <pc:sldMk cId="1233459759" sldId="298"/>
            <ac:picMk id="18" creationId="{85D926FC-4E89-DBE3-1FBD-F9AA161C2EC3}"/>
          </ac:picMkLst>
        </pc:picChg>
        <pc:picChg chg="del">
          <ac:chgData name="Yihao Chen" userId="6a7b1e00703dc0fb" providerId="LiveId" clId="{DD4690EA-759C-4C96-9B03-83413953FB30}" dt="2025-06-10T18:23:46.040" v="2286" actId="478"/>
          <ac:picMkLst>
            <pc:docMk/>
            <pc:sldMk cId="1233459759" sldId="298"/>
            <ac:picMk id="25" creationId="{88DC33F0-EC57-BF62-5310-AFCAF8C5ECFE}"/>
          </ac:picMkLst>
        </pc:picChg>
        <pc:picChg chg="del">
          <ac:chgData name="Yihao Chen" userId="6a7b1e00703dc0fb" providerId="LiveId" clId="{DD4690EA-759C-4C96-9B03-83413953FB30}" dt="2025-06-10T18:23:46.758" v="2287" actId="478"/>
          <ac:picMkLst>
            <pc:docMk/>
            <pc:sldMk cId="1233459759" sldId="298"/>
            <ac:picMk id="27" creationId="{B539984A-4838-F78F-2352-7A2BC15D759D}"/>
          </ac:picMkLst>
        </pc:picChg>
      </pc:sldChg>
      <pc:sldChg chg="modSp add del mod">
        <pc:chgData name="Yihao Chen" userId="6a7b1e00703dc0fb" providerId="LiveId" clId="{DD4690EA-759C-4C96-9B03-83413953FB30}" dt="2025-06-10T18:50:34.823" v="2991" actId="47"/>
        <pc:sldMkLst>
          <pc:docMk/>
          <pc:sldMk cId="1216831882" sldId="299"/>
        </pc:sldMkLst>
        <pc:spChg chg="mod">
          <ac:chgData name="Yihao Chen" userId="6a7b1e00703dc0fb" providerId="LiveId" clId="{DD4690EA-759C-4C96-9B03-83413953FB30}" dt="2025-06-10T18:27:07.501" v="2351"/>
          <ac:spMkLst>
            <pc:docMk/>
            <pc:sldMk cId="1216831882" sldId="299"/>
            <ac:spMk id="3" creationId="{65BD4970-2D30-619A-7427-5FDC90B7A183}"/>
          </ac:spMkLst>
        </pc:spChg>
      </pc:sldChg>
      <pc:sldChg chg="addSp delSp modSp add del mod">
        <pc:chgData name="Yihao Chen" userId="6a7b1e00703dc0fb" providerId="LiveId" clId="{DD4690EA-759C-4C96-9B03-83413953FB30}" dt="2025-06-10T18:50:36.032" v="2992" actId="47"/>
        <pc:sldMkLst>
          <pc:docMk/>
          <pc:sldMk cId="4130986678" sldId="300"/>
        </pc:sldMkLst>
        <pc:spChg chg="mod">
          <ac:chgData name="Yihao Chen" userId="6a7b1e00703dc0fb" providerId="LiveId" clId="{DD4690EA-759C-4C96-9B03-83413953FB30}" dt="2025-06-10T18:27:27.128" v="2355"/>
          <ac:spMkLst>
            <pc:docMk/>
            <pc:sldMk cId="4130986678" sldId="300"/>
            <ac:spMk id="3" creationId="{BD18C54E-7C55-5ACC-14FF-96B6AE319707}"/>
          </ac:spMkLst>
        </pc:spChg>
        <pc:graphicFrameChg chg="add del mod modGraphic">
          <ac:chgData name="Yihao Chen" userId="6a7b1e00703dc0fb" providerId="LiveId" clId="{DD4690EA-759C-4C96-9B03-83413953FB30}" dt="2025-06-10T18:49:11.407" v="2986" actId="478"/>
          <ac:graphicFrameMkLst>
            <pc:docMk/>
            <pc:sldMk cId="4130986678" sldId="300"/>
            <ac:graphicFrameMk id="2" creationId="{90E52CDB-0DDF-D973-3F1B-9CB90BA07112}"/>
          </ac:graphicFrameMkLst>
        </pc:graphicFrameChg>
      </pc:sldChg>
      <pc:sldChg chg="addSp delSp modSp add mod ord modTransition modNotesTx">
        <pc:chgData name="Yihao Chen" userId="6a7b1e00703dc0fb" providerId="LiveId" clId="{DD4690EA-759C-4C96-9B03-83413953FB30}" dt="2025-06-11T06:13:43.143" v="3575" actId="20577"/>
        <pc:sldMkLst>
          <pc:docMk/>
          <pc:sldMk cId="3389732537" sldId="301"/>
        </pc:sldMkLst>
        <pc:spChg chg="add mod">
          <ac:chgData name="Yihao Chen" userId="6a7b1e00703dc0fb" providerId="LiveId" clId="{DD4690EA-759C-4C96-9B03-83413953FB30}" dt="2025-06-10T18:28:54.202" v="2376"/>
          <ac:spMkLst>
            <pc:docMk/>
            <pc:sldMk cId="3389732537" sldId="301"/>
            <ac:spMk id="3" creationId="{05B28FF1-8D64-23F5-E8BA-0BAAEC8D0028}"/>
          </ac:spMkLst>
        </pc:spChg>
        <pc:spChg chg="del">
          <ac:chgData name="Yihao Chen" userId="6a7b1e00703dc0fb" providerId="LiveId" clId="{DD4690EA-759C-4C96-9B03-83413953FB30}" dt="2025-06-10T18:28:39.120" v="2367" actId="478"/>
          <ac:spMkLst>
            <pc:docMk/>
            <pc:sldMk cId="3389732537" sldId="301"/>
            <ac:spMk id="4" creationId="{3EDA6FB3-17C8-2720-590C-AFCF2ACD91AC}"/>
          </ac:spMkLst>
        </pc:spChg>
        <pc:spChg chg="add mod">
          <ac:chgData name="Yihao Chen" userId="6a7b1e00703dc0fb" providerId="LiveId" clId="{DD4690EA-759C-4C96-9B03-83413953FB30}" dt="2025-06-10T18:28:44.668" v="2369"/>
          <ac:spMkLst>
            <pc:docMk/>
            <pc:sldMk cId="3389732537" sldId="301"/>
            <ac:spMk id="5" creationId="{C1E270EA-A021-0A37-2FC6-1E5298FFAB78}"/>
          </ac:spMkLst>
        </pc:spChg>
        <pc:spChg chg="del">
          <ac:chgData name="Yihao Chen" userId="6a7b1e00703dc0fb" providerId="LiveId" clId="{DD4690EA-759C-4C96-9B03-83413953FB30}" dt="2025-06-10T18:28:40.642" v="2368" actId="478"/>
          <ac:spMkLst>
            <pc:docMk/>
            <pc:sldMk cId="3389732537" sldId="301"/>
            <ac:spMk id="6" creationId="{ADF637A1-FC09-FC6A-FD06-E3073A3D5819}"/>
          </ac:spMkLst>
        </pc:spChg>
      </pc:sldChg>
      <pc:sldChg chg="addSp delSp modSp add mod modTransition">
        <pc:chgData name="Yihao Chen" userId="6a7b1e00703dc0fb" providerId="LiveId" clId="{DD4690EA-759C-4C96-9B03-83413953FB30}" dt="2025-06-11T05:53:08.844" v="3344"/>
        <pc:sldMkLst>
          <pc:docMk/>
          <pc:sldMk cId="3623358623" sldId="302"/>
        </pc:sldMkLst>
        <pc:spChg chg="mod">
          <ac:chgData name="Yihao Chen" userId="6a7b1e00703dc0fb" providerId="LiveId" clId="{DD4690EA-759C-4C96-9B03-83413953FB30}" dt="2025-06-10T19:02:13.199" v="3139"/>
          <ac:spMkLst>
            <pc:docMk/>
            <pc:sldMk cId="3623358623" sldId="302"/>
            <ac:spMk id="3" creationId="{489C4358-80E4-7CA3-565A-0B76CF883A3A}"/>
          </ac:spMkLst>
        </pc:spChg>
        <pc:spChg chg="mod">
          <ac:chgData name="Yihao Chen" userId="6a7b1e00703dc0fb" providerId="LiveId" clId="{DD4690EA-759C-4C96-9B03-83413953FB30}" dt="2025-06-10T19:08:22.824" v="3247" actId="20577"/>
          <ac:spMkLst>
            <pc:docMk/>
            <pc:sldMk cId="3623358623" sldId="302"/>
            <ac:spMk id="6" creationId="{382B1794-CD88-0D90-AC96-83749C1D2DFD}"/>
          </ac:spMkLst>
        </pc:spChg>
        <pc:spChg chg="mod">
          <ac:chgData name="Yihao Chen" userId="6a7b1e00703dc0fb" providerId="LiveId" clId="{DD4690EA-759C-4C96-9B03-83413953FB30}" dt="2025-06-10T19:05:19.236" v="3185"/>
          <ac:spMkLst>
            <pc:docMk/>
            <pc:sldMk cId="3623358623" sldId="302"/>
            <ac:spMk id="7" creationId="{C699A933-49B8-36A4-D192-64692B1E038F}"/>
          </ac:spMkLst>
        </pc:spChg>
        <pc:spChg chg="mod">
          <ac:chgData name="Yihao Chen" userId="6a7b1e00703dc0fb" providerId="LiveId" clId="{DD4690EA-759C-4C96-9B03-83413953FB30}" dt="2025-06-10T19:05:19.236" v="3185"/>
          <ac:spMkLst>
            <pc:docMk/>
            <pc:sldMk cId="3623358623" sldId="302"/>
            <ac:spMk id="10" creationId="{AAC48814-7B8B-3D68-725E-D284FB94DC04}"/>
          </ac:spMkLst>
        </pc:spChg>
        <pc:spChg chg="mod">
          <ac:chgData name="Yihao Chen" userId="6a7b1e00703dc0fb" providerId="LiveId" clId="{DD4690EA-759C-4C96-9B03-83413953FB30}" dt="2025-06-10T19:05:19.236" v="3185"/>
          <ac:spMkLst>
            <pc:docMk/>
            <pc:sldMk cId="3623358623" sldId="302"/>
            <ac:spMk id="12" creationId="{F0967699-5B6C-A251-1161-9276DD597D48}"/>
          </ac:spMkLst>
        </pc:spChg>
        <pc:spChg chg="mod">
          <ac:chgData name="Yihao Chen" userId="6a7b1e00703dc0fb" providerId="LiveId" clId="{DD4690EA-759C-4C96-9B03-83413953FB30}" dt="2025-06-10T19:05:19.236" v="3185"/>
          <ac:spMkLst>
            <pc:docMk/>
            <pc:sldMk cId="3623358623" sldId="302"/>
            <ac:spMk id="14" creationId="{DF7DE424-1CB1-4DC0-F003-F927851DD01F}"/>
          </ac:spMkLst>
        </pc:spChg>
        <pc:spChg chg="mod">
          <ac:chgData name="Yihao Chen" userId="6a7b1e00703dc0fb" providerId="LiveId" clId="{DD4690EA-759C-4C96-9B03-83413953FB30}" dt="2025-06-10T19:03:05.396" v="3156" actId="1076"/>
          <ac:spMkLst>
            <pc:docMk/>
            <pc:sldMk cId="3623358623" sldId="302"/>
            <ac:spMk id="30" creationId="{382B1794-CD88-0D90-AC96-83749C1D2DFD}"/>
          </ac:spMkLst>
        </pc:spChg>
        <pc:spChg chg="mod">
          <ac:chgData name="Yihao Chen" userId="6a7b1e00703dc0fb" providerId="LiveId" clId="{DD4690EA-759C-4C96-9B03-83413953FB30}" dt="2025-06-10T19:07:29.797" v="3228" actId="20577"/>
          <ac:spMkLst>
            <pc:docMk/>
            <pc:sldMk cId="3623358623" sldId="302"/>
            <ac:spMk id="39" creationId="{87680EB6-25E5-AABF-E747-991F011C2805}"/>
          </ac:spMkLst>
        </pc:spChg>
        <pc:spChg chg="mod">
          <ac:chgData name="Yihao Chen" userId="6a7b1e00703dc0fb" providerId="LiveId" clId="{DD4690EA-759C-4C96-9B03-83413953FB30}" dt="2025-06-10T19:03:51.387" v="3168"/>
          <ac:spMkLst>
            <pc:docMk/>
            <pc:sldMk cId="3623358623" sldId="302"/>
            <ac:spMk id="40" creationId="{F3C9B177-806D-5BFE-9BDD-CB353C43607E}"/>
          </ac:spMkLst>
        </pc:spChg>
        <pc:spChg chg="mod">
          <ac:chgData name="Yihao Chen" userId="6a7b1e00703dc0fb" providerId="LiveId" clId="{DD4690EA-759C-4C96-9B03-83413953FB30}" dt="2025-06-10T19:03:51.387" v="3168"/>
          <ac:spMkLst>
            <pc:docMk/>
            <pc:sldMk cId="3623358623" sldId="302"/>
            <ac:spMk id="43" creationId="{DB2F5DA4-E1D9-D359-7A70-F793E8E38149}"/>
          </ac:spMkLst>
        </pc:spChg>
        <pc:spChg chg="mod">
          <ac:chgData name="Yihao Chen" userId="6a7b1e00703dc0fb" providerId="LiveId" clId="{DD4690EA-759C-4C96-9B03-83413953FB30}" dt="2025-06-10T19:03:51.387" v="3168"/>
          <ac:spMkLst>
            <pc:docMk/>
            <pc:sldMk cId="3623358623" sldId="302"/>
            <ac:spMk id="45" creationId="{B384B30C-2517-EE1A-E5B0-003EC3365EF1}"/>
          </ac:spMkLst>
        </pc:spChg>
        <pc:spChg chg="mod">
          <ac:chgData name="Yihao Chen" userId="6a7b1e00703dc0fb" providerId="LiveId" clId="{DD4690EA-759C-4C96-9B03-83413953FB30}" dt="2025-06-10T19:03:51.387" v="3168"/>
          <ac:spMkLst>
            <pc:docMk/>
            <pc:sldMk cId="3623358623" sldId="302"/>
            <ac:spMk id="46" creationId="{424DA47C-D0B3-A768-5311-ED6F9DCA2FDD}"/>
          </ac:spMkLst>
        </pc:spChg>
        <pc:spChg chg="del">
          <ac:chgData name="Yihao Chen" userId="6a7b1e00703dc0fb" providerId="LiveId" clId="{DD4690EA-759C-4C96-9B03-83413953FB30}" dt="2025-06-10T19:09:48.442" v="3249" actId="478"/>
          <ac:spMkLst>
            <pc:docMk/>
            <pc:sldMk cId="3623358623" sldId="302"/>
            <ac:spMk id="60" creationId="{1B3B8C4C-9984-3989-DDB7-4E329BAD776E}"/>
          </ac:spMkLst>
        </pc:spChg>
        <pc:spChg chg="del">
          <ac:chgData name="Yihao Chen" userId="6a7b1e00703dc0fb" providerId="LiveId" clId="{DD4690EA-759C-4C96-9B03-83413953FB30}" dt="2025-06-10T19:10:23.346" v="3255" actId="478"/>
          <ac:spMkLst>
            <pc:docMk/>
            <pc:sldMk cId="3623358623" sldId="302"/>
            <ac:spMk id="61" creationId="{600CC72D-7FEF-0C1D-628F-82571157A8C1}"/>
          </ac:spMkLst>
        </pc:spChg>
        <pc:spChg chg="mod">
          <ac:chgData name="Yihao Chen" userId="6a7b1e00703dc0fb" providerId="LiveId" clId="{DD4690EA-759C-4C96-9B03-83413953FB30}" dt="2025-06-10T19:02:17.707" v="3143"/>
          <ac:spMkLst>
            <pc:docMk/>
            <pc:sldMk cId="3623358623" sldId="302"/>
            <ac:spMk id="114" creationId="{8DCA2211-DD8A-D6CE-5EDC-91840DDDD7B2}"/>
          </ac:spMkLst>
        </pc:spChg>
        <pc:grpChg chg="add mod">
          <ac:chgData name="Yihao Chen" userId="6a7b1e00703dc0fb" providerId="LiveId" clId="{DD4690EA-759C-4C96-9B03-83413953FB30}" dt="2025-06-10T19:07:36.503" v="3229" actId="1076"/>
          <ac:grpSpMkLst>
            <pc:docMk/>
            <pc:sldMk cId="3623358623" sldId="302"/>
            <ac:grpSpMk id="5" creationId="{DEB9CA5F-2067-FF43-15A6-0C665A832DF4}"/>
          </ac:grpSpMkLst>
        </pc:grpChg>
        <pc:grpChg chg="mod">
          <ac:chgData name="Yihao Chen" userId="6a7b1e00703dc0fb" providerId="LiveId" clId="{DD4690EA-759C-4C96-9B03-83413953FB30}" dt="2025-06-10T19:05:19.236" v="3185"/>
          <ac:grpSpMkLst>
            <pc:docMk/>
            <pc:sldMk cId="3623358623" sldId="302"/>
            <ac:grpSpMk id="8" creationId="{A6657FB0-EAE6-D246-3A08-486D20FDCABC}"/>
          </ac:grpSpMkLst>
        </pc:grpChg>
        <pc:grpChg chg="mod">
          <ac:chgData name="Yihao Chen" userId="6a7b1e00703dc0fb" providerId="LiveId" clId="{DD4690EA-759C-4C96-9B03-83413953FB30}" dt="2025-06-10T19:05:19.236" v="3185"/>
          <ac:grpSpMkLst>
            <pc:docMk/>
            <pc:sldMk cId="3623358623" sldId="302"/>
            <ac:grpSpMk id="11" creationId="{1346DC0A-21F9-F0A7-CCF2-A1484CF3D7DE}"/>
          </ac:grpSpMkLst>
        </pc:grpChg>
        <pc:grpChg chg="add del">
          <ac:chgData name="Yihao Chen" userId="6a7b1e00703dc0fb" providerId="LiveId" clId="{DD4690EA-759C-4C96-9B03-83413953FB30}" dt="2025-06-10T19:03:08.803" v="3159" actId="478"/>
          <ac:grpSpMkLst>
            <pc:docMk/>
            <pc:sldMk cId="3623358623" sldId="302"/>
            <ac:grpSpMk id="28" creationId="{1FC73AA4-AD8B-D531-AB92-CB622A7B973F}"/>
          </ac:grpSpMkLst>
        </pc:grpChg>
        <pc:grpChg chg="del mod">
          <ac:chgData name="Yihao Chen" userId="6a7b1e00703dc0fb" providerId="LiveId" clId="{DD4690EA-759C-4C96-9B03-83413953FB30}" dt="2025-06-10T19:03:55.854" v="3169" actId="21"/>
          <ac:grpSpMkLst>
            <pc:docMk/>
            <pc:sldMk cId="3623358623" sldId="302"/>
            <ac:grpSpMk id="29" creationId="{DEB9CA5F-2067-FF43-15A6-0C665A832DF4}"/>
          </ac:grpSpMkLst>
        </pc:grpChg>
        <pc:grpChg chg="mod">
          <ac:chgData name="Yihao Chen" userId="6a7b1e00703dc0fb" providerId="LiveId" clId="{DD4690EA-759C-4C96-9B03-83413953FB30}" dt="2025-06-10T19:03:51.387" v="3168"/>
          <ac:grpSpMkLst>
            <pc:docMk/>
            <pc:sldMk cId="3623358623" sldId="302"/>
            <ac:grpSpMk id="38" creationId="{2AC4250F-A1B3-1697-8163-483C6FCE9397}"/>
          </ac:grpSpMkLst>
        </pc:grpChg>
        <pc:grpChg chg="mod">
          <ac:chgData name="Yihao Chen" userId="6a7b1e00703dc0fb" providerId="LiveId" clId="{DD4690EA-759C-4C96-9B03-83413953FB30}" dt="2025-06-10T19:03:51.387" v="3168"/>
          <ac:grpSpMkLst>
            <pc:docMk/>
            <pc:sldMk cId="3623358623" sldId="302"/>
            <ac:grpSpMk id="41" creationId="{3C258B35-94FB-76FB-7BDB-C0406D4439F8}"/>
          </ac:grpSpMkLst>
        </pc:grpChg>
        <pc:grpChg chg="mod">
          <ac:chgData name="Yihao Chen" userId="6a7b1e00703dc0fb" providerId="LiveId" clId="{DD4690EA-759C-4C96-9B03-83413953FB30}" dt="2025-06-10T19:03:51.387" v="3168"/>
          <ac:grpSpMkLst>
            <pc:docMk/>
            <pc:sldMk cId="3623358623" sldId="302"/>
            <ac:grpSpMk id="44" creationId="{437AC149-D807-3456-53D2-3DCC0860ABEC}"/>
          </ac:grpSpMkLst>
        </pc:grpChg>
        <pc:picChg chg="add del mod">
          <ac:chgData name="Yihao Chen" userId="6a7b1e00703dc0fb" providerId="LiveId" clId="{DD4690EA-759C-4C96-9B03-83413953FB30}" dt="2025-06-10T19:10:36.698" v="3259" actId="478"/>
          <ac:picMkLst>
            <pc:docMk/>
            <pc:sldMk cId="3623358623" sldId="302"/>
            <ac:picMk id="19" creationId="{33BA99BC-9BCB-A4E2-CE59-C462CF1BC8EE}"/>
          </ac:picMkLst>
        </pc:picChg>
        <pc:picChg chg="add mod">
          <ac:chgData name="Yihao Chen" userId="6a7b1e00703dc0fb" providerId="LiveId" clId="{DD4690EA-759C-4C96-9B03-83413953FB30}" dt="2025-06-10T19:10:28.813" v="3257" actId="1076"/>
          <ac:picMkLst>
            <pc:docMk/>
            <pc:sldMk cId="3623358623" sldId="302"/>
            <ac:picMk id="26" creationId="{467661FC-0865-D9AC-CD17-4BCBBB9C9C72}"/>
          </ac:picMkLst>
        </pc:picChg>
        <pc:picChg chg="add mod">
          <ac:chgData name="Yihao Chen" userId="6a7b1e00703dc0fb" providerId="LiveId" clId="{DD4690EA-759C-4C96-9B03-83413953FB30}" dt="2025-06-10T19:10:38.390" v="3260" actId="1076"/>
          <ac:picMkLst>
            <pc:docMk/>
            <pc:sldMk cId="3623358623" sldId="302"/>
            <ac:picMk id="48" creationId="{BD71A285-6BD6-2FC6-0443-66CE1A7C7582}"/>
          </ac:picMkLst>
        </pc:picChg>
        <pc:picChg chg="del">
          <ac:chgData name="Yihao Chen" userId="6a7b1e00703dc0fb" providerId="LiveId" clId="{DD4690EA-759C-4C96-9B03-83413953FB30}" dt="2025-06-10T19:10:21.936" v="3254" actId="478"/>
          <ac:picMkLst>
            <pc:docMk/>
            <pc:sldMk cId="3623358623" sldId="302"/>
            <ac:picMk id="57" creationId="{DF952181-D97C-6DD1-8345-50FE7C8D5A46}"/>
          </ac:picMkLst>
        </pc:picChg>
        <pc:picChg chg="del">
          <ac:chgData name="Yihao Chen" userId="6a7b1e00703dc0fb" providerId="LiveId" clId="{DD4690EA-759C-4C96-9B03-83413953FB30}" dt="2025-06-10T19:09:50.212" v="3250" actId="478"/>
          <ac:picMkLst>
            <pc:docMk/>
            <pc:sldMk cId="3623358623" sldId="302"/>
            <ac:picMk id="58" creationId="{4A5DAC60-6DB6-0D03-4D4F-49149F185954}"/>
          </ac:picMkLst>
        </pc:picChg>
        <pc:cxnChg chg="mod">
          <ac:chgData name="Yihao Chen" userId="6a7b1e00703dc0fb" providerId="LiveId" clId="{DD4690EA-759C-4C96-9B03-83413953FB30}" dt="2025-06-10T19:05:19.236" v="3185"/>
          <ac:cxnSpMkLst>
            <pc:docMk/>
            <pc:sldMk cId="3623358623" sldId="302"/>
            <ac:cxnSpMk id="9" creationId="{25D029AB-33A1-B5EF-9461-EB477B338C5B}"/>
          </ac:cxnSpMkLst>
        </pc:cxnChg>
        <pc:cxnChg chg="mod">
          <ac:chgData name="Yihao Chen" userId="6a7b1e00703dc0fb" providerId="LiveId" clId="{DD4690EA-759C-4C96-9B03-83413953FB30}" dt="2025-06-10T19:03:51.387" v="3168"/>
          <ac:cxnSpMkLst>
            <pc:docMk/>
            <pc:sldMk cId="3623358623" sldId="302"/>
            <ac:cxnSpMk id="42" creationId="{75402908-8756-69C9-CA1E-005A0361FD35}"/>
          </ac:cxnSpMkLst>
        </pc:cxnChg>
      </pc:sldChg>
      <pc:sldChg chg="addSp delSp modSp new mod modTransition">
        <pc:chgData name="Yihao Chen" userId="6a7b1e00703dc0fb" providerId="LiveId" clId="{DD4690EA-759C-4C96-9B03-83413953FB30}" dt="2025-06-11T05:53:08.844" v="3344"/>
        <pc:sldMkLst>
          <pc:docMk/>
          <pc:sldMk cId="3238309281" sldId="303"/>
        </pc:sldMkLst>
        <pc:spChg chg="del">
          <ac:chgData name="Yihao Chen" userId="6a7b1e00703dc0fb" providerId="LiveId" clId="{DD4690EA-759C-4C96-9B03-83413953FB30}" dt="2025-06-10T19:18:21.760" v="3300" actId="478"/>
          <ac:spMkLst>
            <pc:docMk/>
            <pc:sldMk cId="3238309281" sldId="303"/>
            <ac:spMk id="2" creationId="{74F2F7EC-C905-F09B-FB2F-C00E78BF3978}"/>
          </ac:spMkLst>
        </pc:spChg>
        <pc:spChg chg="add">
          <ac:chgData name="Yihao Chen" userId="6a7b1e00703dc0fb" providerId="LiveId" clId="{DD4690EA-759C-4C96-9B03-83413953FB30}" dt="2025-06-10T19:16:52.609" v="3278"/>
          <ac:spMkLst>
            <pc:docMk/>
            <pc:sldMk cId="3238309281" sldId="303"/>
            <ac:spMk id="3" creationId="{B177BC84-6195-16ED-3605-DABB25C286DD}"/>
          </ac:spMkLst>
        </pc:spChg>
        <pc:spChg chg="add del mod">
          <ac:chgData name="Yihao Chen" userId="6a7b1e00703dc0fb" providerId="LiveId" clId="{DD4690EA-759C-4C96-9B03-83413953FB30}" dt="2025-06-10T19:17:12.680" v="3283"/>
          <ac:spMkLst>
            <pc:docMk/>
            <pc:sldMk cId="3238309281" sldId="303"/>
            <ac:spMk id="4" creationId="{BBCA241D-0765-3176-7E14-3B60C9CC17EB}"/>
          </ac:spMkLst>
        </pc:spChg>
        <pc:spChg chg="add del mod">
          <ac:chgData name="Yihao Chen" userId="6a7b1e00703dc0fb" providerId="LiveId" clId="{DD4690EA-759C-4C96-9B03-83413953FB30}" dt="2025-06-10T19:17:12.684" v="3285"/>
          <ac:spMkLst>
            <pc:docMk/>
            <pc:sldMk cId="3238309281" sldId="303"/>
            <ac:spMk id="5" creationId="{BC258757-A795-E49B-1EE9-385548760543}"/>
          </ac:spMkLst>
        </pc:spChg>
        <pc:spChg chg="add mod">
          <ac:chgData name="Yihao Chen" userId="6a7b1e00703dc0fb" providerId="LiveId" clId="{DD4690EA-759C-4C96-9B03-83413953FB30}" dt="2025-06-10T19:21:14.126" v="3342" actId="1076"/>
          <ac:spMkLst>
            <pc:docMk/>
            <pc:sldMk cId="3238309281" sldId="303"/>
            <ac:spMk id="6" creationId="{93BDCC5F-954A-9BF7-6F3C-74EB02C93380}"/>
          </ac:spMkLst>
        </pc:spChg>
        <pc:spChg chg="add mod">
          <ac:chgData name="Yihao Chen" userId="6a7b1e00703dc0fb" providerId="LiveId" clId="{DD4690EA-759C-4C96-9B03-83413953FB30}" dt="2025-06-10T19:21:01.809" v="3338" actId="1076"/>
          <ac:spMkLst>
            <pc:docMk/>
            <pc:sldMk cId="3238309281" sldId="303"/>
            <ac:spMk id="7" creationId="{12E5352D-59C0-CB5B-70F1-88460B490D83}"/>
          </ac:spMkLst>
        </pc:spChg>
      </pc:sldChg>
      <pc:sldMasterChg chg="modTransition modSldLayout">
        <pc:chgData name="Yihao Chen" userId="6a7b1e00703dc0fb" providerId="LiveId" clId="{DD4690EA-759C-4C96-9B03-83413953FB30}" dt="2025-06-11T05:53:08.844" v="3344"/>
        <pc:sldMasterMkLst>
          <pc:docMk/>
          <pc:sldMasterMk cId="2794350868" sldId="2147483648"/>
        </pc:sldMasterMkLst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3228112184" sldId="2147483649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3368384570" sldId="2147483650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966431851" sldId="2147483651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4116972472" sldId="2147483652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3089412183" sldId="2147483653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4089019275" sldId="2147483654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3737354555" sldId="2147483655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4147288147" sldId="2147483656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3830637074" sldId="2147483657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955437851" sldId="2147483658"/>
          </pc:sldLayoutMkLst>
        </pc:sldLayoutChg>
        <pc:sldLayoutChg chg="modTransition">
          <pc:chgData name="Yihao Chen" userId="6a7b1e00703dc0fb" providerId="LiveId" clId="{DD4690EA-759C-4C96-9B03-83413953FB30}" dt="2025-06-11T05:53:08.844" v="3344"/>
          <pc:sldLayoutMkLst>
            <pc:docMk/>
            <pc:sldMasterMk cId="2794350868" sldId="2147483648"/>
            <pc:sldLayoutMk cId="373534355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9EED-ADE0-4C5E-A5CC-163C254ECA1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A5E68-6DB8-42D5-8174-5D893406F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4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各位老师好！我是陈依皓。</a:t>
            </a:r>
            <a:endParaRPr lang="en-US" altLang="zh-CN" dirty="0"/>
          </a:p>
          <a:p>
            <a:r>
              <a:rPr lang="zh-CN" altLang="en-US" dirty="0"/>
              <a:t>今天我将汇报的内容围绕磁控溅射技术展开。</a:t>
            </a:r>
            <a:endParaRPr lang="en-US" altLang="zh-CN" dirty="0"/>
          </a:p>
          <a:p>
            <a:r>
              <a:rPr lang="zh-CN" altLang="en-US" dirty="0"/>
              <a:t>主要是关于</a:t>
            </a:r>
            <a:r>
              <a:rPr lang="zh-CN" altLang="en-US" sz="1200" b="0" dirty="0">
                <a:solidFill>
                  <a:schemeClr val="bg1"/>
                </a:solidFill>
                <a:latin typeface="MiSans Heavy" pitchFamily="2" charset="-122"/>
                <a:ea typeface="MiSans Heavy" pitchFamily="2" charset="-122"/>
                <a:cs typeface="MiSans Heavy" pitchFamily="2" charset="-122"/>
                <a:sym typeface="+mn-lt"/>
              </a:rPr>
              <a:t>直流磁控溅射和射频磁控溅射的比较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50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EEC2-0E56-6E8C-939A-CC08239C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4DF8C6-176A-B0C3-D584-9BCC05B22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2AEAA7-3994-236C-8860-73A393A1F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36C5E-F40C-A02D-D113-B09AE72F7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0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338B-3F06-FDAC-D00F-7F50158E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B4CBCD-B7A3-D795-B337-08C0C67A5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699C94-F0FA-8F63-7AC3-7768A67D0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491FE-04D6-BD62-EA5A-4F3920B6E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2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3D09-A594-B606-D0F2-43D5773F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01A317-7314-3855-4D24-B85918D44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5E97B6-C150-5FB9-8DE0-9D0795F9B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907C7-2842-10E6-ABFB-B3E8C1548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1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21E28-28FA-6097-690D-E229FF9C5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1357C2-41BB-BA34-35CF-DA3D6E54A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E5416D-076B-68ED-3FF0-0880A66A2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以上就是我的汇报内容。</a:t>
            </a:r>
            <a:endParaRPr lang="en-US" altLang="zh-CN" dirty="0"/>
          </a:p>
          <a:p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最后感谢各位老师这一年来</a:t>
            </a:r>
            <a:r>
              <a:rPr lang="zh-CN" altLang="en-US" dirty="0"/>
              <a:t>在整个近物实验课程学习过程中的指导与支持，</a:t>
            </a:r>
            <a:r>
              <a:rPr lang="zh-CN" altLang="en-US" b="0" dirty="0"/>
              <a:t>请各位老师</a:t>
            </a:r>
            <a:r>
              <a:rPr lang="zh-CN" altLang="en-US" b="0"/>
              <a:t>批评指正</a:t>
            </a:r>
            <a:r>
              <a:rPr lang="zh-CN" altLang="en-US" b="0" dirty="0"/>
              <a:t>。</a:t>
            </a:r>
            <a:endParaRPr lang="en-US" altLang="zh-CN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CFC67-CB08-E6FF-D135-494E55FC5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29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本次汇报主要分为以下四个部分：</a:t>
            </a:r>
            <a:endParaRPr lang="en-US" altLang="zh-CN" dirty="0"/>
          </a:p>
          <a:p>
            <a:r>
              <a:rPr lang="zh-CN" altLang="en-US" dirty="0"/>
              <a:t>回顾</a:t>
            </a:r>
          </a:p>
          <a:p>
            <a:r>
              <a:rPr lang="zh-CN" altLang="en-US" dirty="0"/>
              <a:t>薄膜制备中溅射技术的重要性</a:t>
            </a:r>
          </a:p>
          <a:p>
            <a:r>
              <a:rPr lang="zh-CN" altLang="en-US" dirty="0"/>
              <a:t>磁控溅射的基本原理</a:t>
            </a:r>
          </a:p>
          <a:p>
            <a:r>
              <a:rPr lang="zh-CN" altLang="en-US" dirty="0"/>
              <a:t>指出</a:t>
            </a:r>
            <a:endParaRPr lang="en-US" altLang="zh-CN" dirty="0"/>
          </a:p>
          <a:p>
            <a:r>
              <a:rPr lang="zh-CN" altLang="en-US" dirty="0"/>
              <a:t>适用材料与典型应用</a:t>
            </a:r>
          </a:p>
          <a:p>
            <a:r>
              <a:rPr lang="zh-CN" altLang="en-US" dirty="0"/>
              <a:t>最后</a:t>
            </a:r>
            <a:endParaRPr lang="en-US" altLang="zh-CN" dirty="0"/>
          </a:p>
          <a:p>
            <a:r>
              <a:rPr lang="zh-CN" altLang="en-US" dirty="0"/>
              <a:t>总结与对比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5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薄膜技术是现代材料科学中的核心支柱，特别是在微电子、光学、能源器件等高端领域，功能薄膜的性能往往决定了器件的性能。而在众多薄膜沉积技术中，磁控溅射由于其低温、高致密性、组成可控等优点，被广泛应用于金属膜、绝缘膜和多层膜结构的制备。</a:t>
            </a:r>
          </a:p>
          <a:p>
            <a:r>
              <a:rPr lang="zh-CN" altLang="en-US" dirty="0"/>
              <a:t>相比化学气相沉积（</a:t>
            </a:r>
            <a:r>
              <a:rPr lang="en-US" altLang="zh-CN" dirty="0"/>
              <a:t>CVD</a:t>
            </a:r>
            <a:r>
              <a:rPr lang="zh-CN" altLang="en-US" dirty="0"/>
              <a:t>）等工艺，磁控溅射属于物理气相沉积（</a:t>
            </a:r>
            <a:r>
              <a:rPr lang="en-US" altLang="zh-CN" dirty="0"/>
              <a:t>PVD</a:t>
            </a:r>
            <a:r>
              <a:rPr lang="zh-CN" altLang="en-US" dirty="0"/>
              <a:t>）技术的一种，它更环保，沉积速率稳定，且膜质优异，是当前主流的薄膜制备方法之一。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溅射技术作为物理气相沉积（</a:t>
            </a:r>
            <a:r>
              <a:rPr lang="en-US" altLang="zh-CN" dirty="0"/>
              <a:t>PVD</a:t>
            </a:r>
            <a:r>
              <a:rPr lang="zh-CN" altLang="en-US" dirty="0"/>
              <a:t>）中的重要成员，被广泛用于半导体电子器件、光学信息，光电能源等领域等领域。在众多溅射方法中，磁控溅射因其高效率、高品质和工业适配性而备受关注。相较于传统的蒸发法，溅射技术更适用于制备高熔点材料、多组分合金及复杂结构膜层，是现代材料工程和微纳制造不可或缺的关键工艺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8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磁控溅射的核心思想是：在真空室中充入氩气，施加电场形成辉光放电，氩气电离生成</a:t>
            </a:r>
            <a:r>
              <a:rPr lang="en-US" altLang="zh-CN" dirty="0" err="1"/>
              <a:t>Ar</a:t>
            </a:r>
            <a:r>
              <a:rPr lang="en-US" altLang="zh-CN" dirty="0"/>
              <a:t>⁺</a:t>
            </a:r>
            <a:r>
              <a:rPr lang="zh-CN" altLang="en-US" dirty="0"/>
              <a:t>离子，这些正离子在电场作用下加速轰击靶材，从而溅射出靶材原子，沉积到基片表面形成薄膜。</a:t>
            </a:r>
          </a:p>
          <a:p>
            <a:r>
              <a:rPr lang="zh-CN" altLang="en-US" dirty="0"/>
              <a:t>磁控的“控”指的是在靶材背后引入磁场，将电子限制在靶面附近旋转，从而增加等离子体密度，提高溅射效率，并降低基片的热负荷。</a:t>
            </a:r>
          </a:p>
          <a:p>
            <a:endParaRPr lang="en-US" altLang="zh-CN" dirty="0"/>
          </a:p>
          <a:p>
            <a:r>
              <a:rPr lang="zh-CN" altLang="en-US" dirty="0"/>
              <a:t>“磁场的引入使电子在靶面附近绕磁力线旋转，从而增强等离子体密度；而靶面仍是被</a:t>
            </a:r>
            <a:r>
              <a:rPr lang="zh-CN" altLang="en-US" b="1" dirty="0"/>
              <a:t>正氩离子（</a:t>
            </a:r>
            <a:r>
              <a:rPr lang="en-US" altLang="zh-CN" b="1" dirty="0" err="1"/>
              <a:t>Ar</a:t>
            </a:r>
            <a:r>
              <a:rPr lang="en-US" altLang="zh-CN" b="1" dirty="0"/>
              <a:t>⁺</a:t>
            </a:r>
            <a:r>
              <a:rPr lang="zh-CN" altLang="en-US" b="1" dirty="0"/>
              <a:t>）轰击</a:t>
            </a:r>
            <a:r>
              <a:rPr lang="zh-CN" altLang="en-US" dirty="0"/>
              <a:t>，实现靶原子的溅射沉积。”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1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3DC3-B118-012B-2441-0C227F6DC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8D31AC-E72B-5438-E39C-F5D6DA2E2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A5818-B0FC-B71E-17B0-6853EB63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这里我们关心带电荷粒子在磁场中的移动需要我们提供的外电场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这里电场的选择方式</a:t>
            </a:r>
            <a:r>
              <a:rPr lang="zh-CN" altLang="en-US" b="0" dirty="0"/>
              <a:t>把</a:t>
            </a:r>
            <a:r>
              <a:rPr lang="zh-CN" altLang="en-US" sz="1200" b="0" spc="120" dirty="0">
                <a:solidFill>
                  <a:srgbClr val="1E58A2"/>
                </a:solidFill>
              </a:rPr>
              <a:t>磁控溅射镀膜技术分为</a:t>
            </a:r>
            <a:endParaRPr lang="en-US" altLang="zh-CN" sz="1200" b="0" spc="120" dirty="0">
              <a:solidFill>
                <a:srgbClr val="1E58A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sz="1200" b="0" spc="120" dirty="0">
                <a:solidFill>
                  <a:srgbClr val="1E58A2"/>
                </a:solidFill>
              </a:rPr>
            </a:br>
            <a:r>
              <a:rPr lang="zh-CN" altLang="en-US" sz="1200" b="0" spc="120" dirty="0">
                <a:solidFill>
                  <a:srgbClr val="1E58A2"/>
                </a:solidFill>
              </a:rPr>
              <a:t>直流磁控溅射与射频磁控溅射两种。</a:t>
            </a:r>
            <a:endParaRPr lang="en-US" altLang="zh-CN" sz="1200" b="0" spc="120" dirty="0">
              <a:solidFill>
                <a:srgbClr val="1E58A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spc="120" dirty="0">
              <a:solidFill>
                <a:srgbClr val="1E58A2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22737-E982-D723-9993-9D5240A92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9BF2A-7AC1-A63B-E385-5C0EAB4B7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4776A0-F72C-DA68-1BB2-B16488A26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768A5B-1CB8-458C-0C4F-65B63BA20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在直流溅射中，靶材（</a:t>
            </a:r>
            <a:r>
              <a:rPr lang="en-US" altLang="zh-CN" dirty="0"/>
              <a:t>target</a:t>
            </a:r>
            <a:r>
              <a:rPr lang="zh-CN" altLang="en-US" dirty="0"/>
              <a:t>）接负高压直流电源，持续吸引正离子轰击。基底作为阳极，带正电。它的特点是系统结构简单、功率利用率高，适用于导电靶材的沉积，特别是金属类薄膜。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/>
              <a:t>该方法不适用于非导电介质材料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CFF5B-E437-0142-CF6F-472B83D79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2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585D-3F41-3F79-25B0-D80BE767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9A8B8A-60E3-3090-0E52-2046BBB32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95C59A-76E9-B3A0-4936-82DCD799C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该方法不适用于非导电介质材料，靶材表面正离子的聚集会排斥进一步的离子堆积，电位逐渐升高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Ar</a:t>
            </a:r>
            <a:r>
              <a:rPr lang="en-US" altLang="zh-CN" dirty="0"/>
              <a:t>+</a:t>
            </a:r>
            <a:r>
              <a:rPr lang="zh-CN" altLang="en-US" dirty="0"/>
              <a:t>会在靶材获得电子形成沉积膜</a:t>
            </a:r>
            <a:endParaRPr lang="en-US" altLang="zh-CN" dirty="0"/>
          </a:p>
          <a:p>
            <a:r>
              <a:rPr lang="zh-CN" altLang="en-US" dirty="0"/>
              <a:t>这会导致“</a:t>
            </a:r>
            <a:r>
              <a:rPr lang="zh-CN" altLang="en-US" b="1" dirty="0"/>
              <a:t>放电击穿（</a:t>
            </a:r>
            <a:r>
              <a:rPr lang="en-US" altLang="zh-CN" b="1" dirty="0"/>
              <a:t>arcing</a:t>
            </a:r>
            <a:r>
              <a:rPr lang="zh-CN" altLang="en-US" b="1" dirty="0"/>
              <a:t>）</a:t>
            </a:r>
            <a:r>
              <a:rPr lang="zh-CN" altLang="en-US" dirty="0"/>
              <a:t>”，引起溅射不稳定、薄膜质量劣化甚至设备损坏。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靶材是导体的话，它连接在负电压电源上，能够快速补偿正电荷的“中和”</a:t>
            </a:r>
            <a:r>
              <a:rPr lang="en-US" altLang="zh-CN" dirty="0"/>
              <a:t>——</a:t>
            </a:r>
            <a:r>
              <a:rPr lang="zh-CN" altLang="en-US" dirty="0"/>
              <a:t>电子会迅速流向靶面中和这些正离子带来的电荷，从而维持稳定的负电位。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25AD2-6904-1E6E-186A-6FAFD3217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1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射频电源使用</a:t>
            </a:r>
            <a:r>
              <a:rPr lang="zh-CN" altLang="en-US" b="1" dirty="0"/>
              <a:t>高频交变电压</a:t>
            </a:r>
            <a:r>
              <a:rPr lang="zh-CN" altLang="en-US" dirty="0"/>
              <a:t>（通常</a:t>
            </a:r>
            <a:r>
              <a:rPr lang="en-US" altLang="zh-CN" dirty="0"/>
              <a:t>13.56 MHz</a:t>
            </a:r>
            <a:r>
              <a:rPr lang="zh-CN" altLang="en-US" dirty="0"/>
              <a:t>）；射频电场以每秒数百万次的频率在阴极与阳极间反转，使得靶材表面电荷不断交替变化，使得</a:t>
            </a:r>
            <a:r>
              <a:rPr lang="zh-CN" altLang="en-US" b="1" dirty="0"/>
              <a:t>正负离子和电子轮流补偿电荷</a:t>
            </a:r>
            <a:r>
              <a:rPr lang="zh-CN" altLang="en-US" dirty="0"/>
              <a:t>；从而避免了对绝缘体靶材的表面电荷累积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交流溅射通过改变靶材与基底的极性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前半周期，也会出现</a:t>
            </a:r>
            <a:r>
              <a:rPr lang="en-US" altLang="zh-CN" dirty="0" err="1"/>
              <a:t>Ar</a:t>
            </a:r>
            <a:r>
              <a:rPr lang="zh-CN" altLang="en-US" dirty="0"/>
              <a:t>在靶材表面沉积的情况，但是后半个周期靶材成为阳极吸引电子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zh-CN" altLang="en-US" dirty="0"/>
              <a:t>靶面电势不断变化，从而</a:t>
            </a:r>
            <a:r>
              <a:rPr lang="zh-CN" altLang="en-US" b="1" dirty="0"/>
              <a:t>可以稳定维持等离子体放电和溅射过程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6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A5E68-6DB8-42D5-8174-5D893406F6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987C4-AE87-6B80-E500-34EE4718E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407ED-7359-A1D6-F2E4-4508C00A8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59B09-3BA9-64B8-DDCE-9FA7C768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DE6E1-02F4-F60E-24E3-3AC1FE11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7BC03-A4A4-884F-2CBE-2A0755E4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6" name="图片 25" descr="海上的风景&#10;&#10;AI 生成的内容可能不正确。">
            <a:extLst>
              <a:ext uri="{FF2B5EF4-FFF2-40B4-BE49-F238E27FC236}">
                <a16:creationId xmlns:a16="http://schemas.microsoft.com/office/drawing/2014/main" id="{59968332-F024-21A9-889B-665A2FF8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6"/>
          <a:stretch/>
        </p:blipFill>
        <p:spPr>
          <a:xfrm>
            <a:off x="-2" y="1939844"/>
            <a:ext cx="12191999" cy="491815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84804F5-4C28-3B39-7D4D-E5D4EE5932E1}"/>
              </a:ext>
            </a:extLst>
          </p:cNvPr>
          <p:cNvSpPr/>
          <p:nvPr userDrawn="1"/>
        </p:nvSpPr>
        <p:spPr>
          <a:xfrm>
            <a:off x="136524" y="136525"/>
            <a:ext cx="11918951" cy="6431062"/>
          </a:xfrm>
          <a:prstGeom prst="rect">
            <a:avLst/>
          </a:prstGeom>
          <a:noFill/>
          <a:ln w="9525">
            <a:gradFill>
              <a:gsLst>
                <a:gs pos="0">
                  <a:srgbClr val="1E58A2"/>
                </a:gs>
                <a:gs pos="100000">
                  <a:srgbClr val="0070C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9C99E2-13A4-427F-1AF6-C20049780D66}"/>
              </a:ext>
            </a:extLst>
          </p:cNvPr>
          <p:cNvSpPr/>
          <p:nvPr userDrawn="1"/>
        </p:nvSpPr>
        <p:spPr>
          <a:xfrm>
            <a:off x="0" y="1553532"/>
            <a:ext cx="12192000" cy="2229730"/>
          </a:xfrm>
          <a:prstGeom prst="rect">
            <a:avLst/>
          </a:pr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DE7B60-A901-DB90-CD95-8823BAE5F72D}"/>
              </a:ext>
            </a:extLst>
          </p:cNvPr>
          <p:cNvSpPr/>
          <p:nvPr userDrawn="1"/>
        </p:nvSpPr>
        <p:spPr>
          <a:xfrm>
            <a:off x="0" y="0"/>
            <a:ext cx="136525" cy="136525"/>
          </a:xfrm>
          <a:prstGeom prst="rect">
            <a:avLst/>
          </a:pr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36563AE-14B9-5D58-6FF8-04FD0F226709}"/>
              </a:ext>
            </a:extLst>
          </p:cNvPr>
          <p:cNvSpPr/>
          <p:nvPr userDrawn="1"/>
        </p:nvSpPr>
        <p:spPr>
          <a:xfrm>
            <a:off x="12055475" y="0"/>
            <a:ext cx="136525" cy="136525"/>
          </a:xfrm>
          <a:prstGeom prst="rect">
            <a:avLst/>
          </a:pr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12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7F42D-E655-CE1E-B621-D31C476A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A9845-EC0C-C786-80DC-C76DEC493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AB6E0-0529-1925-8F3A-953E3AB6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5CAD5-AE45-1C2A-CD88-BE7BC54F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D38BA-65AD-A851-59D3-8695D91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BE0BEF-14B5-FADD-4842-7469A59B4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5A30F-8B1E-092C-E630-23062C55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2FC7B-73F7-F0DA-4FE9-EA5AEB9C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5AE91-D11D-1D16-243E-9E58E358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E4689-6A8D-BFFA-EF2C-39654550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4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22C92-883E-267A-4E4E-1C06EAF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FE3BC-D573-2CE2-76BA-4DB9C394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A53FF-04B6-832C-AF63-11D62CF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A1C82-E53C-4203-A6BF-75FA1623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75457-E6AF-D960-BCD5-C68A327C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84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76752-92FD-4728-8380-A54E04B4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C2B70-828E-7D4F-A070-64A9488F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68C30-8B10-D823-45B6-C061F921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E65F2-FB8C-0AA3-959A-8CF50D78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F5BFA-17CB-BACB-C975-763A2264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5D124-DDE8-2140-53D8-B6C4D36C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E0587-8B3B-B4C0-42DB-998C57D8D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9E7B0-655C-D690-9C94-736CD22F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814A0-6064-19BE-088B-4B928F99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D4782-5ED1-FE3E-96CA-385A1764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FF4AA-3AD7-ABFB-4233-CD260D4D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A8A42-8A90-F585-6FFC-61C2678A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9A08B-D413-18A2-9BF8-ACE2F570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94F8C-AE9A-3DFA-C2B0-C205EE72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649C3-D71A-8281-4597-EB0123F9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5A5DE-E69F-13C5-159E-D48246FFF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08CA2-B308-0145-3B4F-E8058099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C464C-C471-CA44-4628-EC94B67C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DCA767-F926-605B-475E-0698A805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1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4778C-323E-1698-6EEC-65B47D29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8E1A0-072C-6DD8-6C81-EF18F1A0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A89261-C0BA-654F-8432-EC36CCCE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1A6B0-9178-E613-1B99-57F56ED8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0FCED000-DFE4-2B63-9731-0330B250F0A2}"/>
              </a:ext>
            </a:extLst>
          </p:cNvPr>
          <p:cNvSpPr txBox="1">
            <a:spLocks/>
          </p:cNvSpPr>
          <p:nvPr userDrawn="1"/>
        </p:nvSpPr>
        <p:spPr>
          <a:xfrm>
            <a:off x="11688919" y="6410862"/>
            <a:ext cx="44974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5EBAA8-11C1-4203-99C5-C3EFD9328E85}" type="slidenum"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12AA90-6008-5146-E3F1-2D3EC009AC43}"/>
              </a:ext>
            </a:extLst>
          </p:cNvPr>
          <p:cNvCxnSpPr>
            <a:cxnSpLocks/>
          </p:cNvCxnSpPr>
          <p:nvPr userDrawn="1"/>
        </p:nvCxnSpPr>
        <p:spPr>
          <a:xfrm>
            <a:off x="125730" y="685800"/>
            <a:ext cx="11940540" cy="0"/>
          </a:xfrm>
          <a:prstGeom prst="line">
            <a:avLst/>
          </a:prstGeom>
          <a:ln>
            <a:gradFill flip="none" rotWithShape="1">
              <a:gsLst>
                <a:gs pos="0">
                  <a:srgbClr val="1E58A2"/>
                </a:gs>
                <a:gs pos="51000">
                  <a:srgbClr val="1E58A2"/>
                </a:gs>
                <a:gs pos="100000">
                  <a:srgbClr val="1E58A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1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 descr="海上的风景&#10;&#10;AI 生成的内容可能不正确。">
            <a:extLst>
              <a:ext uri="{FF2B5EF4-FFF2-40B4-BE49-F238E27FC236}">
                <a16:creationId xmlns:a16="http://schemas.microsoft.com/office/drawing/2014/main" id="{8C8A1917-9280-ED38-2115-4F82F58386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6"/>
          <a:stretch/>
        </p:blipFill>
        <p:spPr>
          <a:xfrm>
            <a:off x="0" y="1936120"/>
            <a:ext cx="12191999" cy="4918156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CA3CF-D99A-ADC3-5CF5-4EB94C6A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638E56-2B19-89DA-B807-936AE0B3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2578C8-4EC8-1C95-CF6C-40A45CE2205D}"/>
              </a:ext>
            </a:extLst>
          </p:cNvPr>
          <p:cNvSpPr/>
          <p:nvPr userDrawn="1"/>
        </p:nvSpPr>
        <p:spPr>
          <a:xfrm>
            <a:off x="11650981" y="6433722"/>
            <a:ext cx="541020" cy="275206"/>
          </a:xfrm>
          <a:prstGeom prst="rect">
            <a:avLst/>
          </a:pr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FCD11D8-A455-104D-025F-8C675EFFB0C6}"/>
              </a:ext>
            </a:extLst>
          </p:cNvPr>
          <p:cNvSpPr txBox="1">
            <a:spLocks/>
          </p:cNvSpPr>
          <p:nvPr userDrawn="1"/>
        </p:nvSpPr>
        <p:spPr>
          <a:xfrm>
            <a:off x="11688919" y="6410862"/>
            <a:ext cx="44974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5EBAA8-11C1-4203-99C5-C3EFD9328E85}" type="slidenum">
              <a:rPr lang="zh-CN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54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C59BF-0BA0-DD71-1EEC-C7901CB5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6A4AE-5CBB-4A9C-DC0A-04D9E69D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0E75A-F129-D051-2EAF-8590AE0D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E8FE9-AF72-0CC5-71B9-38323083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C9565-2BCA-3BFB-1A46-3FF5B2A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F1588-8B74-EA45-449A-B707F557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E53F-A06E-D1FD-AF58-F663F4F4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EB9134-1295-9F17-F3E6-121FFAFA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B9CD5F-D52A-9F06-F2F9-74FA6E10A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55A7B-746D-9857-84A8-6156AC7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E7422-61C3-1AFE-1F28-06934AAD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947CF-9154-9F29-AC19-28934D26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B12E8-A966-6CAF-7644-80046B97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874A-BCC2-15C5-CCAB-7776FD89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4241D-DA0B-FCC7-3D14-FF7A8E5A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9E1C4-1AE8-46C0-82F9-0C33A68213DB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ED8B4-EDAE-061E-1280-98C0CEF8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FC718-C4D4-234F-D99B-A7CCC010C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EBAA8-11C1-4203-99C5-C3EFD9328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utter_deposition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505D3-4923-0B2C-FA43-BFEF0082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0C10FC-0778-5E21-E693-0450B35DBF79}"/>
              </a:ext>
            </a:extLst>
          </p:cNvPr>
          <p:cNvSpPr txBox="1"/>
          <p:nvPr/>
        </p:nvSpPr>
        <p:spPr>
          <a:xfrm>
            <a:off x="176622" y="2462159"/>
            <a:ext cx="11838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Sans Heavy" pitchFamily="2" charset="-122"/>
                <a:ea typeface="MiSans Heavy" pitchFamily="2" charset="-122"/>
                <a:cs typeface="MiSans Heavy" pitchFamily="2" charset="-122"/>
                <a:sym typeface="+mn-lt"/>
              </a:rPr>
              <a:t>直流磁控溅射和射频磁控溅射的比较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051093-566D-BC71-8818-441C2A6290E9}"/>
              </a:ext>
            </a:extLst>
          </p:cNvPr>
          <p:cNvSpPr txBox="1"/>
          <p:nvPr/>
        </p:nvSpPr>
        <p:spPr>
          <a:xfrm>
            <a:off x="1520025" y="1764422"/>
            <a:ext cx="915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Sans Medium" pitchFamily="2" charset="-122"/>
                <a:ea typeface="MiSans Medium" pitchFamily="2" charset="-122"/>
                <a:cs typeface="MiSans Medium" pitchFamily="2" charset="-122"/>
                <a:sym typeface="+mn-lt"/>
              </a:rPr>
              <a:t>磁控溅射镀膜技术</a:t>
            </a: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116DDAA7-5DA7-4B29-900F-92809F148E56}"/>
              </a:ext>
            </a:extLst>
          </p:cNvPr>
          <p:cNvSpPr txBox="1"/>
          <p:nvPr/>
        </p:nvSpPr>
        <p:spPr>
          <a:xfrm>
            <a:off x="4399005" y="4402568"/>
            <a:ext cx="1301885" cy="10374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200" b="1" i="0" u="none" strike="noStrike" cap="none" spc="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defRPr>
            </a:lvl1pPr>
          </a:lstStyle>
          <a:p>
            <a:pPr algn="dist">
              <a:lnSpc>
                <a:spcPct val="135000"/>
              </a:lnSpc>
            </a:pPr>
            <a:r>
              <a:rPr lang="zh-CN" altLang="en-US" sz="2400" dirty="0">
                <a:solidFill>
                  <a:srgbClr val="1E58A2"/>
                </a:solidFill>
                <a:latin typeface="+mn-lt"/>
                <a:ea typeface="+mn-ea"/>
                <a:sym typeface="+mn-lt"/>
              </a:rPr>
              <a:t>学号</a:t>
            </a:r>
            <a:endParaRPr lang="en-US" altLang="zh-CN" sz="2400" dirty="0">
              <a:solidFill>
                <a:srgbClr val="1E58A2"/>
              </a:solidFill>
              <a:latin typeface="+mn-lt"/>
              <a:ea typeface="+mn-ea"/>
              <a:sym typeface="+mn-lt"/>
            </a:endParaRPr>
          </a:p>
          <a:p>
            <a:pPr algn="dist">
              <a:lnSpc>
                <a:spcPct val="135000"/>
              </a:lnSpc>
            </a:pPr>
            <a:r>
              <a:rPr lang="zh-CN" altLang="en-US" sz="2400" dirty="0">
                <a:solidFill>
                  <a:srgbClr val="1E58A2"/>
                </a:solidFill>
                <a:latin typeface="+mn-lt"/>
                <a:ea typeface="+mn-ea"/>
                <a:sym typeface="+mn-lt"/>
              </a:rPr>
              <a:t>汇报人</a:t>
            </a:r>
          </a:p>
        </p:txBody>
      </p:sp>
      <p:sp>
        <p:nvSpPr>
          <p:cNvPr id="10" name="文本框 32">
            <a:extLst>
              <a:ext uri="{FF2B5EF4-FFF2-40B4-BE49-F238E27FC236}">
                <a16:creationId xmlns:a16="http://schemas.microsoft.com/office/drawing/2014/main" id="{2B342B85-3066-D400-1EA1-817FDFDC96DA}"/>
              </a:ext>
            </a:extLst>
          </p:cNvPr>
          <p:cNvSpPr txBox="1"/>
          <p:nvPr/>
        </p:nvSpPr>
        <p:spPr>
          <a:xfrm>
            <a:off x="5653478" y="4402569"/>
            <a:ext cx="3761828" cy="10374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E58A2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rgbClr val="1E58A2"/>
                </a:solidFill>
                <a:cs typeface="+mn-ea"/>
                <a:sym typeface="+mn-lt"/>
              </a:rPr>
              <a:t>202211140007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E58A2"/>
                </a:solidFill>
                <a:effectLst/>
                <a:uLnTx/>
                <a:uFillTx/>
                <a:cs typeface="+mn-ea"/>
                <a:sym typeface="+mn-lt"/>
              </a:rPr>
              <a:t>：陈依皓</a:t>
            </a:r>
            <a:endParaRPr lang="zh-CN" altLang="en-US" sz="2400" b="1" dirty="0">
              <a:solidFill>
                <a:srgbClr val="1E58A2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D8E886-A6AE-3250-CDC6-8732A75518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8868" y="279920"/>
            <a:ext cx="2222696" cy="5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1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6A43-931A-591E-9CD5-978C6E6C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E1BAE3AB-1462-80B1-05CB-CC19ACD1281C}"/>
              </a:ext>
            </a:extLst>
          </p:cNvPr>
          <p:cNvSpPr/>
          <p:nvPr/>
        </p:nvSpPr>
        <p:spPr>
          <a:xfrm rot="10800000">
            <a:off x="0" y="681454"/>
            <a:ext cx="5245005" cy="494998"/>
          </a:xfrm>
          <a:custGeom>
            <a:avLst/>
            <a:gdLst>
              <a:gd name="connsiteX0" fmla="*/ 5245005 w 5245005"/>
              <a:gd name="connsiteY0" fmla="*/ 494998 h 494998"/>
              <a:gd name="connsiteX1" fmla="*/ 5031953 w 5245005"/>
              <a:gd name="connsiteY1" fmla="*/ 494998 h 494998"/>
              <a:gd name="connsiteX2" fmla="*/ 3867400 w 5245005"/>
              <a:gd name="connsiteY2" fmla="*/ 494998 h 494998"/>
              <a:gd name="connsiteX3" fmla="*/ 3719320 w 5245005"/>
              <a:gd name="connsiteY3" fmla="*/ 494998 h 494998"/>
              <a:gd name="connsiteX4" fmla="*/ 3654348 w 5245005"/>
              <a:gd name="connsiteY4" fmla="*/ 494998 h 494998"/>
              <a:gd name="connsiteX5" fmla="*/ 3506268 w 5245005"/>
              <a:gd name="connsiteY5" fmla="*/ 494998 h 494998"/>
              <a:gd name="connsiteX6" fmla="*/ 2341715 w 5245005"/>
              <a:gd name="connsiteY6" fmla="*/ 494998 h 494998"/>
              <a:gd name="connsiteX7" fmla="*/ 2319550 w 5245005"/>
              <a:gd name="connsiteY7" fmla="*/ 494998 h 494998"/>
              <a:gd name="connsiteX8" fmla="*/ 2128663 w 5245005"/>
              <a:gd name="connsiteY8" fmla="*/ 494998 h 494998"/>
              <a:gd name="connsiteX9" fmla="*/ 2106498 w 5245005"/>
              <a:gd name="connsiteY9" fmla="*/ 494998 h 494998"/>
              <a:gd name="connsiteX10" fmla="*/ 941945 w 5245005"/>
              <a:gd name="connsiteY10" fmla="*/ 494998 h 494998"/>
              <a:gd name="connsiteX11" fmla="*/ 793865 w 5245005"/>
              <a:gd name="connsiteY11" fmla="*/ 494998 h 494998"/>
              <a:gd name="connsiteX12" fmla="*/ 728893 w 5245005"/>
              <a:gd name="connsiteY12" fmla="*/ 494998 h 494998"/>
              <a:gd name="connsiteX13" fmla="*/ 580813 w 5245005"/>
              <a:gd name="connsiteY13" fmla="*/ 494998 h 494998"/>
              <a:gd name="connsiteX14" fmla="*/ 0 w 5245005"/>
              <a:gd name="connsiteY14" fmla="*/ 494998 h 494998"/>
              <a:gd name="connsiteX15" fmla="*/ 91823 w 5245005"/>
              <a:gd name="connsiteY15" fmla="*/ 455265 h 494998"/>
              <a:gd name="connsiteX16" fmla="*/ 535874 w 5245005"/>
              <a:gd name="connsiteY16" fmla="*/ 0 h 494998"/>
              <a:gd name="connsiteX17" fmla="*/ 748926 w 5245005"/>
              <a:gd name="connsiteY17" fmla="*/ 0 h 494998"/>
              <a:gd name="connsiteX18" fmla="*/ 1913479 w 5245005"/>
              <a:gd name="connsiteY18" fmla="*/ 0 h 494998"/>
              <a:gd name="connsiteX19" fmla="*/ 2061559 w 5245005"/>
              <a:gd name="connsiteY19" fmla="*/ 0 h 494998"/>
              <a:gd name="connsiteX20" fmla="*/ 2126531 w 5245005"/>
              <a:gd name="connsiteY20" fmla="*/ 0 h 494998"/>
              <a:gd name="connsiteX21" fmla="*/ 2274611 w 5245005"/>
              <a:gd name="connsiteY21" fmla="*/ 0 h 494998"/>
              <a:gd name="connsiteX22" fmla="*/ 2925452 w 5245005"/>
              <a:gd name="connsiteY22" fmla="*/ 0 h 494998"/>
              <a:gd name="connsiteX23" fmla="*/ 3138504 w 5245005"/>
              <a:gd name="connsiteY23" fmla="*/ 0 h 494998"/>
              <a:gd name="connsiteX24" fmla="*/ 3439164 w 5245005"/>
              <a:gd name="connsiteY24" fmla="*/ 0 h 494998"/>
              <a:gd name="connsiteX25" fmla="*/ 3652216 w 5245005"/>
              <a:gd name="connsiteY25" fmla="*/ 0 h 494998"/>
              <a:gd name="connsiteX26" fmla="*/ 4303057 w 5245005"/>
              <a:gd name="connsiteY26" fmla="*/ 0 h 494998"/>
              <a:gd name="connsiteX27" fmla="*/ 4451137 w 5245005"/>
              <a:gd name="connsiteY27" fmla="*/ 0 h 494998"/>
              <a:gd name="connsiteX28" fmla="*/ 4516109 w 5245005"/>
              <a:gd name="connsiteY28" fmla="*/ 0 h 494998"/>
              <a:gd name="connsiteX29" fmla="*/ 4664189 w 5245005"/>
              <a:gd name="connsiteY29" fmla="*/ 0 h 494998"/>
              <a:gd name="connsiteX30" fmla="*/ 5245005 w 5245005"/>
              <a:gd name="connsiteY30" fmla="*/ 0 h 4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45005" h="494998">
                <a:moveTo>
                  <a:pt x="5245005" y="494998"/>
                </a:moveTo>
                <a:lnTo>
                  <a:pt x="5031953" y="494998"/>
                </a:lnTo>
                <a:lnTo>
                  <a:pt x="3867400" y="494998"/>
                </a:lnTo>
                <a:lnTo>
                  <a:pt x="3719320" y="494998"/>
                </a:lnTo>
                <a:lnTo>
                  <a:pt x="3654348" y="494998"/>
                </a:lnTo>
                <a:lnTo>
                  <a:pt x="3506268" y="494998"/>
                </a:lnTo>
                <a:lnTo>
                  <a:pt x="2341715" y="494998"/>
                </a:lnTo>
                <a:lnTo>
                  <a:pt x="2319550" y="494998"/>
                </a:lnTo>
                <a:lnTo>
                  <a:pt x="2128663" y="494998"/>
                </a:lnTo>
                <a:lnTo>
                  <a:pt x="2106498" y="494998"/>
                </a:lnTo>
                <a:lnTo>
                  <a:pt x="941945" y="494998"/>
                </a:lnTo>
                <a:lnTo>
                  <a:pt x="793865" y="494998"/>
                </a:lnTo>
                <a:lnTo>
                  <a:pt x="728893" y="494998"/>
                </a:lnTo>
                <a:lnTo>
                  <a:pt x="580813" y="494998"/>
                </a:lnTo>
                <a:lnTo>
                  <a:pt x="0" y="494998"/>
                </a:lnTo>
                <a:lnTo>
                  <a:pt x="91823" y="455265"/>
                </a:lnTo>
                <a:cubicBezTo>
                  <a:pt x="268419" y="337240"/>
                  <a:pt x="210750" y="59951"/>
                  <a:pt x="535874" y="0"/>
                </a:cubicBezTo>
                <a:lnTo>
                  <a:pt x="748926" y="0"/>
                </a:lnTo>
                <a:lnTo>
                  <a:pt x="1913479" y="0"/>
                </a:lnTo>
                <a:lnTo>
                  <a:pt x="2061559" y="0"/>
                </a:lnTo>
                <a:lnTo>
                  <a:pt x="2126531" y="0"/>
                </a:lnTo>
                <a:lnTo>
                  <a:pt x="2274611" y="0"/>
                </a:lnTo>
                <a:lnTo>
                  <a:pt x="2925452" y="0"/>
                </a:lnTo>
                <a:lnTo>
                  <a:pt x="3138504" y="0"/>
                </a:lnTo>
                <a:lnTo>
                  <a:pt x="3439164" y="0"/>
                </a:lnTo>
                <a:lnTo>
                  <a:pt x="3652216" y="0"/>
                </a:lnTo>
                <a:lnTo>
                  <a:pt x="4303057" y="0"/>
                </a:lnTo>
                <a:lnTo>
                  <a:pt x="4451137" y="0"/>
                </a:lnTo>
                <a:lnTo>
                  <a:pt x="4516109" y="0"/>
                </a:lnTo>
                <a:lnTo>
                  <a:pt x="4664189" y="0"/>
                </a:lnTo>
                <a:lnTo>
                  <a:pt x="5245005" y="0"/>
                </a:lnTo>
                <a:close/>
              </a:path>
            </a:pathLst>
          </a:custGeom>
          <a:solidFill>
            <a:srgbClr val="1E58A2"/>
          </a:solidFill>
          <a:ln w="25400" cap="flat" cmpd="sng" algn="ctr">
            <a:noFill/>
            <a:prstDash val="solid"/>
          </a:ln>
          <a:effectLst>
            <a:outerShdw blurRad="88900" dist="38100" dir="5400000" algn="t" rotWithShape="0">
              <a:srgbClr val="0452A8">
                <a:alpha val="7000"/>
              </a:srgbClr>
            </a:outerShdw>
          </a:effectLst>
        </p:spPr>
        <p:txBody>
          <a:bodyPr wrap="square" rtlCol="0" anchor="ctr">
            <a:noAutofit/>
          </a:bodyPr>
          <a:lstStyle>
            <a:defPPr>
              <a:defRPr lang="ko-KR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CFD275-B38F-2E09-0727-B5AEF5D5B2FD}"/>
              </a:ext>
            </a:extLst>
          </p:cNvPr>
          <p:cNvSpPr txBox="1"/>
          <p:nvPr/>
        </p:nvSpPr>
        <p:spPr>
          <a:xfrm>
            <a:off x="1094467" y="688179"/>
            <a:ext cx="355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适用材料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DC29673-065B-E91E-CFCD-BBA27E6808EC}"/>
              </a:ext>
            </a:extLst>
          </p:cNvPr>
          <p:cNvSpPr txBox="1"/>
          <p:nvPr/>
        </p:nvSpPr>
        <p:spPr>
          <a:xfrm>
            <a:off x="527697" y="688179"/>
            <a:ext cx="566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13A9469-7681-2425-0D58-CA39310B66DF}"/>
              </a:ext>
            </a:extLst>
          </p:cNvPr>
          <p:cNvCxnSpPr/>
          <p:nvPr/>
        </p:nvCxnSpPr>
        <p:spPr>
          <a:xfrm>
            <a:off x="1061129" y="762000"/>
            <a:ext cx="0" cy="32861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AAD598-DE99-64F4-0905-4C4C38517769}"/>
              </a:ext>
            </a:extLst>
          </p:cNvPr>
          <p:cNvGrpSpPr/>
          <p:nvPr/>
        </p:nvGrpSpPr>
        <p:grpSpPr>
          <a:xfrm>
            <a:off x="763588" y="4803975"/>
            <a:ext cx="6730306" cy="1740408"/>
            <a:chOff x="4685045" y="4708725"/>
            <a:chExt cx="6730306" cy="174040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EF8D098-8038-0F60-A899-56554A89DC40}"/>
                </a:ext>
              </a:extLst>
            </p:cNvPr>
            <p:cNvSpPr/>
            <p:nvPr/>
          </p:nvSpPr>
          <p:spPr>
            <a:xfrm>
              <a:off x="4728371" y="5108060"/>
              <a:ext cx="6686980" cy="1341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导体靶材的导电性介于导体和绝缘体之间，采用何种溅射方式取决于其电阻率和工艺需求。例如：本征硅靶由于电阻率较高，使用射频溅射更为稳妥；而一些复合半导体靶（如</a:t>
              </a:r>
              <a:r>
                <a:rPr lang="en-US" altLang="zh-CN" sz="1600" dirty="0"/>
                <a:t>ITO</a:t>
              </a:r>
              <a:r>
                <a:rPr lang="zh-CN" altLang="en-US" sz="1600" dirty="0"/>
                <a:t>靶，含锡掺杂氧化铟）具有一定导电性时也可使用脉冲直流溅射来提高速率。</a:t>
              </a:r>
              <a:endParaRPr lang="zh-CN" altLang="zh-CN" sz="1600" dirty="0">
                <a:cs typeface="Times New Roman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C6D4D52-78D4-1416-C1BF-C28400337833}"/>
                </a:ext>
              </a:extLst>
            </p:cNvPr>
            <p:cNvSpPr txBox="1"/>
            <p:nvPr/>
          </p:nvSpPr>
          <p:spPr>
            <a:xfrm>
              <a:off x="5016259" y="4708725"/>
              <a:ext cx="3001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E58A2"/>
                  </a:solidFill>
                  <a:latin typeface="Times New Roman" pitchFamily="18" charset="0"/>
                  <a:cs typeface="Times New Roman" pitchFamily="18" charset="0"/>
                </a:rPr>
                <a:t>半导体材料</a:t>
              </a:r>
              <a:endParaRPr lang="zh-CN" altLang="en-US" sz="2000" dirty="0">
                <a:solidFill>
                  <a:srgbClr val="1E58A2"/>
                </a:solidFill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BC225CE-AC3E-A0F1-F9C7-00A61688A5BE}"/>
                </a:ext>
              </a:extLst>
            </p:cNvPr>
            <p:cNvGrpSpPr/>
            <p:nvPr/>
          </p:nvGrpSpPr>
          <p:grpSpPr>
            <a:xfrm>
              <a:off x="4685045" y="4760117"/>
              <a:ext cx="282229" cy="282229"/>
              <a:chOff x="929638" y="3489960"/>
              <a:chExt cx="712470" cy="71247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F59A04A-28B8-2F57-EE4A-7C5D375817F5}"/>
                  </a:ext>
                </a:extLst>
              </p:cNvPr>
              <p:cNvSpPr/>
              <p:nvPr/>
            </p:nvSpPr>
            <p:spPr>
              <a:xfrm>
                <a:off x="929638" y="3489960"/>
                <a:ext cx="712470" cy="712470"/>
              </a:xfrm>
              <a:prstGeom prst="ellipse">
                <a:avLst/>
              </a:prstGeom>
              <a:solidFill>
                <a:srgbClr val="1E58A2"/>
              </a:solidFill>
              <a:ln w="25400">
                <a:noFill/>
              </a:ln>
              <a:effectLst>
                <a:outerShdw blurRad="190500" dist="177800" dir="5400000" algn="t" rotWithShape="0">
                  <a:srgbClr val="0452A8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E6DC061-DD64-FBD4-FCFA-705E6E539DC2}"/>
                  </a:ext>
                </a:extLst>
              </p:cNvPr>
              <p:cNvGrpSpPr/>
              <p:nvPr/>
            </p:nvGrpSpPr>
            <p:grpSpPr>
              <a:xfrm>
                <a:off x="1126990" y="3649753"/>
                <a:ext cx="373425" cy="392884"/>
                <a:chOff x="1192910" y="3703989"/>
                <a:chExt cx="210234" cy="221189"/>
              </a:xfrm>
            </p:grpSpPr>
            <p:sp>
              <p:nvSpPr>
                <p:cNvPr id="24" name="箭头: V 形 23">
                  <a:extLst>
                    <a:ext uri="{FF2B5EF4-FFF2-40B4-BE49-F238E27FC236}">
                      <a16:creationId xmlns:a16="http://schemas.microsoft.com/office/drawing/2014/main" id="{A666563C-2863-FB20-056B-33F712A93B91}"/>
                    </a:ext>
                  </a:extLst>
                </p:cNvPr>
                <p:cNvSpPr/>
                <p:nvPr/>
              </p:nvSpPr>
              <p:spPr>
                <a:xfrm>
                  <a:off x="1192910" y="3703989"/>
                  <a:ext cx="171704" cy="221189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箭头: V 形 24">
                  <a:extLst>
                    <a:ext uri="{FF2B5EF4-FFF2-40B4-BE49-F238E27FC236}">
                      <a16:creationId xmlns:a16="http://schemas.microsoft.com/office/drawing/2014/main" id="{FF34D805-431E-2E4A-60B9-82C517CA14EF}"/>
                    </a:ext>
                  </a:extLst>
                </p:cNvPr>
                <p:cNvSpPr/>
                <p:nvPr/>
              </p:nvSpPr>
              <p:spPr>
                <a:xfrm>
                  <a:off x="1326085" y="3731431"/>
                  <a:ext cx="77059" cy="166305"/>
                </a:xfrm>
                <a:prstGeom prst="chevron">
                  <a:avLst>
                    <a:gd name="adj" fmla="val 94609"/>
                  </a:avLst>
                </a:prstGeom>
                <a:gradFill flip="none" rotWithShape="1">
                  <a:gsLst>
                    <a:gs pos="24000">
                      <a:schemeClr val="bg1"/>
                    </a:gs>
                    <a:gs pos="100000">
                      <a:srgbClr val="0452A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49243F1-58C9-F377-1377-5595F94BD85C}"/>
                </a:ext>
              </a:extLst>
            </p:cNvPr>
            <p:cNvCxnSpPr>
              <a:cxnSpLocks/>
            </p:cNvCxnSpPr>
            <p:nvPr/>
          </p:nvCxnSpPr>
          <p:spPr>
            <a:xfrm>
              <a:off x="6510653" y="4902589"/>
              <a:ext cx="4776472" cy="0"/>
            </a:xfrm>
            <a:prstGeom prst="line">
              <a:avLst/>
            </a:prstGeom>
            <a:ln>
              <a:solidFill>
                <a:srgbClr val="1E58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C1AFB60-F141-090D-1F8D-0661EE6A7CF9}"/>
              </a:ext>
            </a:extLst>
          </p:cNvPr>
          <p:cNvGrpSpPr/>
          <p:nvPr/>
        </p:nvGrpSpPr>
        <p:grpSpPr>
          <a:xfrm>
            <a:off x="763588" y="2811292"/>
            <a:ext cx="6730306" cy="1740408"/>
            <a:chOff x="4685045" y="4708725"/>
            <a:chExt cx="6730306" cy="174040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7C28E9-9C5A-758C-35CA-B3685CB20541}"/>
                </a:ext>
              </a:extLst>
            </p:cNvPr>
            <p:cNvSpPr/>
            <p:nvPr/>
          </p:nvSpPr>
          <p:spPr>
            <a:xfrm>
              <a:off x="4728371" y="5108060"/>
              <a:ext cx="6686980" cy="1341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射频磁控溅射的最大优点在于不要求靶材导电，高频电场的周期性换向使绝缘靶表面的电荷得到周期性中和，不至于积累导致放电中断或电弧不稳，因此</a:t>
              </a:r>
              <a:r>
                <a:rPr lang="zh-CN" altLang="en-US" sz="1600" b="1" dirty="0"/>
                <a:t>利用射频溅射理论上可以沉积任何材料</a:t>
              </a:r>
              <a:r>
                <a:rPr lang="zh-CN" altLang="en-US" sz="1600" dirty="0"/>
                <a:t>，包括各类电介质和绝缘化合物，这是直流溅射无法直接实现的。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C8B6E3A-DC1A-783D-08BD-DA763381958B}"/>
                </a:ext>
              </a:extLst>
            </p:cNvPr>
            <p:cNvSpPr txBox="1"/>
            <p:nvPr/>
          </p:nvSpPr>
          <p:spPr>
            <a:xfrm>
              <a:off x="5016259" y="4708725"/>
              <a:ext cx="3001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E58A2"/>
                  </a:solidFill>
                  <a:latin typeface="Times New Roman" pitchFamily="18" charset="0"/>
                  <a:cs typeface="Times New Roman" pitchFamily="18" charset="0"/>
                </a:rPr>
                <a:t>非导电材料（绝缘体）</a:t>
              </a:r>
              <a:endParaRPr lang="zh-CN" altLang="en-US" sz="2000" dirty="0">
                <a:solidFill>
                  <a:srgbClr val="1E58A2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365D4B-2DAC-476A-56FD-44C9604CDAAB}"/>
                </a:ext>
              </a:extLst>
            </p:cNvPr>
            <p:cNvGrpSpPr/>
            <p:nvPr/>
          </p:nvGrpSpPr>
          <p:grpSpPr>
            <a:xfrm>
              <a:off x="4685045" y="4760117"/>
              <a:ext cx="282229" cy="282229"/>
              <a:chOff x="929638" y="3489960"/>
              <a:chExt cx="712470" cy="71247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0555B35-6EF3-AA1F-85A4-DD5F7D3B1D24}"/>
                  </a:ext>
                </a:extLst>
              </p:cNvPr>
              <p:cNvSpPr/>
              <p:nvPr/>
            </p:nvSpPr>
            <p:spPr>
              <a:xfrm>
                <a:off x="929638" y="3489960"/>
                <a:ext cx="712470" cy="712470"/>
              </a:xfrm>
              <a:prstGeom prst="ellipse">
                <a:avLst/>
              </a:prstGeom>
              <a:solidFill>
                <a:srgbClr val="1E58A2"/>
              </a:solidFill>
              <a:ln w="25400">
                <a:noFill/>
              </a:ln>
              <a:effectLst>
                <a:outerShdw blurRad="190500" dist="177800" dir="5400000" algn="t" rotWithShape="0">
                  <a:srgbClr val="0452A8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F50B9EF-46DC-B85E-583B-1038B0A28D29}"/>
                  </a:ext>
                </a:extLst>
              </p:cNvPr>
              <p:cNvGrpSpPr/>
              <p:nvPr/>
            </p:nvGrpSpPr>
            <p:grpSpPr>
              <a:xfrm>
                <a:off x="1126990" y="3649753"/>
                <a:ext cx="373425" cy="392884"/>
                <a:chOff x="1192910" y="3703989"/>
                <a:chExt cx="210234" cy="221189"/>
              </a:xfrm>
            </p:grpSpPr>
            <p:sp>
              <p:nvSpPr>
                <p:cNvPr id="36" name="箭头: V 形 35">
                  <a:extLst>
                    <a:ext uri="{FF2B5EF4-FFF2-40B4-BE49-F238E27FC236}">
                      <a16:creationId xmlns:a16="http://schemas.microsoft.com/office/drawing/2014/main" id="{95D1E89D-B6C2-EB4F-A28F-ABBBF33230EC}"/>
                    </a:ext>
                  </a:extLst>
                </p:cNvPr>
                <p:cNvSpPr/>
                <p:nvPr/>
              </p:nvSpPr>
              <p:spPr>
                <a:xfrm>
                  <a:off x="1192910" y="3703989"/>
                  <a:ext cx="171704" cy="221189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箭头: V 形 36">
                  <a:extLst>
                    <a:ext uri="{FF2B5EF4-FFF2-40B4-BE49-F238E27FC236}">
                      <a16:creationId xmlns:a16="http://schemas.microsoft.com/office/drawing/2014/main" id="{95FDF1B4-6FCA-3972-403F-CDBB6679C644}"/>
                    </a:ext>
                  </a:extLst>
                </p:cNvPr>
                <p:cNvSpPr/>
                <p:nvPr/>
              </p:nvSpPr>
              <p:spPr>
                <a:xfrm>
                  <a:off x="1326085" y="3731431"/>
                  <a:ext cx="77059" cy="166305"/>
                </a:xfrm>
                <a:prstGeom prst="chevron">
                  <a:avLst>
                    <a:gd name="adj" fmla="val 94609"/>
                  </a:avLst>
                </a:prstGeom>
                <a:gradFill flip="none" rotWithShape="1">
                  <a:gsLst>
                    <a:gs pos="24000">
                      <a:schemeClr val="bg1"/>
                    </a:gs>
                    <a:gs pos="100000">
                      <a:srgbClr val="0452A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95971C0-8B12-C53E-D005-FBD8BA3DFE29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57" y="4902589"/>
              <a:ext cx="3702268" cy="0"/>
            </a:xfrm>
            <a:prstGeom prst="line">
              <a:avLst/>
            </a:prstGeom>
            <a:ln>
              <a:solidFill>
                <a:srgbClr val="1E58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BB0E24A-C8DE-2DD4-7C33-BF4D08E16569}"/>
              </a:ext>
            </a:extLst>
          </p:cNvPr>
          <p:cNvGrpSpPr/>
          <p:nvPr/>
        </p:nvGrpSpPr>
        <p:grpSpPr>
          <a:xfrm>
            <a:off x="763588" y="1458783"/>
            <a:ext cx="6730306" cy="1100233"/>
            <a:chOff x="4685045" y="4708725"/>
            <a:chExt cx="6730306" cy="110023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014924D-1BF3-B915-CE5E-D2DF2776ADB2}"/>
                </a:ext>
              </a:extLst>
            </p:cNvPr>
            <p:cNvSpPr/>
            <p:nvPr/>
          </p:nvSpPr>
          <p:spPr>
            <a:xfrm>
              <a:off x="4728371" y="5108060"/>
              <a:ext cx="6686980" cy="700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对于纯金属靶等良导体，</a:t>
              </a:r>
              <a:r>
                <a:rPr lang="zh-CN" altLang="en-US" sz="1600" b="1" dirty="0"/>
                <a:t>直流溅射能够直接、高效地实施沉积</a:t>
              </a:r>
              <a:r>
                <a:rPr lang="zh-CN" altLang="en-US" sz="1600" dirty="0"/>
                <a:t>，通常比射频更为经济高效，因此在溅射金属薄膜时被广泛采用。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CBAC8A6-8DAE-D7A6-2AC5-E9B1B1A7EBDC}"/>
                </a:ext>
              </a:extLst>
            </p:cNvPr>
            <p:cNvSpPr txBox="1"/>
            <p:nvPr/>
          </p:nvSpPr>
          <p:spPr>
            <a:xfrm>
              <a:off x="5016259" y="4708725"/>
              <a:ext cx="3001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E58A2"/>
                  </a:solidFill>
                  <a:latin typeface="Times New Roman" pitchFamily="18" charset="0"/>
                  <a:cs typeface="Times New Roman" pitchFamily="18" charset="0"/>
                </a:rPr>
                <a:t>导电性材料（金属等）</a:t>
              </a:r>
              <a:endParaRPr lang="zh-CN" altLang="en-US" sz="2000" dirty="0">
                <a:solidFill>
                  <a:srgbClr val="1E58A2"/>
                </a:solidFill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F1B0E64-9D49-F758-4E90-768C0BC75F30}"/>
                </a:ext>
              </a:extLst>
            </p:cNvPr>
            <p:cNvGrpSpPr/>
            <p:nvPr/>
          </p:nvGrpSpPr>
          <p:grpSpPr>
            <a:xfrm>
              <a:off x="4685045" y="4760117"/>
              <a:ext cx="282229" cy="282229"/>
              <a:chOff x="929638" y="3489960"/>
              <a:chExt cx="712470" cy="71247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FB3B0A67-6E4A-8425-D5B5-75B5BCC34720}"/>
                  </a:ext>
                </a:extLst>
              </p:cNvPr>
              <p:cNvSpPr/>
              <p:nvPr/>
            </p:nvSpPr>
            <p:spPr>
              <a:xfrm>
                <a:off x="929638" y="3489960"/>
                <a:ext cx="712470" cy="712470"/>
              </a:xfrm>
              <a:prstGeom prst="ellipse">
                <a:avLst/>
              </a:prstGeom>
              <a:solidFill>
                <a:srgbClr val="1E58A2"/>
              </a:solidFill>
              <a:ln w="25400">
                <a:noFill/>
              </a:ln>
              <a:effectLst>
                <a:outerShdw blurRad="190500" dist="177800" dir="5400000" algn="t" rotWithShape="0">
                  <a:srgbClr val="0452A8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E4809FF-3FF9-5C1E-74BA-3B113DFC72EF}"/>
                  </a:ext>
                </a:extLst>
              </p:cNvPr>
              <p:cNvGrpSpPr/>
              <p:nvPr/>
            </p:nvGrpSpPr>
            <p:grpSpPr>
              <a:xfrm>
                <a:off x="1126990" y="3649753"/>
                <a:ext cx="373425" cy="392884"/>
                <a:chOff x="1192910" y="3703989"/>
                <a:chExt cx="210234" cy="221189"/>
              </a:xfrm>
            </p:grpSpPr>
            <p:sp>
              <p:nvSpPr>
                <p:cNvPr id="45" name="箭头: V 形 44">
                  <a:extLst>
                    <a:ext uri="{FF2B5EF4-FFF2-40B4-BE49-F238E27FC236}">
                      <a16:creationId xmlns:a16="http://schemas.microsoft.com/office/drawing/2014/main" id="{CEC90DD2-57FC-8FC8-2311-D7CF9CEF7C31}"/>
                    </a:ext>
                  </a:extLst>
                </p:cNvPr>
                <p:cNvSpPr/>
                <p:nvPr/>
              </p:nvSpPr>
              <p:spPr>
                <a:xfrm>
                  <a:off x="1192910" y="3703989"/>
                  <a:ext cx="171704" cy="221189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箭头: V 形 45">
                  <a:extLst>
                    <a:ext uri="{FF2B5EF4-FFF2-40B4-BE49-F238E27FC236}">
                      <a16:creationId xmlns:a16="http://schemas.microsoft.com/office/drawing/2014/main" id="{A6FF1CCA-37A4-C80B-7545-22EDF9D7A0CB}"/>
                    </a:ext>
                  </a:extLst>
                </p:cNvPr>
                <p:cNvSpPr/>
                <p:nvPr/>
              </p:nvSpPr>
              <p:spPr>
                <a:xfrm>
                  <a:off x="1326085" y="3731431"/>
                  <a:ext cx="77059" cy="166305"/>
                </a:xfrm>
                <a:prstGeom prst="chevron">
                  <a:avLst>
                    <a:gd name="adj" fmla="val 94609"/>
                  </a:avLst>
                </a:prstGeom>
                <a:gradFill flip="none" rotWithShape="1">
                  <a:gsLst>
                    <a:gs pos="24000">
                      <a:schemeClr val="bg1"/>
                    </a:gs>
                    <a:gs pos="100000">
                      <a:srgbClr val="0452A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C4DCD5C-EA01-FA1A-C1C1-9DA466CCB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4857" y="4902589"/>
              <a:ext cx="3702268" cy="1268"/>
            </a:xfrm>
            <a:prstGeom prst="line">
              <a:avLst/>
            </a:prstGeom>
            <a:ln>
              <a:solidFill>
                <a:srgbClr val="1E58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0F7CF7C-D020-5D27-D841-D319C68C01CB}"/>
              </a:ext>
            </a:extLst>
          </p:cNvPr>
          <p:cNvSpPr/>
          <p:nvPr/>
        </p:nvSpPr>
        <p:spPr>
          <a:xfrm>
            <a:off x="7781782" y="1515068"/>
            <a:ext cx="3730400" cy="244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CCD7A9C-402D-B875-E9A5-009CE939FE75}"/>
              </a:ext>
            </a:extLst>
          </p:cNvPr>
          <p:cNvSpPr/>
          <p:nvPr/>
        </p:nvSpPr>
        <p:spPr>
          <a:xfrm>
            <a:off x="7781782" y="4104073"/>
            <a:ext cx="3730400" cy="244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77ECC-DAE1-DAC5-F8E4-214199EB1727}"/>
              </a:ext>
            </a:extLst>
          </p:cNvPr>
          <p:cNvSpPr txBox="1"/>
          <p:nvPr/>
        </p:nvSpPr>
        <p:spPr>
          <a:xfrm>
            <a:off x="3663400" y="118541"/>
            <a:ext cx="486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适用材料与典型应用</a:t>
            </a:r>
          </a:p>
        </p:txBody>
      </p:sp>
      <p:pic>
        <p:nvPicPr>
          <p:cNvPr id="12292" name="Picture 4" descr="镀膜材料_PVD镀膜材料-鑫康科研材料生产厂家">
            <a:extLst>
              <a:ext uri="{FF2B5EF4-FFF2-40B4-BE49-F238E27FC236}">
                <a16:creationId xmlns:a16="http://schemas.microsoft.com/office/drawing/2014/main" id="{6C4EFEBF-16F8-7ED3-AB69-8AC25064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82" y="20002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半导体激光器腔面镀膜陪条– 英创力科技：可信赖的合作伙伴">
            <a:extLst>
              <a:ext uri="{FF2B5EF4-FFF2-40B4-BE49-F238E27FC236}">
                <a16:creationId xmlns:a16="http://schemas.microsoft.com/office/drawing/2014/main" id="{44A72713-9327-4E6D-67EB-4A16B8A8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32" y="455170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6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DD6B-2950-C206-DA14-0D6992B12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8B1B31B4-6E93-E72A-5FFA-085072466BF0}"/>
              </a:ext>
            </a:extLst>
          </p:cNvPr>
          <p:cNvSpPr/>
          <p:nvPr/>
        </p:nvSpPr>
        <p:spPr>
          <a:xfrm rot="10800000">
            <a:off x="0" y="681454"/>
            <a:ext cx="5245005" cy="494998"/>
          </a:xfrm>
          <a:custGeom>
            <a:avLst/>
            <a:gdLst>
              <a:gd name="connsiteX0" fmla="*/ 5245005 w 5245005"/>
              <a:gd name="connsiteY0" fmla="*/ 494998 h 494998"/>
              <a:gd name="connsiteX1" fmla="*/ 5031953 w 5245005"/>
              <a:gd name="connsiteY1" fmla="*/ 494998 h 494998"/>
              <a:gd name="connsiteX2" fmla="*/ 3867400 w 5245005"/>
              <a:gd name="connsiteY2" fmla="*/ 494998 h 494998"/>
              <a:gd name="connsiteX3" fmla="*/ 3719320 w 5245005"/>
              <a:gd name="connsiteY3" fmla="*/ 494998 h 494998"/>
              <a:gd name="connsiteX4" fmla="*/ 3654348 w 5245005"/>
              <a:gd name="connsiteY4" fmla="*/ 494998 h 494998"/>
              <a:gd name="connsiteX5" fmla="*/ 3506268 w 5245005"/>
              <a:gd name="connsiteY5" fmla="*/ 494998 h 494998"/>
              <a:gd name="connsiteX6" fmla="*/ 2341715 w 5245005"/>
              <a:gd name="connsiteY6" fmla="*/ 494998 h 494998"/>
              <a:gd name="connsiteX7" fmla="*/ 2319550 w 5245005"/>
              <a:gd name="connsiteY7" fmla="*/ 494998 h 494998"/>
              <a:gd name="connsiteX8" fmla="*/ 2128663 w 5245005"/>
              <a:gd name="connsiteY8" fmla="*/ 494998 h 494998"/>
              <a:gd name="connsiteX9" fmla="*/ 2106498 w 5245005"/>
              <a:gd name="connsiteY9" fmla="*/ 494998 h 494998"/>
              <a:gd name="connsiteX10" fmla="*/ 941945 w 5245005"/>
              <a:gd name="connsiteY10" fmla="*/ 494998 h 494998"/>
              <a:gd name="connsiteX11" fmla="*/ 793865 w 5245005"/>
              <a:gd name="connsiteY11" fmla="*/ 494998 h 494998"/>
              <a:gd name="connsiteX12" fmla="*/ 728893 w 5245005"/>
              <a:gd name="connsiteY12" fmla="*/ 494998 h 494998"/>
              <a:gd name="connsiteX13" fmla="*/ 580813 w 5245005"/>
              <a:gd name="connsiteY13" fmla="*/ 494998 h 494998"/>
              <a:gd name="connsiteX14" fmla="*/ 0 w 5245005"/>
              <a:gd name="connsiteY14" fmla="*/ 494998 h 494998"/>
              <a:gd name="connsiteX15" fmla="*/ 91823 w 5245005"/>
              <a:gd name="connsiteY15" fmla="*/ 455265 h 494998"/>
              <a:gd name="connsiteX16" fmla="*/ 535874 w 5245005"/>
              <a:gd name="connsiteY16" fmla="*/ 0 h 494998"/>
              <a:gd name="connsiteX17" fmla="*/ 748926 w 5245005"/>
              <a:gd name="connsiteY17" fmla="*/ 0 h 494998"/>
              <a:gd name="connsiteX18" fmla="*/ 1913479 w 5245005"/>
              <a:gd name="connsiteY18" fmla="*/ 0 h 494998"/>
              <a:gd name="connsiteX19" fmla="*/ 2061559 w 5245005"/>
              <a:gd name="connsiteY19" fmla="*/ 0 h 494998"/>
              <a:gd name="connsiteX20" fmla="*/ 2126531 w 5245005"/>
              <a:gd name="connsiteY20" fmla="*/ 0 h 494998"/>
              <a:gd name="connsiteX21" fmla="*/ 2274611 w 5245005"/>
              <a:gd name="connsiteY21" fmla="*/ 0 h 494998"/>
              <a:gd name="connsiteX22" fmla="*/ 2925452 w 5245005"/>
              <a:gd name="connsiteY22" fmla="*/ 0 h 494998"/>
              <a:gd name="connsiteX23" fmla="*/ 3138504 w 5245005"/>
              <a:gd name="connsiteY23" fmla="*/ 0 h 494998"/>
              <a:gd name="connsiteX24" fmla="*/ 3439164 w 5245005"/>
              <a:gd name="connsiteY24" fmla="*/ 0 h 494998"/>
              <a:gd name="connsiteX25" fmla="*/ 3652216 w 5245005"/>
              <a:gd name="connsiteY25" fmla="*/ 0 h 494998"/>
              <a:gd name="connsiteX26" fmla="*/ 4303057 w 5245005"/>
              <a:gd name="connsiteY26" fmla="*/ 0 h 494998"/>
              <a:gd name="connsiteX27" fmla="*/ 4451137 w 5245005"/>
              <a:gd name="connsiteY27" fmla="*/ 0 h 494998"/>
              <a:gd name="connsiteX28" fmla="*/ 4516109 w 5245005"/>
              <a:gd name="connsiteY28" fmla="*/ 0 h 494998"/>
              <a:gd name="connsiteX29" fmla="*/ 4664189 w 5245005"/>
              <a:gd name="connsiteY29" fmla="*/ 0 h 494998"/>
              <a:gd name="connsiteX30" fmla="*/ 5245005 w 5245005"/>
              <a:gd name="connsiteY30" fmla="*/ 0 h 4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45005" h="494998">
                <a:moveTo>
                  <a:pt x="5245005" y="494998"/>
                </a:moveTo>
                <a:lnTo>
                  <a:pt x="5031953" y="494998"/>
                </a:lnTo>
                <a:lnTo>
                  <a:pt x="3867400" y="494998"/>
                </a:lnTo>
                <a:lnTo>
                  <a:pt x="3719320" y="494998"/>
                </a:lnTo>
                <a:lnTo>
                  <a:pt x="3654348" y="494998"/>
                </a:lnTo>
                <a:lnTo>
                  <a:pt x="3506268" y="494998"/>
                </a:lnTo>
                <a:lnTo>
                  <a:pt x="2341715" y="494998"/>
                </a:lnTo>
                <a:lnTo>
                  <a:pt x="2319550" y="494998"/>
                </a:lnTo>
                <a:lnTo>
                  <a:pt x="2128663" y="494998"/>
                </a:lnTo>
                <a:lnTo>
                  <a:pt x="2106498" y="494998"/>
                </a:lnTo>
                <a:lnTo>
                  <a:pt x="941945" y="494998"/>
                </a:lnTo>
                <a:lnTo>
                  <a:pt x="793865" y="494998"/>
                </a:lnTo>
                <a:lnTo>
                  <a:pt x="728893" y="494998"/>
                </a:lnTo>
                <a:lnTo>
                  <a:pt x="580813" y="494998"/>
                </a:lnTo>
                <a:lnTo>
                  <a:pt x="0" y="494998"/>
                </a:lnTo>
                <a:lnTo>
                  <a:pt x="91823" y="455265"/>
                </a:lnTo>
                <a:cubicBezTo>
                  <a:pt x="268419" y="337240"/>
                  <a:pt x="210750" y="59951"/>
                  <a:pt x="535874" y="0"/>
                </a:cubicBezTo>
                <a:lnTo>
                  <a:pt x="748926" y="0"/>
                </a:lnTo>
                <a:lnTo>
                  <a:pt x="1913479" y="0"/>
                </a:lnTo>
                <a:lnTo>
                  <a:pt x="2061559" y="0"/>
                </a:lnTo>
                <a:lnTo>
                  <a:pt x="2126531" y="0"/>
                </a:lnTo>
                <a:lnTo>
                  <a:pt x="2274611" y="0"/>
                </a:lnTo>
                <a:lnTo>
                  <a:pt x="2925452" y="0"/>
                </a:lnTo>
                <a:lnTo>
                  <a:pt x="3138504" y="0"/>
                </a:lnTo>
                <a:lnTo>
                  <a:pt x="3439164" y="0"/>
                </a:lnTo>
                <a:lnTo>
                  <a:pt x="3652216" y="0"/>
                </a:lnTo>
                <a:lnTo>
                  <a:pt x="4303057" y="0"/>
                </a:lnTo>
                <a:lnTo>
                  <a:pt x="4451137" y="0"/>
                </a:lnTo>
                <a:lnTo>
                  <a:pt x="4516109" y="0"/>
                </a:lnTo>
                <a:lnTo>
                  <a:pt x="4664189" y="0"/>
                </a:lnTo>
                <a:lnTo>
                  <a:pt x="5245005" y="0"/>
                </a:lnTo>
                <a:close/>
              </a:path>
            </a:pathLst>
          </a:custGeom>
          <a:solidFill>
            <a:srgbClr val="1E58A2"/>
          </a:solidFill>
          <a:ln w="25400" cap="flat" cmpd="sng" algn="ctr">
            <a:noFill/>
            <a:prstDash val="solid"/>
          </a:ln>
          <a:effectLst>
            <a:outerShdw blurRad="88900" dist="38100" dir="5400000" algn="t" rotWithShape="0">
              <a:srgbClr val="0452A8">
                <a:alpha val="7000"/>
              </a:srgbClr>
            </a:outerShdw>
          </a:effectLst>
        </p:spPr>
        <p:txBody>
          <a:bodyPr wrap="square" rtlCol="0" anchor="ctr">
            <a:noAutofit/>
          </a:bodyPr>
          <a:lstStyle>
            <a:defPPr>
              <a:defRPr lang="ko-KR">
                <a:solidFill>
                  <a:schemeClr val="lt1"/>
                </a:solidFill>
              </a:defRPr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9C4358-80E4-7CA3-565A-0B76CF883A3A}"/>
              </a:ext>
            </a:extLst>
          </p:cNvPr>
          <p:cNvSpPr txBox="1"/>
          <p:nvPr/>
        </p:nvSpPr>
        <p:spPr>
          <a:xfrm>
            <a:off x="1094467" y="688179"/>
            <a:ext cx="355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典型应用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DCA2211-DD8A-D6CE-5EDC-91840DDDD7B2}"/>
              </a:ext>
            </a:extLst>
          </p:cNvPr>
          <p:cNvSpPr txBox="1"/>
          <p:nvPr/>
        </p:nvSpPr>
        <p:spPr>
          <a:xfrm>
            <a:off x="527697" y="688179"/>
            <a:ext cx="566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B3D00D55-06C7-085A-EE9D-FD09645C7271}"/>
              </a:ext>
            </a:extLst>
          </p:cNvPr>
          <p:cNvCxnSpPr/>
          <p:nvPr/>
        </p:nvCxnSpPr>
        <p:spPr>
          <a:xfrm>
            <a:off x="1061129" y="762000"/>
            <a:ext cx="0" cy="32861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AC4250F-A1B3-1697-8163-483C6FCE9397}"/>
              </a:ext>
            </a:extLst>
          </p:cNvPr>
          <p:cNvGrpSpPr/>
          <p:nvPr/>
        </p:nvGrpSpPr>
        <p:grpSpPr>
          <a:xfrm>
            <a:off x="763588" y="1458783"/>
            <a:ext cx="6730306" cy="2380583"/>
            <a:chOff x="4685045" y="4708725"/>
            <a:chExt cx="6730306" cy="2380583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680EB6-25E5-AABF-E747-991F011C2805}"/>
                </a:ext>
              </a:extLst>
            </p:cNvPr>
            <p:cNvSpPr/>
            <p:nvPr/>
          </p:nvSpPr>
          <p:spPr>
            <a:xfrm>
              <a:off x="4728371" y="5108060"/>
              <a:ext cx="6686980" cy="1981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磁控溅射是半导体工业中金属互连和薄膜沉积的标准工艺之一。</a:t>
              </a:r>
              <a:endParaRPr lang="en-US" altLang="zh-CN" sz="1600" dirty="0"/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/>
                <a:t>在集成电路制造中，常采用直流磁控溅射</a:t>
              </a:r>
              <a:r>
                <a:rPr lang="zh-CN" altLang="en-US" sz="1600" dirty="0"/>
                <a:t>沉积铝、铜等金属导线膜，因为</a:t>
              </a:r>
              <a:r>
                <a:rPr lang="en-US" altLang="zh-CN" sz="1600" dirty="0"/>
                <a:t>DC</a:t>
              </a:r>
              <a:r>
                <a:rPr lang="zh-CN" altLang="en-US" sz="1600" dirty="0"/>
                <a:t>方式沉积速率高、产率好，适合大规模晶圆工艺。</a:t>
              </a:r>
              <a:endParaRPr lang="en-US" altLang="zh-CN" sz="1600" dirty="0"/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/>
                <a:t>芯片制造中所需的一些绝缘介质膜</a:t>
              </a:r>
              <a:r>
                <a:rPr lang="zh-CN" altLang="en-US" sz="1600" dirty="0"/>
                <a:t>，如硅氧化物（</a:t>
              </a:r>
              <a:r>
                <a:rPr lang="en-US" altLang="zh-CN" sz="1600" dirty="0" err="1"/>
                <a:t>SiO</a:t>
              </a:r>
              <a:r>
                <a:rPr lang="en-US" altLang="zh-CN" sz="1600" dirty="0"/>
                <a:t>₂</a:t>
              </a:r>
              <a:r>
                <a:rPr lang="zh-CN" altLang="en-US" sz="1600" dirty="0"/>
                <a:t>）、氮化硅（</a:t>
              </a:r>
              <a:r>
                <a:rPr lang="en-US" altLang="zh-CN" sz="1600" dirty="0" err="1"/>
                <a:t>Si₃N</a:t>
              </a:r>
              <a:r>
                <a:rPr lang="en-US" altLang="zh-CN" sz="1600" dirty="0"/>
                <a:t>₄</a:t>
              </a:r>
              <a:r>
                <a:rPr lang="zh-CN" altLang="en-US" sz="1600" dirty="0"/>
                <a:t>）等，通常使用</a:t>
              </a:r>
              <a:r>
                <a:rPr lang="zh-CN" altLang="en-US" sz="1600" b="1" dirty="0"/>
                <a:t>射频磁控溅射</a:t>
              </a:r>
              <a:r>
                <a:rPr lang="zh-CN" altLang="en-US" sz="1600" dirty="0"/>
                <a:t>来溅射相应的绝缘靶材或者进行反应溅射，以获得高质量的介电薄膜层。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C9B177-806D-5BFE-9BDD-CB353C43607E}"/>
                </a:ext>
              </a:extLst>
            </p:cNvPr>
            <p:cNvSpPr txBox="1"/>
            <p:nvPr/>
          </p:nvSpPr>
          <p:spPr>
            <a:xfrm>
              <a:off x="5016259" y="4708725"/>
              <a:ext cx="3001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E58A2"/>
                  </a:solidFill>
                  <a:latin typeface="Times New Roman" pitchFamily="18" charset="0"/>
                  <a:cs typeface="Times New Roman" pitchFamily="18" charset="0"/>
                </a:rPr>
                <a:t>微电子领域</a:t>
              </a:r>
              <a:endParaRPr lang="zh-CN" altLang="en-US" sz="2000" dirty="0">
                <a:solidFill>
                  <a:srgbClr val="1E58A2"/>
                </a:solidFill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C258B35-94FB-76FB-7BDB-C0406D4439F8}"/>
                </a:ext>
              </a:extLst>
            </p:cNvPr>
            <p:cNvGrpSpPr/>
            <p:nvPr/>
          </p:nvGrpSpPr>
          <p:grpSpPr>
            <a:xfrm>
              <a:off x="4685045" y="4760117"/>
              <a:ext cx="282229" cy="282229"/>
              <a:chOff x="929638" y="3489960"/>
              <a:chExt cx="712470" cy="71247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B2F5DA4-E1D9-D359-7A70-F793E8E38149}"/>
                  </a:ext>
                </a:extLst>
              </p:cNvPr>
              <p:cNvSpPr/>
              <p:nvPr/>
            </p:nvSpPr>
            <p:spPr>
              <a:xfrm>
                <a:off x="929638" y="3489960"/>
                <a:ext cx="712470" cy="712470"/>
              </a:xfrm>
              <a:prstGeom prst="ellipse">
                <a:avLst/>
              </a:prstGeom>
              <a:solidFill>
                <a:srgbClr val="1E58A2"/>
              </a:solidFill>
              <a:ln w="25400">
                <a:noFill/>
              </a:ln>
              <a:effectLst>
                <a:outerShdw blurRad="190500" dist="177800" dir="5400000" algn="t" rotWithShape="0">
                  <a:srgbClr val="0452A8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437AC149-D807-3456-53D2-3DCC0860ABEC}"/>
                  </a:ext>
                </a:extLst>
              </p:cNvPr>
              <p:cNvGrpSpPr/>
              <p:nvPr/>
            </p:nvGrpSpPr>
            <p:grpSpPr>
              <a:xfrm>
                <a:off x="1126990" y="3649753"/>
                <a:ext cx="373425" cy="392884"/>
                <a:chOff x="1192910" y="3703989"/>
                <a:chExt cx="210234" cy="221189"/>
              </a:xfrm>
            </p:grpSpPr>
            <p:sp>
              <p:nvSpPr>
                <p:cNvPr id="45" name="箭头: V 形 44">
                  <a:extLst>
                    <a:ext uri="{FF2B5EF4-FFF2-40B4-BE49-F238E27FC236}">
                      <a16:creationId xmlns:a16="http://schemas.microsoft.com/office/drawing/2014/main" id="{B384B30C-2517-EE1A-E5B0-003EC3365EF1}"/>
                    </a:ext>
                  </a:extLst>
                </p:cNvPr>
                <p:cNvSpPr/>
                <p:nvPr/>
              </p:nvSpPr>
              <p:spPr>
                <a:xfrm>
                  <a:off x="1192910" y="3703989"/>
                  <a:ext cx="171704" cy="221189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箭头: V 形 45">
                  <a:extLst>
                    <a:ext uri="{FF2B5EF4-FFF2-40B4-BE49-F238E27FC236}">
                      <a16:creationId xmlns:a16="http://schemas.microsoft.com/office/drawing/2014/main" id="{424DA47C-D0B3-A768-5311-ED6F9DCA2FDD}"/>
                    </a:ext>
                  </a:extLst>
                </p:cNvPr>
                <p:cNvSpPr/>
                <p:nvPr/>
              </p:nvSpPr>
              <p:spPr>
                <a:xfrm>
                  <a:off x="1326085" y="3731431"/>
                  <a:ext cx="77059" cy="166305"/>
                </a:xfrm>
                <a:prstGeom prst="chevron">
                  <a:avLst>
                    <a:gd name="adj" fmla="val 94609"/>
                  </a:avLst>
                </a:prstGeom>
                <a:gradFill flip="none" rotWithShape="1">
                  <a:gsLst>
                    <a:gs pos="24000">
                      <a:schemeClr val="bg1"/>
                    </a:gs>
                    <a:gs pos="100000">
                      <a:srgbClr val="0452A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5402908-8756-69C9-CA1E-005A0361F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0653" y="4902589"/>
              <a:ext cx="4776472" cy="11120"/>
            </a:xfrm>
            <a:prstGeom prst="line">
              <a:avLst/>
            </a:prstGeom>
            <a:ln>
              <a:solidFill>
                <a:srgbClr val="1E58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1B7F6971-E043-511C-599E-923058B207D1}"/>
              </a:ext>
            </a:extLst>
          </p:cNvPr>
          <p:cNvSpPr/>
          <p:nvPr/>
        </p:nvSpPr>
        <p:spPr>
          <a:xfrm>
            <a:off x="7781782" y="1515068"/>
            <a:ext cx="3730400" cy="244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7D89973-D162-D456-19F3-1DE7376EB6A2}"/>
              </a:ext>
            </a:extLst>
          </p:cNvPr>
          <p:cNvSpPr/>
          <p:nvPr/>
        </p:nvSpPr>
        <p:spPr>
          <a:xfrm>
            <a:off x="7781782" y="4104073"/>
            <a:ext cx="3730400" cy="24403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EBDAD5-83FE-47AC-7BEB-111E24D82ADF}"/>
              </a:ext>
            </a:extLst>
          </p:cNvPr>
          <p:cNvSpPr txBox="1"/>
          <p:nvPr/>
        </p:nvSpPr>
        <p:spPr>
          <a:xfrm>
            <a:off x="3663400" y="118541"/>
            <a:ext cx="486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适用材料与典型应用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EB9CA5F-2067-FF43-15A6-0C665A832DF4}"/>
              </a:ext>
            </a:extLst>
          </p:cNvPr>
          <p:cNvGrpSpPr/>
          <p:nvPr/>
        </p:nvGrpSpPr>
        <p:grpSpPr>
          <a:xfrm>
            <a:off x="731281" y="4008035"/>
            <a:ext cx="6730306" cy="2380583"/>
            <a:chOff x="4685045" y="4708725"/>
            <a:chExt cx="6730306" cy="23805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2B1794-CD88-0D90-AC96-83749C1D2DFD}"/>
                </a:ext>
              </a:extLst>
            </p:cNvPr>
            <p:cNvSpPr/>
            <p:nvPr/>
          </p:nvSpPr>
          <p:spPr>
            <a:xfrm>
              <a:off x="4728371" y="5108060"/>
              <a:ext cx="6686980" cy="1981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磁控溅射广泛用于光学薄膜制造，包括抗反射膜、高反射膜、滤光片多层膜等。</a:t>
              </a:r>
              <a:endParaRPr lang="en-US" altLang="zh-CN" sz="1600" dirty="0"/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/>
                <a:t>射频磁控溅射</a:t>
              </a:r>
              <a:r>
                <a:rPr lang="zh-CN" altLang="en-US" sz="1600" dirty="0"/>
                <a:t>常用于沉积光学元件上的介质薄膜（如</a:t>
              </a:r>
              <a:r>
                <a:rPr lang="en-US" altLang="zh-CN" sz="1600" dirty="0" err="1"/>
                <a:t>SiO</a:t>
              </a:r>
              <a:r>
                <a:rPr lang="en-US" altLang="zh-CN" sz="1600" dirty="0"/>
                <a:t>₂</a:t>
              </a:r>
              <a:r>
                <a:rPr lang="zh-CN" altLang="en-US" sz="1600" dirty="0"/>
                <a:t>、</a:t>
              </a:r>
              <a:r>
                <a:rPr lang="en-US" altLang="zh-CN" sz="1600" dirty="0" err="1"/>
                <a:t>TiO</a:t>
              </a:r>
              <a:r>
                <a:rPr lang="en-US" altLang="zh-CN" sz="1600" dirty="0"/>
                <a:t>₂</a:t>
              </a:r>
              <a:r>
                <a:rPr lang="zh-CN" altLang="en-US" sz="1600" dirty="0"/>
                <a:t>等），可获得致密的透明薄层，实现减反射或高折射率膜的设计要求。</a:t>
              </a:r>
              <a:endParaRPr lang="en-US" altLang="zh-CN" sz="1600" dirty="0"/>
            </a:p>
            <a:p>
              <a:pPr marL="285750" indent="-28575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在大面积玻璃镀膜中常采用</a:t>
              </a:r>
              <a:r>
                <a:rPr lang="zh-CN" altLang="en-US" sz="1600" b="1" dirty="0"/>
                <a:t>直流磁控溅射</a:t>
              </a:r>
              <a:r>
                <a:rPr lang="zh-CN" altLang="en-US" sz="1600" dirty="0"/>
                <a:t>沉积金属银层和氧化物介质层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99A933-49B8-36A4-D192-64692B1E038F}"/>
                </a:ext>
              </a:extLst>
            </p:cNvPr>
            <p:cNvSpPr txBox="1"/>
            <p:nvPr/>
          </p:nvSpPr>
          <p:spPr>
            <a:xfrm>
              <a:off x="5016259" y="4708725"/>
              <a:ext cx="3001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E58A2"/>
                  </a:solidFill>
                  <a:latin typeface="Times New Roman" pitchFamily="18" charset="0"/>
                  <a:cs typeface="Times New Roman" pitchFamily="18" charset="0"/>
                </a:rPr>
                <a:t>光学与光电子领域</a:t>
              </a:r>
              <a:endParaRPr lang="zh-CN" altLang="en-US" sz="2000" dirty="0">
                <a:solidFill>
                  <a:srgbClr val="1E58A2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6657FB0-EAE6-D246-3A08-486D20FDCABC}"/>
                </a:ext>
              </a:extLst>
            </p:cNvPr>
            <p:cNvGrpSpPr/>
            <p:nvPr/>
          </p:nvGrpSpPr>
          <p:grpSpPr>
            <a:xfrm>
              <a:off x="4685045" y="4760117"/>
              <a:ext cx="282229" cy="282229"/>
              <a:chOff x="929638" y="3489960"/>
              <a:chExt cx="712470" cy="712470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AC48814-7B8B-3D68-725E-D284FB94DC04}"/>
                  </a:ext>
                </a:extLst>
              </p:cNvPr>
              <p:cNvSpPr/>
              <p:nvPr/>
            </p:nvSpPr>
            <p:spPr>
              <a:xfrm>
                <a:off x="929638" y="3489960"/>
                <a:ext cx="712470" cy="712470"/>
              </a:xfrm>
              <a:prstGeom prst="ellipse">
                <a:avLst/>
              </a:prstGeom>
              <a:solidFill>
                <a:srgbClr val="1E58A2"/>
              </a:solidFill>
              <a:ln w="25400">
                <a:noFill/>
              </a:ln>
              <a:effectLst>
                <a:outerShdw blurRad="190500" dist="177800" dir="5400000" algn="t" rotWithShape="0">
                  <a:srgbClr val="0452A8">
                    <a:alpha val="13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346DC0A-21F9-F0A7-CCF2-A1484CF3D7DE}"/>
                  </a:ext>
                </a:extLst>
              </p:cNvPr>
              <p:cNvGrpSpPr/>
              <p:nvPr/>
            </p:nvGrpSpPr>
            <p:grpSpPr>
              <a:xfrm>
                <a:off x="1126990" y="3649753"/>
                <a:ext cx="373425" cy="392884"/>
                <a:chOff x="1192910" y="3703989"/>
                <a:chExt cx="210234" cy="221189"/>
              </a:xfrm>
            </p:grpSpPr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F0967699-5B6C-A251-1161-9276DD597D48}"/>
                    </a:ext>
                  </a:extLst>
                </p:cNvPr>
                <p:cNvSpPr/>
                <p:nvPr/>
              </p:nvSpPr>
              <p:spPr>
                <a:xfrm>
                  <a:off x="1192910" y="3703989"/>
                  <a:ext cx="171704" cy="221189"/>
                </a:xfrm>
                <a:prstGeom prst="chevron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箭头: V 形 13">
                  <a:extLst>
                    <a:ext uri="{FF2B5EF4-FFF2-40B4-BE49-F238E27FC236}">
                      <a16:creationId xmlns:a16="http://schemas.microsoft.com/office/drawing/2014/main" id="{DF7DE424-1CB1-4DC0-F003-F927851DD01F}"/>
                    </a:ext>
                  </a:extLst>
                </p:cNvPr>
                <p:cNvSpPr/>
                <p:nvPr/>
              </p:nvSpPr>
              <p:spPr>
                <a:xfrm>
                  <a:off x="1326085" y="3731431"/>
                  <a:ext cx="77059" cy="166305"/>
                </a:xfrm>
                <a:prstGeom prst="chevron">
                  <a:avLst>
                    <a:gd name="adj" fmla="val 94609"/>
                  </a:avLst>
                </a:prstGeom>
                <a:gradFill flip="none" rotWithShape="1">
                  <a:gsLst>
                    <a:gs pos="24000">
                      <a:schemeClr val="bg1"/>
                    </a:gs>
                    <a:gs pos="100000">
                      <a:srgbClr val="0452A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D029AB-33A1-B5EF-9461-EB477B338C5B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64" y="4901231"/>
              <a:ext cx="3967861" cy="1358"/>
            </a:xfrm>
            <a:prstGeom prst="line">
              <a:avLst/>
            </a:prstGeom>
            <a:ln>
              <a:solidFill>
                <a:srgbClr val="1E58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67661FC-0865-D9AC-CD17-4BCBBB9C9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987" y="4407370"/>
            <a:ext cx="2657846" cy="197195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D71A285-6BD6-2FC6-0443-66CE1A7C7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822" y="1697655"/>
            <a:ext cx="264832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3CA0-CA9F-C2DE-8556-AB5AFD71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139DF33-871A-A62F-0C28-2262CBB2A044}"/>
              </a:ext>
            </a:extLst>
          </p:cNvPr>
          <p:cNvSpPr txBox="1"/>
          <p:nvPr/>
        </p:nvSpPr>
        <p:spPr>
          <a:xfrm>
            <a:off x="5332169" y="35176"/>
            <a:ext cx="180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20" dirty="0">
                <a:solidFill>
                  <a:srgbClr val="1E58A2"/>
                </a:solidFill>
              </a:rPr>
              <a:t>总结对比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C097655-D80B-C8F2-96E3-02F5757E3EC2}"/>
              </a:ext>
            </a:extLst>
          </p:cNvPr>
          <p:cNvGrpSpPr/>
          <p:nvPr/>
        </p:nvGrpSpPr>
        <p:grpSpPr>
          <a:xfrm>
            <a:off x="3913585" y="814688"/>
            <a:ext cx="4299912" cy="472303"/>
            <a:chOff x="3781425" y="1247439"/>
            <a:chExt cx="4364831" cy="472303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4F0404AB-74E1-4EE7-69EC-5046209EB74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33008" y="-693507"/>
              <a:ext cx="461666" cy="4364831"/>
            </a:xfrm>
            <a:prstGeom prst="roundRect">
              <a:avLst>
                <a:gd name="adj" fmla="val 50000"/>
              </a:avLst>
            </a:prstGeom>
            <a:solidFill>
              <a:srgbClr val="1E58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4FC021E-C30A-71A5-6688-69822B97FFF7}"/>
                </a:ext>
              </a:extLst>
            </p:cNvPr>
            <p:cNvSpPr txBox="1"/>
            <p:nvPr/>
          </p:nvSpPr>
          <p:spPr>
            <a:xfrm>
              <a:off x="4932425" y="1247439"/>
              <a:ext cx="2118411" cy="4298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defRPr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</a:lstStyle>
            <a:p>
              <a:pPr algn="l">
                <a:lnSpc>
                  <a:spcPct val="120000"/>
                </a:lnSpc>
              </a:pPr>
              <a:r>
                <a:rPr lang="zh-CN" altLang="en-US" sz="2000" spc="300" dirty="0">
                  <a:latin typeface="+mj-lt"/>
                  <a:ea typeface="+mj-ea"/>
                  <a:cs typeface="+mj-cs"/>
                </a:rPr>
                <a:t>磁控溅射技术</a:t>
              </a:r>
              <a:endParaRPr lang="en-US" altLang="zh-CN" sz="2000" spc="300" dirty="0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7DBAD604-94F6-E510-1239-DA511EAC2A8A}"/>
              </a:ext>
            </a:extLst>
          </p:cNvPr>
          <p:cNvSpPr/>
          <p:nvPr/>
        </p:nvSpPr>
        <p:spPr>
          <a:xfrm rot="16200000">
            <a:off x="5986216" y="-2419327"/>
            <a:ext cx="219567" cy="7791946"/>
          </a:xfrm>
          <a:custGeom>
            <a:avLst/>
            <a:gdLst>
              <a:gd name="connsiteX0" fmla="*/ 0 w 258096"/>
              <a:gd name="connsiteY0" fmla="*/ 0 h 1499720"/>
              <a:gd name="connsiteX1" fmla="*/ 129048 w 258096"/>
              <a:gd name="connsiteY1" fmla="*/ 374930 h 1499720"/>
              <a:gd name="connsiteX2" fmla="*/ 258096 w 258096"/>
              <a:gd name="connsiteY2" fmla="*/ 749860 h 1499720"/>
              <a:gd name="connsiteX3" fmla="*/ 129048 w 258096"/>
              <a:gd name="connsiteY3" fmla="*/ 1124790 h 1499720"/>
              <a:gd name="connsiteX4" fmla="*/ 0 w 258096"/>
              <a:gd name="connsiteY4" fmla="*/ 1499720 h 1499720"/>
              <a:gd name="connsiteX5" fmla="*/ 0 w 258096"/>
              <a:gd name="connsiteY5" fmla="*/ 1498604 h 1499720"/>
              <a:gd name="connsiteX6" fmla="*/ 14512 w 258096"/>
              <a:gd name="connsiteY6" fmla="*/ 1494354 h 1499720"/>
              <a:gd name="connsiteX7" fmla="*/ 87106 w 258096"/>
              <a:gd name="connsiteY7" fmla="*/ 1235575 h 1499720"/>
              <a:gd name="connsiteX8" fmla="*/ 87106 w 258096"/>
              <a:gd name="connsiteY8" fmla="*/ 1014005 h 1499720"/>
              <a:gd name="connsiteX9" fmla="*/ 178023 w 258096"/>
              <a:gd name="connsiteY9" fmla="*/ 749860 h 1499720"/>
              <a:gd name="connsiteX10" fmla="*/ 87106 w 258096"/>
              <a:gd name="connsiteY10" fmla="*/ 485715 h 1499720"/>
              <a:gd name="connsiteX11" fmla="*/ 87106 w 258096"/>
              <a:gd name="connsiteY11" fmla="*/ 264145 h 1499720"/>
              <a:gd name="connsiteX12" fmla="*/ 14512 w 258096"/>
              <a:gd name="connsiteY12" fmla="*/ 5366 h 1499720"/>
              <a:gd name="connsiteX13" fmla="*/ 0 w 258096"/>
              <a:gd name="connsiteY13" fmla="*/ 1116 h 1499720"/>
              <a:gd name="connsiteX14" fmla="*/ 0 w 258096"/>
              <a:gd name="connsiteY14" fmla="*/ 0 h 149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8096" h="1499720">
                <a:moveTo>
                  <a:pt x="0" y="0"/>
                </a:moveTo>
                <a:cubicBezTo>
                  <a:pt x="71271" y="0"/>
                  <a:pt x="129048" y="167862"/>
                  <a:pt x="129048" y="374930"/>
                </a:cubicBezTo>
                <a:cubicBezTo>
                  <a:pt x="129048" y="581998"/>
                  <a:pt x="186825" y="749860"/>
                  <a:pt x="258096" y="749860"/>
                </a:cubicBezTo>
                <a:cubicBezTo>
                  <a:pt x="186825" y="749860"/>
                  <a:pt x="129048" y="917722"/>
                  <a:pt x="129048" y="1124790"/>
                </a:cubicBezTo>
                <a:cubicBezTo>
                  <a:pt x="129048" y="1331858"/>
                  <a:pt x="71271" y="1499720"/>
                  <a:pt x="0" y="1499720"/>
                </a:cubicBezTo>
                <a:lnTo>
                  <a:pt x="0" y="1498604"/>
                </a:lnTo>
                <a:lnTo>
                  <a:pt x="14512" y="1494354"/>
                </a:lnTo>
                <a:cubicBezTo>
                  <a:pt x="55941" y="1469723"/>
                  <a:pt x="87106" y="1363223"/>
                  <a:pt x="87106" y="1235575"/>
                </a:cubicBezTo>
                <a:lnTo>
                  <a:pt x="87106" y="1014005"/>
                </a:lnTo>
                <a:cubicBezTo>
                  <a:pt x="87106" y="868122"/>
                  <a:pt x="127811" y="749860"/>
                  <a:pt x="178023" y="749860"/>
                </a:cubicBezTo>
                <a:cubicBezTo>
                  <a:pt x="127811" y="749860"/>
                  <a:pt x="87106" y="631598"/>
                  <a:pt x="87106" y="485715"/>
                </a:cubicBezTo>
                <a:lnTo>
                  <a:pt x="87106" y="264145"/>
                </a:lnTo>
                <a:cubicBezTo>
                  <a:pt x="87106" y="136497"/>
                  <a:pt x="55941" y="29997"/>
                  <a:pt x="14512" y="5366"/>
                </a:cubicBez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1E58A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3B75406-535D-5587-22D1-FDF545597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57568"/>
              </p:ext>
            </p:extLst>
          </p:nvPr>
        </p:nvGraphicFramePr>
        <p:xfrm>
          <a:off x="554662" y="1887288"/>
          <a:ext cx="1107250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771">
                  <a:extLst>
                    <a:ext uri="{9D8B030D-6E8A-4147-A177-3AD203B41FA5}">
                      <a16:colId xmlns:a16="http://schemas.microsoft.com/office/drawing/2014/main" val="602282926"/>
                    </a:ext>
                  </a:extLst>
                </a:gridCol>
                <a:gridCol w="2305262">
                  <a:extLst>
                    <a:ext uri="{9D8B030D-6E8A-4147-A177-3AD203B41FA5}">
                      <a16:colId xmlns:a16="http://schemas.microsoft.com/office/drawing/2014/main" val="4219789404"/>
                    </a:ext>
                  </a:extLst>
                </a:gridCol>
                <a:gridCol w="4389476">
                  <a:extLst>
                    <a:ext uri="{9D8B030D-6E8A-4147-A177-3AD203B41FA5}">
                      <a16:colId xmlns:a16="http://schemas.microsoft.com/office/drawing/2014/main" val="196222884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153C6F"/>
                          </a:solidFill>
                        </a:rPr>
                        <a:t>直流磁控溅射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rgbClr val="153C6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153C6F"/>
                          </a:solidFill>
                        </a:rPr>
                        <a:t>射频磁控溅射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5918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恒定直流电压，靶为负极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电源类型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13.56 MHz</a:t>
                      </a:r>
                      <a:r>
                        <a:rPr lang="zh-CN" altLang="en-US" sz="1400" dirty="0"/>
                        <a:t>射频电源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3127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仅限导电靶材（如金属），绝缘材料无法稳定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材料适用性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适用于导电和非导电靶材（介质、陶瓷等）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881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沉积速率高，适合大面积快速镀膜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沉积速率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沉积速率较低，厚膜沉积耗时长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8463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薄膜均匀致密，满足一般应用；高压下稍有散射影响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薄膜质量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薄膜质量更优，致密度高，均匀性和可控性更好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157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一般需较高氩气压稳定放电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工艺气压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可在更低氩气压下工作，等离子体密度仍足够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45385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结构简单，无需射频匹配网络，维护方便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设备复杂度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结构相对复杂，需射频匹配网络，调试维护较繁琐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709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设备和运行成本低，适合大批量低成本生产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成本效益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设备昂贵，单位沉积成本高，适合特殊高端应用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973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金属导体薄膜、装饰镀膜、大面积涂层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rgbClr val="153C6F"/>
                          </a:solidFill>
                          <a:latin typeface="+mn-lt"/>
                          <a:ea typeface="+mn-ea"/>
                          <a:cs typeface="+mn-cs"/>
                        </a:rPr>
                        <a:t>典型应用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介电光学薄膜、绝缘半导体膜、实验室功能涂层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5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4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BDCC5F-954A-9BF7-6F3C-74EB02C93380}"/>
              </a:ext>
            </a:extLst>
          </p:cNvPr>
          <p:cNvSpPr txBox="1"/>
          <p:nvPr/>
        </p:nvSpPr>
        <p:spPr>
          <a:xfrm>
            <a:off x="254000" y="1134546"/>
            <a:ext cx="11938000" cy="503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AccSci英生科技.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磁控溅射技术原理及应用介绍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[EB/OL]. 2022.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Kintek Solution.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直流和射频磁控溅射有什么区别？完整指南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[EB/OL]. https://zh.kindle-tech.com/article/dc-vs-rf-sputtering/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Lee, C. H., et al.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Effect of RF Sputtering Parameters on the Properties of CdS Thin Films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Nanomaterials, 2022, 12(10): 1618.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Sreenivas, K. (University of Delhi).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Why does RF sputtering work for insulating targets?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[ResearchGate讨论].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Wikipedia.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Sputter deposition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https://en.wikipedia.org/wiki/Sputter_deposition</a:t>
            </a:r>
            <a:endParaRPr lang="zh-CN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SAGE期刊.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Advancements in Biome</a:t>
            </a:r>
            <a:r>
              <a:rPr lang="en-US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dical Coatings: A Review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2024.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江西国材科技.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磁控溅射常见问题及解决方案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[EB/OL].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Advanced Energy.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Dual Magnetron Sputtering: The Basics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2014.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周利民等.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物理气相沉积技术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北京：科学出版社，2020.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李明，王强. </a:t>
            </a:r>
            <a:r>
              <a:rPr lang="zh-CN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高功率脉冲磁控溅射技术研究进展</a:t>
            </a:r>
            <a:r>
              <a:rPr lang="zh-CN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真空科学与技术学报, 2021, 41(3): 362–370.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E5352D-59C0-CB5B-70F1-88460B490D83}"/>
              </a:ext>
            </a:extLst>
          </p:cNvPr>
          <p:cNvSpPr txBox="1"/>
          <p:nvPr/>
        </p:nvSpPr>
        <p:spPr>
          <a:xfrm>
            <a:off x="5321900" y="111376"/>
            <a:ext cx="180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20" dirty="0">
                <a:solidFill>
                  <a:srgbClr val="1E58A2"/>
                </a:solidFill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23830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9CE7D-BC02-97CC-B710-6E2EF534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2">
            <a:extLst>
              <a:ext uri="{FF2B5EF4-FFF2-40B4-BE49-F238E27FC236}">
                <a16:creationId xmlns:a16="http://schemas.microsoft.com/office/drawing/2014/main" id="{96657221-B892-7135-6BE9-52F7EA39D1A0}"/>
              </a:ext>
            </a:extLst>
          </p:cNvPr>
          <p:cNvSpPr txBox="1"/>
          <p:nvPr/>
        </p:nvSpPr>
        <p:spPr>
          <a:xfrm>
            <a:off x="4399005" y="4402568"/>
            <a:ext cx="1301885" cy="10374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200" b="1" i="0" u="none" strike="noStrike" cap="none" spc="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</a:defRPr>
            </a:lvl1pPr>
          </a:lstStyle>
          <a:p>
            <a:pPr algn="dist">
              <a:lnSpc>
                <a:spcPct val="135000"/>
              </a:lnSpc>
            </a:pPr>
            <a:r>
              <a:rPr lang="zh-CN" altLang="en-US" sz="2400" dirty="0">
                <a:solidFill>
                  <a:srgbClr val="1E58A2"/>
                </a:solidFill>
                <a:latin typeface="+mn-lt"/>
                <a:ea typeface="+mn-ea"/>
                <a:sym typeface="+mn-lt"/>
              </a:rPr>
              <a:t>学号</a:t>
            </a:r>
            <a:endParaRPr lang="en-US" altLang="zh-CN" sz="2400" dirty="0">
              <a:solidFill>
                <a:srgbClr val="1E58A2"/>
              </a:solidFill>
              <a:latin typeface="+mn-lt"/>
              <a:ea typeface="+mn-ea"/>
              <a:sym typeface="+mn-lt"/>
            </a:endParaRPr>
          </a:p>
          <a:p>
            <a:pPr algn="dist">
              <a:lnSpc>
                <a:spcPct val="135000"/>
              </a:lnSpc>
            </a:pPr>
            <a:r>
              <a:rPr lang="zh-CN" altLang="en-US" sz="2400" dirty="0">
                <a:solidFill>
                  <a:srgbClr val="1E58A2"/>
                </a:solidFill>
                <a:latin typeface="+mn-lt"/>
                <a:ea typeface="+mn-ea"/>
                <a:sym typeface="+mn-lt"/>
              </a:rPr>
              <a:t>汇报人</a:t>
            </a:r>
          </a:p>
        </p:txBody>
      </p:sp>
      <p:sp>
        <p:nvSpPr>
          <p:cNvPr id="10" name="文本框 32">
            <a:extLst>
              <a:ext uri="{FF2B5EF4-FFF2-40B4-BE49-F238E27FC236}">
                <a16:creationId xmlns:a16="http://schemas.microsoft.com/office/drawing/2014/main" id="{E14C7EC9-2FE5-9350-52D7-C51AC7544629}"/>
              </a:ext>
            </a:extLst>
          </p:cNvPr>
          <p:cNvSpPr txBox="1"/>
          <p:nvPr/>
        </p:nvSpPr>
        <p:spPr>
          <a:xfrm>
            <a:off x="5653478" y="4402569"/>
            <a:ext cx="3761828" cy="10374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E58A2"/>
                </a:soli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rgbClr val="1E58A2"/>
                </a:solidFill>
                <a:cs typeface="+mn-ea"/>
                <a:sym typeface="+mn-lt"/>
              </a:rPr>
              <a:t>202211140007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E58A2"/>
                </a:solidFill>
                <a:effectLst/>
                <a:uLnTx/>
                <a:uFillTx/>
                <a:cs typeface="+mn-ea"/>
                <a:sym typeface="+mn-lt"/>
              </a:rPr>
              <a:t>：陈依皓</a:t>
            </a:r>
            <a:endParaRPr lang="zh-CN" altLang="en-US" sz="2400" b="1" dirty="0">
              <a:solidFill>
                <a:srgbClr val="1E58A2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BE9726-9FDD-2C29-E7CA-07AD1D19D2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8868" y="279920"/>
            <a:ext cx="2222696" cy="5540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B28FF1-8D64-23F5-E8BA-0BAAEC8D0028}"/>
              </a:ext>
            </a:extLst>
          </p:cNvPr>
          <p:cNvSpPr txBox="1"/>
          <p:nvPr/>
        </p:nvSpPr>
        <p:spPr>
          <a:xfrm>
            <a:off x="1520025" y="2431727"/>
            <a:ext cx="9151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答辩完毕 请老师批评指导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E270EA-A021-0A37-2FC6-1E5298FFAB78}"/>
              </a:ext>
            </a:extLst>
          </p:cNvPr>
          <p:cNvSpPr txBox="1"/>
          <p:nvPr/>
        </p:nvSpPr>
        <p:spPr>
          <a:xfrm>
            <a:off x="1520025" y="1845881"/>
            <a:ext cx="9151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Sans Medium" pitchFamily="2" charset="-122"/>
                <a:ea typeface="MiSans Medium" pitchFamily="2" charset="-122"/>
                <a:cs typeface="MiSans Medium" pitchFamily="2" charset="-122"/>
                <a:sym typeface="+mn-lt"/>
              </a:rPr>
              <a:t>直流磁控溅射和射频磁控溅射的比较</a:t>
            </a:r>
          </a:p>
        </p:txBody>
      </p:sp>
    </p:spTree>
    <p:extLst>
      <p:ext uri="{BB962C8B-B14F-4D97-AF65-F5344CB8AC3E}">
        <p14:creationId xmlns:p14="http://schemas.microsoft.com/office/powerpoint/2010/main" val="33897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7F8C8CD8-AA1A-1C4B-BCFE-B66AE0154034}"/>
              </a:ext>
            </a:extLst>
          </p:cNvPr>
          <p:cNvSpPr txBox="1"/>
          <p:nvPr/>
        </p:nvSpPr>
        <p:spPr>
          <a:xfrm>
            <a:off x="237744" y="161835"/>
            <a:ext cx="1307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300" normalizeH="0" baseline="0" noProof="0" dirty="0">
                <a:ln>
                  <a:noFill/>
                </a:ln>
                <a:solidFill>
                  <a:srgbClr val="1E58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汇报</a:t>
            </a:r>
            <a:endParaRPr kumimoji="0" lang="en-US" altLang="zh-CN" sz="3200" b="1" i="0" u="none" strike="noStrike" kern="0" cap="none" spc="300" normalizeH="0" baseline="0" noProof="0" dirty="0">
              <a:ln>
                <a:noFill/>
              </a:ln>
              <a:solidFill>
                <a:srgbClr val="1E58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300" normalizeH="0" baseline="0" noProof="0" dirty="0">
                <a:ln>
                  <a:noFill/>
                </a:ln>
                <a:solidFill>
                  <a:srgbClr val="1E58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提纲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B39E33-395F-213B-BEFB-0E39E932F6E8}"/>
              </a:ext>
            </a:extLst>
          </p:cNvPr>
          <p:cNvCxnSpPr>
            <a:cxnSpLocks/>
          </p:cNvCxnSpPr>
          <p:nvPr/>
        </p:nvCxnSpPr>
        <p:spPr>
          <a:xfrm flipV="1">
            <a:off x="297180" y="0"/>
            <a:ext cx="0" cy="1239053"/>
          </a:xfrm>
          <a:prstGeom prst="line">
            <a:avLst/>
          </a:prstGeom>
          <a:ln>
            <a:solidFill>
              <a:srgbClr val="1E58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96639A8-797B-8B89-4598-C17452E20979}"/>
              </a:ext>
            </a:extLst>
          </p:cNvPr>
          <p:cNvSpPr/>
          <p:nvPr/>
        </p:nvSpPr>
        <p:spPr>
          <a:xfrm>
            <a:off x="3427093" y="2140645"/>
            <a:ext cx="5630866" cy="56013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gradFill flip="none" rotWithShape="1">
              <a:gsLst>
                <a:gs pos="0">
                  <a:srgbClr val="0070C0">
                    <a:alpha val="0"/>
                  </a:srgbClr>
                </a:gs>
                <a:gs pos="100000">
                  <a:srgbClr val="1E58A2"/>
                </a:gs>
              </a:gsLst>
              <a:lin ang="0" scaled="1"/>
              <a:tileRect/>
            </a:gra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1E58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文本框 7">
            <a:extLst>
              <a:ext uri="{FF2B5EF4-FFF2-40B4-BE49-F238E27FC236}">
                <a16:creationId xmlns:a16="http://schemas.microsoft.com/office/drawing/2014/main" id="{2498E9FC-F027-6184-939E-A8A4D87BB3C7}"/>
              </a:ext>
            </a:extLst>
          </p:cNvPr>
          <p:cNvSpPr txBox="1"/>
          <p:nvPr/>
        </p:nvSpPr>
        <p:spPr>
          <a:xfrm>
            <a:off x="4274094" y="2183151"/>
            <a:ext cx="4685898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sz="2600" spc="100" dirty="0">
                <a:solidFill>
                  <a:srgbClr val="1E58A2"/>
                </a:solidFill>
              </a:rPr>
              <a:t>薄膜制备中的溅射技术重要性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46BAAE-FBB6-3531-A8AE-D3477F6FF3EA}"/>
              </a:ext>
            </a:extLst>
          </p:cNvPr>
          <p:cNvSpPr/>
          <p:nvPr/>
        </p:nvSpPr>
        <p:spPr>
          <a:xfrm>
            <a:off x="3427091" y="2901198"/>
            <a:ext cx="5630865" cy="56013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gradFill flip="none" rotWithShape="1">
              <a:gsLst>
                <a:gs pos="0">
                  <a:srgbClr val="0070C0">
                    <a:alpha val="0"/>
                  </a:srgbClr>
                </a:gs>
                <a:gs pos="100000">
                  <a:srgbClr val="1E58A2"/>
                </a:gs>
              </a:gsLst>
              <a:lin ang="0" scaled="1"/>
              <a:tileRect/>
            </a:gra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1E58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8">
            <a:extLst>
              <a:ext uri="{FF2B5EF4-FFF2-40B4-BE49-F238E27FC236}">
                <a16:creationId xmlns:a16="http://schemas.microsoft.com/office/drawing/2014/main" id="{184F12DD-A80A-4B66-DF02-0598DD325967}"/>
              </a:ext>
            </a:extLst>
          </p:cNvPr>
          <p:cNvSpPr txBox="1"/>
          <p:nvPr/>
        </p:nvSpPr>
        <p:spPr>
          <a:xfrm>
            <a:off x="5673236" y="2943703"/>
            <a:ext cx="1569660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sz="2600" spc="100" dirty="0">
                <a:solidFill>
                  <a:srgbClr val="1E58A2"/>
                </a:solidFill>
              </a:rPr>
              <a:t>基本原理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4C522A-592D-5284-C614-E0EA95175058}"/>
              </a:ext>
            </a:extLst>
          </p:cNvPr>
          <p:cNvSpPr/>
          <p:nvPr/>
        </p:nvSpPr>
        <p:spPr>
          <a:xfrm>
            <a:off x="3427091" y="3661751"/>
            <a:ext cx="5630864" cy="56013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gradFill flip="none" rotWithShape="1">
              <a:gsLst>
                <a:gs pos="0">
                  <a:srgbClr val="0070C0">
                    <a:alpha val="0"/>
                  </a:srgbClr>
                </a:gs>
                <a:gs pos="100000">
                  <a:srgbClr val="1E58A2"/>
                </a:gs>
              </a:gsLst>
              <a:lin ang="0" scaled="1"/>
              <a:tileRect/>
            </a:gra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1E58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9">
            <a:extLst>
              <a:ext uri="{FF2B5EF4-FFF2-40B4-BE49-F238E27FC236}">
                <a16:creationId xmlns:a16="http://schemas.microsoft.com/office/drawing/2014/main" id="{55C5EDFC-371D-8B44-4151-DC00C4F9B936}"/>
              </a:ext>
            </a:extLst>
          </p:cNvPr>
          <p:cNvSpPr txBox="1"/>
          <p:nvPr/>
        </p:nvSpPr>
        <p:spPr>
          <a:xfrm>
            <a:off x="4911489" y="3695593"/>
            <a:ext cx="30931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400" spc="120" dirty="0">
                <a:solidFill>
                  <a:srgbClr val="1E58A2"/>
                </a:solidFill>
              </a:rPr>
              <a:t>适用材料与典型应用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113D0D-9C48-09F6-6DBF-7DB074427918}"/>
              </a:ext>
            </a:extLst>
          </p:cNvPr>
          <p:cNvSpPr/>
          <p:nvPr/>
        </p:nvSpPr>
        <p:spPr>
          <a:xfrm>
            <a:off x="3442781" y="4422301"/>
            <a:ext cx="5630862" cy="56013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gradFill flip="none" rotWithShape="1">
              <a:gsLst>
                <a:gs pos="0">
                  <a:srgbClr val="0070C0">
                    <a:alpha val="0"/>
                  </a:srgbClr>
                </a:gs>
                <a:gs pos="100000">
                  <a:srgbClr val="1E58A2"/>
                </a:gs>
              </a:gsLst>
              <a:lin ang="0" scaled="1"/>
              <a:tileRect/>
            </a:gradFill>
          </a:ln>
          <a:effectLst>
            <a:outerShdw blurRad="50800" dist="76200" dir="5400000" algn="t" rotWithShape="0">
              <a:srgbClr val="1E58A2">
                <a:alpha val="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1E58A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45">
            <a:extLst>
              <a:ext uri="{FF2B5EF4-FFF2-40B4-BE49-F238E27FC236}">
                <a16:creationId xmlns:a16="http://schemas.microsoft.com/office/drawing/2014/main" id="{6E5EB222-6FE2-9696-B1BE-DD448F56E299}"/>
              </a:ext>
            </a:extLst>
          </p:cNvPr>
          <p:cNvSpPr txBox="1"/>
          <p:nvPr/>
        </p:nvSpPr>
        <p:spPr>
          <a:xfrm>
            <a:off x="5673236" y="4456140"/>
            <a:ext cx="1569660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sz="2600" spc="100" dirty="0">
                <a:solidFill>
                  <a:srgbClr val="1E58A2"/>
                </a:solidFill>
              </a:rPr>
              <a:t>总结对比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BDF1C27-9E66-9E10-74A0-963E651CE2C4}"/>
              </a:ext>
            </a:extLst>
          </p:cNvPr>
          <p:cNvSpPr/>
          <p:nvPr/>
        </p:nvSpPr>
        <p:spPr>
          <a:xfrm>
            <a:off x="3427088" y="2140645"/>
            <a:ext cx="720829" cy="560132"/>
          </a:xfrm>
          <a:custGeom>
            <a:avLst/>
            <a:gdLst/>
            <a:ahLst/>
            <a:cxnLst/>
            <a:rect l="0" t="0" r="0" b="0"/>
            <a:pathLst>
              <a:path w="720829" h="560132">
                <a:moveTo>
                  <a:pt x="0" y="0"/>
                </a:moveTo>
                <a:lnTo>
                  <a:pt x="508159" y="0"/>
                </a:lnTo>
                <a:cubicBezTo>
                  <a:pt x="524927" y="0"/>
                  <a:pt x="540604" y="8267"/>
                  <a:pt x="550077" y="22103"/>
                </a:cubicBezTo>
                <a:lnTo>
                  <a:pt x="711943" y="258543"/>
                </a:lnTo>
                <a:cubicBezTo>
                  <a:pt x="720828" y="271521"/>
                  <a:pt x="720828" y="288611"/>
                  <a:pt x="711943" y="301589"/>
                </a:cubicBezTo>
                <a:lnTo>
                  <a:pt x="550077" y="538028"/>
                </a:lnTo>
                <a:cubicBezTo>
                  <a:pt x="540604" y="551864"/>
                  <a:pt x="524927" y="560131"/>
                  <a:pt x="508159" y="560131"/>
                </a:cubicBezTo>
                <a:lnTo>
                  <a:pt x="0" y="560131"/>
                </a:lnTo>
                <a:lnTo>
                  <a:pt x="0" y="0"/>
                </a:lnTo>
                <a:close/>
              </a:path>
            </a:pathLst>
          </a:cu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5A63E742-C665-0126-AF0B-87BCDB4E1E35}"/>
              </a:ext>
            </a:extLst>
          </p:cNvPr>
          <p:cNvSpPr/>
          <p:nvPr/>
        </p:nvSpPr>
        <p:spPr>
          <a:xfrm>
            <a:off x="3427087" y="2901197"/>
            <a:ext cx="720829" cy="560132"/>
          </a:xfrm>
          <a:custGeom>
            <a:avLst/>
            <a:gdLst/>
            <a:ahLst/>
            <a:cxnLst/>
            <a:rect l="0" t="0" r="0" b="0"/>
            <a:pathLst>
              <a:path w="720829" h="560132">
                <a:moveTo>
                  <a:pt x="0" y="0"/>
                </a:moveTo>
                <a:lnTo>
                  <a:pt x="508159" y="0"/>
                </a:lnTo>
                <a:cubicBezTo>
                  <a:pt x="524927" y="0"/>
                  <a:pt x="540604" y="8267"/>
                  <a:pt x="550077" y="22103"/>
                </a:cubicBezTo>
                <a:lnTo>
                  <a:pt x="711943" y="258543"/>
                </a:lnTo>
                <a:cubicBezTo>
                  <a:pt x="720828" y="271521"/>
                  <a:pt x="720828" y="288611"/>
                  <a:pt x="711943" y="301589"/>
                </a:cubicBezTo>
                <a:lnTo>
                  <a:pt x="550077" y="538028"/>
                </a:lnTo>
                <a:cubicBezTo>
                  <a:pt x="540604" y="551864"/>
                  <a:pt x="524927" y="560131"/>
                  <a:pt x="508159" y="560131"/>
                </a:cubicBezTo>
                <a:lnTo>
                  <a:pt x="0" y="560131"/>
                </a:lnTo>
                <a:lnTo>
                  <a:pt x="0" y="0"/>
                </a:lnTo>
                <a:close/>
              </a:path>
            </a:pathLst>
          </a:cu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A0AD2D91-77AD-766E-AF28-AAADEA05831D}"/>
              </a:ext>
            </a:extLst>
          </p:cNvPr>
          <p:cNvSpPr/>
          <p:nvPr/>
        </p:nvSpPr>
        <p:spPr>
          <a:xfrm>
            <a:off x="3427086" y="3661749"/>
            <a:ext cx="720829" cy="560132"/>
          </a:xfrm>
          <a:custGeom>
            <a:avLst/>
            <a:gdLst/>
            <a:ahLst/>
            <a:cxnLst/>
            <a:rect l="0" t="0" r="0" b="0"/>
            <a:pathLst>
              <a:path w="720829" h="560132">
                <a:moveTo>
                  <a:pt x="0" y="0"/>
                </a:moveTo>
                <a:lnTo>
                  <a:pt x="508159" y="0"/>
                </a:lnTo>
                <a:cubicBezTo>
                  <a:pt x="524927" y="0"/>
                  <a:pt x="540604" y="8267"/>
                  <a:pt x="550077" y="22103"/>
                </a:cubicBezTo>
                <a:lnTo>
                  <a:pt x="711943" y="258543"/>
                </a:lnTo>
                <a:cubicBezTo>
                  <a:pt x="720828" y="271521"/>
                  <a:pt x="720828" y="288611"/>
                  <a:pt x="711943" y="301589"/>
                </a:cubicBezTo>
                <a:lnTo>
                  <a:pt x="550077" y="538028"/>
                </a:lnTo>
                <a:cubicBezTo>
                  <a:pt x="540604" y="551864"/>
                  <a:pt x="524927" y="560131"/>
                  <a:pt x="508159" y="560131"/>
                </a:cubicBezTo>
                <a:lnTo>
                  <a:pt x="0" y="560131"/>
                </a:lnTo>
                <a:lnTo>
                  <a:pt x="0" y="0"/>
                </a:lnTo>
                <a:close/>
              </a:path>
            </a:pathLst>
          </a:cu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B4670F0-0A95-9872-C9B4-AB4053CA9A61}"/>
              </a:ext>
            </a:extLst>
          </p:cNvPr>
          <p:cNvSpPr/>
          <p:nvPr/>
        </p:nvSpPr>
        <p:spPr>
          <a:xfrm>
            <a:off x="3442775" y="4422296"/>
            <a:ext cx="720829" cy="560132"/>
          </a:xfrm>
          <a:custGeom>
            <a:avLst/>
            <a:gdLst/>
            <a:ahLst/>
            <a:cxnLst/>
            <a:rect l="0" t="0" r="0" b="0"/>
            <a:pathLst>
              <a:path w="720829" h="560132">
                <a:moveTo>
                  <a:pt x="0" y="0"/>
                </a:moveTo>
                <a:lnTo>
                  <a:pt x="508159" y="0"/>
                </a:lnTo>
                <a:cubicBezTo>
                  <a:pt x="524927" y="0"/>
                  <a:pt x="540604" y="8267"/>
                  <a:pt x="550077" y="22103"/>
                </a:cubicBezTo>
                <a:lnTo>
                  <a:pt x="711943" y="258543"/>
                </a:lnTo>
                <a:cubicBezTo>
                  <a:pt x="720828" y="271521"/>
                  <a:pt x="720828" y="288611"/>
                  <a:pt x="711943" y="301589"/>
                </a:cubicBezTo>
                <a:lnTo>
                  <a:pt x="550077" y="538028"/>
                </a:lnTo>
                <a:cubicBezTo>
                  <a:pt x="540604" y="551864"/>
                  <a:pt x="524927" y="560131"/>
                  <a:pt x="508159" y="560131"/>
                </a:cubicBezTo>
                <a:lnTo>
                  <a:pt x="0" y="560131"/>
                </a:lnTo>
                <a:lnTo>
                  <a:pt x="0" y="0"/>
                </a:lnTo>
                <a:close/>
              </a:path>
            </a:pathLst>
          </a:custGeom>
          <a:solidFill>
            <a:srgbClr val="1E5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1E58A2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1" name="文本框 7">
            <a:extLst>
              <a:ext uri="{FF2B5EF4-FFF2-40B4-BE49-F238E27FC236}">
                <a16:creationId xmlns:a16="http://schemas.microsoft.com/office/drawing/2014/main" id="{EB10A80D-3A20-E0B5-CB02-491419904711}"/>
              </a:ext>
            </a:extLst>
          </p:cNvPr>
          <p:cNvSpPr txBox="1"/>
          <p:nvPr/>
        </p:nvSpPr>
        <p:spPr>
          <a:xfrm>
            <a:off x="3442781" y="2177552"/>
            <a:ext cx="58541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pc="0" dirty="0">
                <a:solidFill>
                  <a:schemeClr val="bg1"/>
                </a:solidFill>
              </a:rPr>
              <a:t>01</a:t>
            </a:r>
            <a:endParaRPr lang="zh-CN" altLang="en-US" spc="0" dirty="0">
              <a:solidFill>
                <a:schemeClr val="bg1"/>
              </a:solidFill>
            </a:endParaRPr>
          </a:p>
        </p:txBody>
      </p:sp>
      <p:sp>
        <p:nvSpPr>
          <p:cNvPr id="62" name="文本框 7">
            <a:extLst>
              <a:ext uri="{FF2B5EF4-FFF2-40B4-BE49-F238E27FC236}">
                <a16:creationId xmlns:a16="http://schemas.microsoft.com/office/drawing/2014/main" id="{103D97BD-EE5B-A87C-B854-5F054937D3E8}"/>
              </a:ext>
            </a:extLst>
          </p:cNvPr>
          <p:cNvSpPr txBox="1"/>
          <p:nvPr/>
        </p:nvSpPr>
        <p:spPr>
          <a:xfrm>
            <a:off x="3428712" y="2912926"/>
            <a:ext cx="5854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pc="0" dirty="0">
                <a:solidFill>
                  <a:schemeClr val="bg1"/>
                </a:solidFill>
              </a:rPr>
              <a:t>02</a:t>
            </a:r>
            <a:endParaRPr lang="zh-CN" altLang="en-US" spc="0" dirty="0">
              <a:solidFill>
                <a:schemeClr val="bg1"/>
              </a:solidFill>
            </a:endParaRPr>
          </a:p>
        </p:txBody>
      </p:sp>
      <p:sp>
        <p:nvSpPr>
          <p:cNvPr id="63" name="文本框 7">
            <a:extLst>
              <a:ext uri="{FF2B5EF4-FFF2-40B4-BE49-F238E27FC236}">
                <a16:creationId xmlns:a16="http://schemas.microsoft.com/office/drawing/2014/main" id="{923A296B-8A14-A30D-31AD-1A7A43F4963B}"/>
              </a:ext>
            </a:extLst>
          </p:cNvPr>
          <p:cNvSpPr txBox="1"/>
          <p:nvPr/>
        </p:nvSpPr>
        <p:spPr>
          <a:xfrm>
            <a:off x="3428712" y="3666484"/>
            <a:ext cx="5854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pc="0" dirty="0">
                <a:solidFill>
                  <a:schemeClr val="bg1"/>
                </a:solidFill>
              </a:rPr>
              <a:t>03</a:t>
            </a:r>
            <a:endParaRPr lang="zh-CN" altLang="en-US" spc="0" dirty="0">
              <a:solidFill>
                <a:schemeClr val="bg1"/>
              </a:solidFill>
            </a:endParaRPr>
          </a:p>
        </p:txBody>
      </p:sp>
      <p:sp>
        <p:nvSpPr>
          <p:cNvPr id="66" name="文本框 7">
            <a:extLst>
              <a:ext uri="{FF2B5EF4-FFF2-40B4-BE49-F238E27FC236}">
                <a16:creationId xmlns:a16="http://schemas.microsoft.com/office/drawing/2014/main" id="{9860783A-CA2A-EA47-184A-E5CA13E5B948}"/>
              </a:ext>
            </a:extLst>
          </p:cNvPr>
          <p:cNvSpPr txBox="1"/>
          <p:nvPr/>
        </p:nvSpPr>
        <p:spPr>
          <a:xfrm>
            <a:off x="3458472" y="4434028"/>
            <a:ext cx="5854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kern="0" cap="none" spc="300" normalizeH="0" baseline="0">
                <a:ln>
                  <a:noFill/>
                </a:ln>
                <a:solidFill>
                  <a:srgbClr val="126A3A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pc="0" dirty="0">
                <a:solidFill>
                  <a:schemeClr val="bg1"/>
                </a:solidFill>
              </a:rPr>
              <a:t>04</a:t>
            </a:r>
            <a:endParaRPr lang="zh-CN" altLang="en-US" spc="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7425C-044F-48D4-258F-21FDE57BAD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8868" y="279920"/>
            <a:ext cx="2222696" cy="5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35D093-E0D4-932D-3276-62AEBE0E6ACB}"/>
              </a:ext>
            </a:extLst>
          </p:cNvPr>
          <p:cNvSpPr txBox="1"/>
          <p:nvPr/>
        </p:nvSpPr>
        <p:spPr>
          <a:xfrm>
            <a:off x="-539007" y="5483727"/>
            <a:ext cx="718290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chemeClr val="bg1"/>
                </a:solidFill>
              </a:rPr>
              <a:t>正电子发射型断层显像技术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Positron Emission Tomography ,PET)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1E793D-2CD5-B343-43FC-C51D101D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"/>
            <a:ext cx="12192000" cy="68559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03E928-F599-683F-DD6D-BA8F599C73F2}"/>
              </a:ext>
            </a:extLst>
          </p:cNvPr>
          <p:cNvSpPr txBox="1"/>
          <p:nvPr/>
        </p:nvSpPr>
        <p:spPr>
          <a:xfrm>
            <a:off x="3464799" y="149225"/>
            <a:ext cx="526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20" dirty="0">
                <a:solidFill>
                  <a:schemeClr val="bg1"/>
                </a:solidFill>
              </a:rPr>
              <a:t>薄膜制备中的溅射技术重要性</a:t>
            </a:r>
          </a:p>
        </p:txBody>
      </p:sp>
    </p:spTree>
    <p:extLst>
      <p:ext uri="{BB962C8B-B14F-4D97-AF65-F5344CB8AC3E}">
        <p14:creationId xmlns:p14="http://schemas.microsoft.com/office/powerpoint/2010/main" val="321784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5E74A3-3920-34B5-EDC6-9E78F858F1C4}"/>
              </a:ext>
            </a:extLst>
          </p:cNvPr>
          <p:cNvSpPr txBox="1"/>
          <p:nvPr/>
        </p:nvSpPr>
        <p:spPr>
          <a:xfrm>
            <a:off x="3855720" y="104894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磁控溅射基本原理</a:t>
            </a:r>
          </a:p>
        </p:txBody>
      </p:sp>
      <p:pic>
        <p:nvPicPr>
          <p:cNvPr id="2050" name="Picture 2" descr="磁控溅射技术_薄膜_应用_电子器件">
            <a:extLst>
              <a:ext uri="{FF2B5EF4-FFF2-40B4-BE49-F238E27FC236}">
                <a16:creationId xmlns:a16="http://schemas.microsoft.com/office/drawing/2014/main" id="{500C87B3-86A7-934A-BD72-B6BEF4AC2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"/>
          <a:stretch>
            <a:fillRect/>
          </a:stretch>
        </p:blipFill>
        <p:spPr bwMode="auto">
          <a:xfrm>
            <a:off x="1871589" y="986050"/>
            <a:ext cx="8448822" cy="54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89B24-2354-8FF9-2E3F-FF742891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D1D93E-EA45-948A-FBD5-F062277FAFA2}"/>
              </a:ext>
            </a:extLst>
          </p:cNvPr>
          <p:cNvSpPr txBox="1"/>
          <p:nvPr/>
        </p:nvSpPr>
        <p:spPr>
          <a:xfrm>
            <a:off x="3855720" y="104894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磁控溅射基本原理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2E7C9-A5F1-D0A7-8EE6-C8FE25A8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7" y="1044763"/>
            <a:ext cx="5943623" cy="4768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81ED47-9C40-B10D-95D0-F112CCE7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623" y="1156970"/>
            <a:ext cx="5486000" cy="46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7C930-1B80-86E5-F6C3-8FE4448B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F5E328-520B-4F92-0850-531F7D70C518}"/>
              </a:ext>
            </a:extLst>
          </p:cNvPr>
          <p:cNvSpPr txBox="1"/>
          <p:nvPr/>
        </p:nvSpPr>
        <p:spPr>
          <a:xfrm>
            <a:off x="3663400" y="118541"/>
            <a:ext cx="486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磁控溅射基本原理</a:t>
            </a:r>
            <a:r>
              <a:rPr lang="en-US" altLang="zh-CN" sz="2800" b="1" spc="120" dirty="0">
                <a:solidFill>
                  <a:srgbClr val="1E58A2"/>
                </a:solidFill>
              </a:rPr>
              <a:t>-</a:t>
            </a:r>
            <a:r>
              <a:rPr lang="zh-CN" altLang="en-US" sz="2800" b="1" spc="120" dirty="0">
                <a:solidFill>
                  <a:srgbClr val="1E58A2"/>
                </a:solidFill>
              </a:rPr>
              <a:t>直流溅射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B9834-CA61-E958-0915-C732A133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72" y="1546917"/>
            <a:ext cx="3968546" cy="40656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D7CF3A-B5D5-7F70-3A53-C36F8F782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537" y="1340954"/>
            <a:ext cx="4094925" cy="4350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F07E93-973A-2A65-4C02-41221C6B1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083" y="1404638"/>
            <a:ext cx="3985193" cy="422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2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DDC8-4C3D-E230-9A40-F280AE88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C8C376-1844-8335-3DCD-798F8ED861BB}"/>
              </a:ext>
            </a:extLst>
          </p:cNvPr>
          <p:cNvSpPr txBox="1"/>
          <p:nvPr/>
        </p:nvSpPr>
        <p:spPr>
          <a:xfrm>
            <a:off x="3663400" y="118541"/>
            <a:ext cx="486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磁控溅射基本原理</a:t>
            </a:r>
            <a:r>
              <a:rPr lang="en-US" altLang="zh-CN" sz="2800" b="1" spc="120" dirty="0">
                <a:solidFill>
                  <a:srgbClr val="1E58A2"/>
                </a:solidFill>
              </a:rPr>
              <a:t>-</a:t>
            </a:r>
            <a:r>
              <a:rPr lang="zh-CN" altLang="en-US" sz="2800" b="1" spc="120" dirty="0">
                <a:solidFill>
                  <a:srgbClr val="1E58A2"/>
                </a:solidFill>
              </a:rPr>
              <a:t>直流溅射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009429-13F1-86DF-FA88-E5A8936E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2" y="958138"/>
            <a:ext cx="4663672" cy="49417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7FC7BB-4293-DC66-BE69-BBB3E4A5F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05" y="958138"/>
            <a:ext cx="4663672" cy="4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2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03CE42-97CD-DFF9-57B4-F4D53EB9EBC7}"/>
              </a:ext>
            </a:extLst>
          </p:cNvPr>
          <p:cNvSpPr txBox="1"/>
          <p:nvPr/>
        </p:nvSpPr>
        <p:spPr>
          <a:xfrm>
            <a:off x="3663400" y="118541"/>
            <a:ext cx="486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磁控溅射基本原理</a:t>
            </a:r>
            <a:r>
              <a:rPr lang="en-US" altLang="zh-CN" sz="2800" b="1" spc="120" dirty="0">
                <a:solidFill>
                  <a:srgbClr val="1E58A2"/>
                </a:solidFill>
              </a:rPr>
              <a:t>-</a:t>
            </a:r>
            <a:r>
              <a:rPr lang="zh-CN" altLang="en-US" sz="2800" b="1" spc="120" dirty="0">
                <a:solidFill>
                  <a:srgbClr val="1E58A2"/>
                </a:solidFill>
              </a:rPr>
              <a:t>交流溅射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C10486-25A4-7F07-856E-549F5C86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56" y="3384584"/>
            <a:ext cx="2860229" cy="20691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B82C1D-FDDD-ECCE-2E7E-514E7958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884" y="3373778"/>
            <a:ext cx="2860230" cy="20475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50442E-70A8-AE26-A867-8998BE169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372" y="4466649"/>
            <a:ext cx="2700772" cy="9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63B33A-628B-9D79-5C8A-C10A070E6D07}"/>
              </a:ext>
            </a:extLst>
          </p:cNvPr>
          <p:cNvSpPr txBox="1"/>
          <p:nvPr/>
        </p:nvSpPr>
        <p:spPr>
          <a:xfrm>
            <a:off x="3663400" y="118541"/>
            <a:ext cx="4865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pc="120" dirty="0">
                <a:solidFill>
                  <a:srgbClr val="1E58A2"/>
                </a:solidFill>
              </a:rPr>
              <a:t>为什么通常</a:t>
            </a:r>
            <a:r>
              <a:rPr lang="en-US" altLang="zh-CN" sz="2800" b="1" spc="120" dirty="0">
                <a:solidFill>
                  <a:srgbClr val="1E58A2"/>
                </a:solidFill>
              </a:rPr>
              <a:t>13.56 MHz</a:t>
            </a:r>
            <a:endParaRPr lang="zh-CN" altLang="en-US" sz="2800" b="1" spc="120" dirty="0">
              <a:solidFill>
                <a:srgbClr val="1E58A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C377D-3C27-4CBA-022F-7EDE0A09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78" y="980720"/>
            <a:ext cx="8259328" cy="18195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C2BFC8-DF77-CA9E-B7A8-AC7E447A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220" y="2880950"/>
            <a:ext cx="7192379" cy="1524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95D252-A898-81DB-0E4A-3DAAAF33F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55" y="4328044"/>
            <a:ext cx="676369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9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yka2pbs1">
      <a:majorFont>
        <a:latin typeface="Arial" panose="02110004020202020204"/>
        <a:ea typeface="微软雅黑"/>
        <a:cs typeface=""/>
      </a:majorFont>
      <a:minorFont>
        <a:latin typeface="Arial" panose="021100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1612</Words>
  <Application>Microsoft Office PowerPoint</Application>
  <PresentationFormat>宽屏</PresentationFormat>
  <Paragraphs>141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맑은 고딕</vt:lpstr>
      <vt:lpstr>MiSans Heavy</vt:lpstr>
      <vt:lpstr>MiSans Medium</vt:lpstr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A2888</dc:creator>
  <cp:lastModifiedBy>Yihao Chen</cp:lastModifiedBy>
  <cp:revision>137</cp:revision>
  <dcterms:created xsi:type="dcterms:W3CDTF">2025-04-07T01:46:59Z</dcterms:created>
  <dcterms:modified xsi:type="dcterms:W3CDTF">2025-06-11T06:13:49Z</dcterms:modified>
</cp:coreProperties>
</file>