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8" r:id="rId3"/>
    <p:sldId id="269" r:id="rId4"/>
    <p:sldId id="270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C5960"/>
    <a:srgbClr val="FEAF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4" autoAdjust="0"/>
    <p:restoredTop sz="94660"/>
  </p:normalViewPr>
  <p:slideViewPr>
    <p:cSldViewPr snapToGrid="0">
      <p:cViewPr>
        <p:scale>
          <a:sx n="50" d="100"/>
          <a:sy n="50" d="100"/>
        </p:scale>
        <p:origin x="307" y="6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2022-10-16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1920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2022-10-16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4866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2022-10-16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4875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2022-10-16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0633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2022-10-16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9919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2022-10-16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4030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2022-10-16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0214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2022-10-16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0980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2022-10-16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8124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2022-10-16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4851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2022-10-16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9356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2022-10-16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6324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AF5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4">
            <a:extLst>
              <a:ext uri="{FF2B5EF4-FFF2-40B4-BE49-F238E27FC236}">
                <a16:creationId xmlns:a16="http://schemas.microsoft.com/office/drawing/2014/main" id="{EEB1D5F2-7800-ADED-3722-C1B26E5381FA}"/>
              </a:ext>
            </a:extLst>
          </p:cNvPr>
          <p:cNvSpPr/>
          <p:nvPr/>
        </p:nvSpPr>
        <p:spPr>
          <a:xfrm>
            <a:off x="266402" y="261791"/>
            <a:ext cx="11709121" cy="6334421"/>
          </a:xfrm>
          <a:prstGeom prst="roundRect">
            <a:avLst>
              <a:gd name="adj" fmla="val 3659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92100" dist="1130300" dir="5400000" sx="85000" sy="85000" algn="t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5400" i="1" kern="0" dirty="0">
                <a:ln w="15875">
                  <a:solidFill>
                    <a:prstClr val="black">
                      <a:lumMod val="75000"/>
                      <a:lumOff val="25000"/>
                    </a:prstClr>
                  </a:solidFill>
                </a:ln>
                <a:solidFill>
                  <a:srgbClr val="FEAF53"/>
                </a:solidFill>
                <a:latin typeface="210 헤비레인 Black 3D" panose="02020603020101020101" pitchFamily="18" charset="-127"/>
                <a:ea typeface="210 헤비레인 Black 3D" panose="02020603020101020101" pitchFamily="18" charset="-127"/>
              </a:rPr>
              <a:t>학교탈출 넘버원</a:t>
            </a:r>
            <a:r>
              <a:rPr lang="en-US" altLang="ko-KR" sz="5400" i="1" kern="0" dirty="0">
                <a:ln w="15875">
                  <a:solidFill>
                    <a:prstClr val="black">
                      <a:lumMod val="75000"/>
                      <a:lumOff val="25000"/>
                    </a:prstClr>
                  </a:solidFill>
                </a:ln>
                <a:solidFill>
                  <a:srgbClr val="FEAF53"/>
                </a:solidFill>
                <a:latin typeface="210 헤비레인 Black 3D" panose="02020603020101020101" pitchFamily="18" charset="-127"/>
                <a:ea typeface="210 헤비레인 Black 3D" panose="02020603020101020101" pitchFamily="18" charset="-127"/>
              </a:rPr>
              <a:t>!</a:t>
            </a:r>
          </a:p>
          <a:p>
            <a:pPr algn="ctr" latinLnBrk="0">
              <a:defRPr/>
            </a:pPr>
            <a:r>
              <a:rPr lang="en-US" altLang="ko-KR" sz="1400" kern="0" dirty="0">
                <a:solidFill>
                  <a:srgbClr val="5C5960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rPr>
              <a:t>2021182010 </a:t>
            </a:r>
            <a:r>
              <a:rPr lang="ko-KR" altLang="en-US" sz="1400" kern="0" dirty="0">
                <a:solidFill>
                  <a:srgbClr val="5C5960"/>
                </a:solidFill>
                <a:latin typeface="(3) 양평군체 B" panose="02020603020101020101" pitchFamily="18" charset="-127"/>
                <a:ea typeface="(3) 양평군체 B" panose="02020603020101020101" pitchFamily="18" charset="-127"/>
              </a:rPr>
              <a:t>게임공학과 노다정</a:t>
            </a:r>
            <a:endParaRPr lang="ko-KR" altLang="en-US" dirty="0">
              <a:solidFill>
                <a:srgbClr val="5C5960"/>
              </a:solidFill>
              <a:latin typeface="(3) 양평군체 B" panose="02020603020101020101" pitchFamily="18" charset="-127"/>
              <a:ea typeface="(3) 양평군체 B" panose="02020603020101020101" pitchFamily="18" charset="-127"/>
            </a:endParaRPr>
          </a:p>
        </p:txBody>
      </p:sp>
      <p:sp>
        <p:nvSpPr>
          <p:cNvPr id="7" name="한쪽 모서리가 둥근 사각형 6">
            <a:extLst>
              <a:ext uri="{FF2B5EF4-FFF2-40B4-BE49-F238E27FC236}">
                <a16:creationId xmlns:a16="http://schemas.microsoft.com/office/drawing/2014/main" id="{9F6AD7F5-C530-566C-33ED-F1F6D3691771}"/>
              </a:ext>
            </a:extLst>
          </p:cNvPr>
          <p:cNvSpPr/>
          <p:nvPr/>
        </p:nvSpPr>
        <p:spPr>
          <a:xfrm rot="16200000" flipH="1">
            <a:off x="-2642741" y="3145971"/>
            <a:ext cx="6334424" cy="566057"/>
          </a:xfrm>
          <a:prstGeom prst="round2SameRect">
            <a:avLst>
              <a:gd name="adj1" fmla="val 37660"/>
              <a:gd name="adj2" fmla="val 0"/>
            </a:avLst>
          </a:prstGeom>
          <a:solidFill>
            <a:srgbClr val="5C59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Freeform 9">
            <a:extLst>
              <a:ext uri="{FF2B5EF4-FFF2-40B4-BE49-F238E27FC236}">
                <a16:creationId xmlns:a16="http://schemas.microsoft.com/office/drawing/2014/main" id="{44B50020-257E-F686-6E82-DFEE244234F7}"/>
              </a:ext>
            </a:extLst>
          </p:cNvPr>
          <p:cNvSpPr>
            <a:spLocks/>
          </p:cNvSpPr>
          <p:nvPr/>
        </p:nvSpPr>
        <p:spPr bwMode="auto">
          <a:xfrm>
            <a:off x="463574" y="1951652"/>
            <a:ext cx="116026" cy="153118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0" name="Freeform 36">
            <a:extLst>
              <a:ext uri="{FF2B5EF4-FFF2-40B4-BE49-F238E27FC236}">
                <a16:creationId xmlns:a16="http://schemas.microsoft.com/office/drawing/2014/main" id="{B78A884C-6E79-E6F8-87CF-9A39D125250C}"/>
              </a:ext>
            </a:extLst>
          </p:cNvPr>
          <p:cNvSpPr>
            <a:spLocks noEditPoints="1"/>
          </p:cNvSpPr>
          <p:nvPr/>
        </p:nvSpPr>
        <p:spPr bwMode="auto">
          <a:xfrm>
            <a:off x="467351" y="3528985"/>
            <a:ext cx="92872" cy="156204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" name="자유형 23">
            <a:extLst>
              <a:ext uri="{FF2B5EF4-FFF2-40B4-BE49-F238E27FC236}">
                <a16:creationId xmlns:a16="http://schemas.microsoft.com/office/drawing/2014/main" id="{2AAA0F89-4369-9F48-546A-50EFADD271E5}"/>
              </a:ext>
            </a:extLst>
          </p:cNvPr>
          <p:cNvSpPr>
            <a:spLocks/>
          </p:cNvSpPr>
          <p:nvPr/>
        </p:nvSpPr>
        <p:spPr bwMode="auto">
          <a:xfrm>
            <a:off x="451683" y="3014424"/>
            <a:ext cx="139808" cy="122360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448C7CCC-ED5D-A257-238D-7AD7CB6CF6B9}"/>
              </a:ext>
            </a:extLst>
          </p:cNvPr>
          <p:cNvSpPr>
            <a:spLocks/>
          </p:cNvSpPr>
          <p:nvPr/>
        </p:nvSpPr>
        <p:spPr bwMode="auto">
          <a:xfrm rot="10800000" flipH="1" flipV="1">
            <a:off x="450953" y="2496973"/>
            <a:ext cx="141269" cy="125249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4" name="모서리가 둥근 직사각형 31">
            <a:extLst>
              <a:ext uri="{FF2B5EF4-FFF2-40B4-BE49-F238E27FC236}">
                <a16:creationId xmlns:a16="http://schemas.microsoft.com/office/drawing/2014/main" id="{734B980F-F295-C5F7-CEC5-1793ED73D10F}"/>
              </a:ext>
            </a:extLst>
          </p:cNvPr>
          <p:cNvSpPr/>
          <p:nvPr/>
        </p:nvSpPr>
        <p:spPr>
          <a:xfrm>
            <a:off x="359435" y="1343681"/>
            <a:ext cx="324305" cy="324305"/>
          </a:xfrm>
          <a:prstGeom prst="ellipse">
            <a:avLst/>
          </a:prstGeom>
          <a:solidFill>
            <a:schemeClr val="tx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6000" rtlCol="0" anchor="ctr"/>
          <a:lstStyle/>
          <a:p>
            <a:pPr>
              <a:defRPr/>
            </a:pPr>
            <a:endParaRPr lang="en-US" altLang="ko-KR" sz="1050" dirty="0">
              <a:solidFill>
                <a:prstClr val="white"/>
              </a:solidFill>
            </a:endParaRPr>
          </a:p>
        </p:txBody>
      </p:sp>
      <p:grpSp>
        <p:nvGrpSpPr>
          <p:cNvPr id="15" name="Group 12">
            <a:extLst>
              <a:ext uri="{FF2B5EF4-FFF2-40B4-BE49-F238E27FC236}">
                <a16:creationId xmlns:a16="http://schemas.microsoft.com/office/drawing/2014/main" id="{9DF20EC5-ABAD-F0F5-3B8D-613860427637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27676" y="1428762"/>
            <a:ext cx="187822" cy="149408"/>
            <a:chOff x="6124" y="305"/>
            <a:chExt cx="841" cy="669"/>
          </a:xfrm>
          <a:solidFill>
            <a:schemeClr val="bg1"/>
          </a:solidFill>
        </p:grpSpPr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6042FC4-F854-58C1-9E02-184189B17E3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4" y="440"/>
              <a:ext cx="601" cy="534"/>
            </a:xfrm>
            <a:custGeom>
              <a:avLst/>
              <a:gdLst>
                <a:gd name="T0" fmla="*/ 902 w 1802"/>
                <a:gd name="T1" fmla="*/ 0 h 1602"/>
                <a:gd name="T2" fmla="*/ 2 w 1802"/>
                <a:gd name="T3" fmla="*/ 742 h 1602"/>
                <a:gd name="T4" fmla="*/ 2 w 1802"/>
                <a:gd name="T5" fmla="*/ 743 h 1602"/>
                <a:gd name="T6" fmla="*/ 2 w 1802"/>
                <a:gd name="T7" fmla="*/ 746 h 1602"/>
                <a:gd name="T8" fmla="*/ 0 w 1802"/>
                <a:gd name="T9" fmla="*/ 749 h 1602"/>
                <a:gd name="T10" fmla="*/ 0 w 1802"/>
                <a:gd name="T11" fmla="*/ 751 h 1602"/>
                <a:gd name="T12" fmla="*/ 0 w 1802"/>
                <a:gd name="T13" fmla="*/ 1501 h 1602"/>
                <a:gd name="T14" fmla="*/ 2 w 1802"/>
                <a:gd name="T15" fmla="*/ 1521 h 1602"/>
                <a:gd name="T16" fmla="*/ 16 w 1802"/>
                <a:gd name="T17" fmla="*/ 1557 h 1602"/>
                <a:gd name="T18" fmla="*/ 30 w 1802"/>
                <a:gd name="T19" fmla="*/ 1572 h 1602"/>
                <a:gd name="T20" fmla="*/ 45 w 1802"/>
                <a:gd name="T21" fmla="*/ 1586 h 1602"/>
                <a:gd name="T22" fmla="*/ 81 w 1802"/>
                <a:gd name="T23" fmla="*/ 1601 h 1602"/>
                <a:gd name="T24" fmla="*/ 100 w 1802"/>
                <a:gd name="T25" fmla="*/ 1602 h 1602"/>
                <a:gd name="T26" fmla="*/ 702 w 1802"/>
                <a:gd name="T27" fmla="*/ 1602 h 1602"/>
                <a:gd name="T28" fmla="*/ 702 w 1802"/>
                <a:gd name="T29" fmla="*/ 1001 h 1602"/>
                <a:gd name="T30" fmla="*/ 1102 w 1802"/>
                <a:gd name="T31" fmla="*/ 1001 h 1602"/>
                <a:gd name="T32" fmla="*/ 1102 w 1802"/>
                <a:gd name="T33" fmla="*/ 1602 h 1602"/>
                <a:gd name="T34" fmla="*/ 1703 w 1802"/>
                <a:gd name="T35" fmla="*/ 1602 h 1602"/>
                <a:gd name="T36" fmla="*/ 1723 w 1802"/>
                <a:gd name="T37" fmla="*/ 1601 h 1602"/>
                <a:gd name="T38" fmla="*/ 1758 w 1802"/>
                <a:gd name="T39" fmla="*/ 1586 h 1602"/>
                <a:gd name="T40" fmla="*/ 1773 w 1802"/>
                <a:gd name="T41" fmla="*/ 1572 h 1602"/>
                <a:gd name="T42" fmla="*/ 1786 w 1802"/>
                <a:gd name="T43" fmla="*/ 1557 h 1602"/>
                <a:gd name="T44" fmla="*/ 1802 w 1802"/>
                <a:gd name="T45" fmla="*/ 1521 h 1602"/>
                <a:gd name="T46" fmla="*/ 1802 w 1802"/>
                <a:gd name="T47" fmla="*/ 1501 h 1602"/>
                <a:gd name="T48" fmla="*/ 1802 w 1802"/>
                <a:gd name="T49" fmla="*/ 751 h 1602"/>
                <a:gd name="T50" fmla="*/ 1802 w 1802"/>
                <a:gd name="T51" fmla="*/ 745 h 1602"/>
                <a:gd name="T52" fmla="*/ 1801 w 1802"/>
                <a:gd name="T53" fmla="*/ 742 h 1602"/>
                <a:gd name="T54" fmla="*/ 902 w 1802"/>
                <a:gd name="T55" fmla="*/ 0 h 1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802" h="1602">
                  <a:moveTo>
                    <a:pt x="902" y="0"/>
                  </a:moveTo>
                  <a:lnTo>
                    <a:pt x="2" y="742"/>
                  </a:lnTo>
                  <a:lnTo>
                    <a:pt x="2" y="743"/>
                  </a:lnTo>
                  <a:lnTo>
                    <a:pt x="2" y="746"/>
                  </a:lnTo>
                  <a:lnTo>
                    <a:pt x="0" y="749"/>
                  </a:lnTo>
                  <a:lnTo>
                    <a:pt x="0" y="751"/>
                  </a:lnTo>
                  <a:lnTo>
                    <a:pt x="0" y="1501"/>
                  </a:lnTo>
                  <a:lnTo>
                    <a:pt x="2" y="1521"/>
                  </a:lnTo>
                  <a:lnTo>
                    <a:pt x="16" y="1557"/>
                  </a:lnTo>
                  <a:lnTo>
                    <a:pt x="30" y="1572"/>
                  </a:lnTo>
                  <a:lnTo>
                    <a:pt x="45" y="1586"/>
                  </a:lnTo>
                  <a:lnTo>
                    <a:pt x="81" y="1601"/>
                  </a:lnTo>
                  <a:lnTo>
                    <a:pt x="100" y="1602"/>
                  </a:lnTo>
                  <a:lnTo>
                    <a:pt x="702" y="1602"/>
                  </a:lnTo>
                  <a:lnTo>
                    <a:pt x="702" y="1001"/>
                  </a:lnTo>
                  <a:lnTo>
                    <a:pt x="1102" y="1001"/>
                  </a:lnTo>
                  <a:lnTo>
                    <a:pt x="1102" y="1602"/>
                  </a:lnTo>
                  <a:lnTo>
                    <a:pt x="1703" y="1602"/>
                  </a:lnTo>
                  <a:lnTo>
                    <a:pt x="1723" y="1601"/>
                  </a:lnTo>
                  <a:lnTo>
                    <a:pt x="1758" y="1586"/>
                  </a:lnTo>
                  <a:lnTo>
                    <a:pt x="1773" y="1572"/>
                  </a:lnTo>
                  <a:lnTo>
                    <a:pt x="1786" y="1557"/>
                  </a:lnTo>
                  <a:lnTo>
                    <a:pt x="1802" y="1521"/>
                  </a:lnTo>
                  <a:lnTo>
                    <a:pt x="1802" y="1501"/>
                  </a:lnTo>
                  <a:lnTo>
                    <a:pt x="1802" y="751"/>
                  </a:lnTo>
                  <a:lnTo>
                    <a:pt x="1802" y="745"/>
                  </a:lnTo>
                  <a:lnTo>
                    <a:pt x="1801" y="742"/>
                  </a:lnTo>
                  <a:lnTo>
                    <a:pt x="90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D1C9505C-B10F-500B-9A70-F3BDF1D1953E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4" y="305"/>
              <a:ext cx="841" cy="394"/>
            </a:xfrm>
            <a:custGeom>
              <a:avLst/>
              <a:gdLst>
                <a:gd name="T0" fmla="*/ 2505 w 2522"/>
                <a:gd name="T1" fmla="*/ 978 h 1181"/>
                <a:gd name="T2" fmla="*/ 2162 w 2522"/>
                <a:gd name="T3" fmla="*/ 694 h 1181"/>
                <a:gd name="T4" fmla="*/ 2162 w 2522"/>
                <a:gd name="T5" fmla="*/ 54 h 1181"/>
                <a:gd name="T6" fmla="*/ 2162 w 2522"/>
                <a:gd name="T7" fmla="*/ 44 h 1181"/>
                <a:gd name="T8" fmla="*/ 2155 w 2522"/>
                <a:gd name="T9" fmla="*/ 26 h 1181"/>
                <a:gd name="T10" fmla="*/ 2149 w 2522"/>
                <a:gd name="T11" fmla="*/ 18 h 1181"/>
                <a:gd name="T12" fmla="*/ 2141 w 2522"/>
                <a:gd name="T13" fmla="*/ 13 h 1181"/>
                <a:gd name="T14" fmla="*/ 2123 w 2522"/>
                <a:gd name="T15" fmla="*/ 5 h 1181"/>
                <a:gd name="T16" fmla="*/ 2113 w 2522"/>
                <a:gd name="T17" fmla="*/ 5 h 1181"/>
                <a:gd name="T18" fmla="*/ 1812 w 2522"/>
                <a:gd name="T19" fmla="*/ 5 h 1181"/>
                <a:gd name="T20" fmla="*/ 1802 w 2522"/>
                <a:gd name="T21" fmla="*/ 5 h 1181"/>
                <a:gd name="T22" fmla="*/ 1783 w 2522"/>
                <a:gd name="T23" fmla="*/ 13 h 1181"/>
                <a:gd name="T24" fmla="*/ 1776 w 2522"/>
                <a:gd name="T25" fmla="*/ 18 h 1181"/>
                <a:gd name="T26" fmla="*/ 1770 w 2522"/>
                <a:gd name="T27" fmla="*/ 26 h 1181"/>
                <a:gd name="T28" fmla="*/ 1763 w 2522"/>
                <a:gd name="T29" fmla="*/ 44 h 1181"/>
                <a:gd name="T30" fmla="*/ 1762 w 2522"/>
                <a:gd name="T31" fmla="*/ 54 h 1181"/>
                <a:gd name="T32" fmla="*/ 1762 w 2522"/>
                <a:gd name="T33" fmla="*/ 360 h 1181"/>
                <a:gd name="T34" fmla="*/ 1380 w 2522"/>
                <a:gd name="T35" fmla="*/ 41 h 1181"/>
                <a:gd name="T36" fmla="*/ 1354 w 2522"/>
                <a:gd name="T37" fmla="*/ 23 h 1181"/>
                <a:gd name="T38" fmla="*/ 1295 w 2522"/>
                <a:gd name="T39" fmla="*/ 1 h 1181"/>
                <a:gd name="T40" fmla="*/ 1262 w 2522"/>
                <a:gd name="T41" fmla="*/ 0 h 1181"/>
                <a:gd name="T42" fmla="*/ 1227 w 2522"/>
                <a:gd name="T43" fmla="*/ 1 h 1181"/>
                <a:gd name="T44" fmla="*/ 1168 w 2522"/>
                <a:gd name="T45" fmla="*/ 23 h 1181"/>
                <a:gd name="T46" fmla="*/ 1142 w 2522"/>
                <a:gd name="T47" fmla="*/ 41 h 1181"/>
                <a:gd name="T48" fmla="*/ 17 w 2522"/>
                <a:gd name="T49" fmla="*/ 978 h 1181"/>
                <a:gd name="T50" fmla="*/ 10 w 2522"/>
                <a:gd name="T51" fmla="*/ 985 h 1181"/>
                <a:gd name="T52" fmla="*/ 1 w 2522"/>
                <a:gd name="T53" fmla="*/ 1001 h 1181"/>
                <a:gd name="T54" fmla="*/ 0 w 2522"/>
                <a:gd name="T55" fmla="*/ 1012 h 1181"/>
                <a:gd name="T56" fmla="*/ 0 w 2522"/>
                <a:gd name="T57" fmla="*/ 1023 h 1181"/>
                <a:gd name="T58" fmla="*/ 6 w 2522"/>
                <a:gd name="T59" fmla="*/ 1040 h 1181"/>
                <a:gd name="T60" fmla="*/ 12 w 2522"/>
                <a:gd name="T61" fmla="*/ 1048 h 1181"/>
                <a:gd name="T62" fmla="*/ 108 w 2522"/>
                <a:gd name="T63" fmla="*/ 1164 h 1181"/>
                <a:gd name="T64" fmla="*/ 122 w 2522"/>
                <a:gd name="T65" fmla="*/ 1177 h 1181"/>
                <a:gd name="T66" fmla="*/ 141 w 2522"/>
                <a:gd name="T67" fmla="*/ 1181 h 1181"/>
                <a:gd name="T68" fmla="*/ 160 w 2522"/>
                <a:gd name="T69" fmla="*/ 1181 h 1181"/>
                <a:gd name="T70" fmla="*/ 179 w 2522"/>
                <a:gd name="T71" fmla="*/ 1171 h 1181"/>
                <a:gd name="T72" fmla="*/ 1262 w 2522"/>
                <a:gd name="T73" fmla="*/ 268 h 1181"/>
                <a:gd name="T74" fmla="*/ 2344 w 2522"/>
                <a:gd name="T75" fmla="*/ 1171 h 1181"/>
                <a:gd name="T76" fmla="*/ 2358 w 2522"/>
                <a:gd name="T77" fmla="*/ 1180 h 1181"/>
                <a:gd name="T78" fmla="*/ 2377 w 2522"/>
                <a:gd name="T79" fmla="*/ 1181 h 1181"/>
                <a:gd name="T80" fmla="*/ 2383 w 2522"/>
                <a:gd name="T81" fmla="*/ 1181 h 1181"/>
                <a:gd name="T82" fmla="*/ 2401 w 2522"/>
                <a:gd name="T83" fmla="*/ 1177 h 1181"/>
                <a:gd name="T84" fmla="*/ 2414 w 2522"/>
                <a:gd name="T85" fmla="*/ 1164 h 1181"/>
                <a:gd name="T86" fmla="*/ 2512 w 2522"/>
                <a:gd name="T87" fmla="*/ 1048 h 1181"/>
                <a:gd name="T88" fmla="*/ 2518 w 2522"/>
                <a:gd name="T89" fmla="*/ 1040 h 1181"/>
                <a:gd name="T90" fmla="*/ 2522 w 2522"/>
                <a:gd name="T91" fmla="*/ 1023 h 1181"/>
                <a:gd name="T92" fmla="*/ 2522 w 2522"/>
                <a:gd name="T93" fmla="*/ 1012 h 1181"/>
                <a:gd name="T94" fmla="*/ 2521 w 2522"/>
                <a:gd name="T95" fmla="*/ 1001 h 1181"/>
                <a:gd name="T96" fmla="*/ 2512 w 2522"/>
                <a:gd name="T97" fmla="*/ 985 h 1181"/>
                <a:gd name="T98" fmla="*/ 2505 w 2522"/>
                <a:gd name="T99" fmla="*/ 978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22" h="1181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7" name="타원 16">
            <a:extLst>
              <a:ext uri="{FF2B5EF4-FFF2-40B4-BE49-F238E27FC236}">
                <a16:creationId xmlns:a16="http://schemas.microsoft.com/office/drawing/2014/main" id="{024D795B-9BA3-F89A-C899-AF44EC9A1252}"/>
              </a:ext>
            </a:extLst>
          </p:cNvPr>
          <p:cNvSpPr/>
          <p:nvPr/>
        </p:nvSpPr>
        <p:spPr>
          <a:xfrm>
            <a:off x="546116" y="1869636"/>
            <a:ext cx="145384" cy="14538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>
              <a:defRPr/>
            </a:pPr>
            <a:r>
              <a:rPr lang="en-US" altLang="ko-KR" sz="900" dirty="0">
                <a:solidFill>
                  <a:prstClr val="white"/>
                </a:solidFill>
              </a:rPr>
              <a:t>5</a:t>
            </a:r>
            <a:endParaRPr lang="ko-KR" altLang="en-US" sz="900" dirty="0">
              <a:solidFill>
                <a:prstClr val="white"/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4BA5C060-C7C4-3EC3-B68C-D19AA0026430}"/>
              </a:ext>
            </a:extLst>
          </p:cNvPr>
          <p:cNvSpPr/>
          <p:nvPr/>
        </p:nvSpPr>
        <p:spPr>
          <a:xfrm>
            <a:off x="519739" y="3453379"/>
            <a:ext cx="145384" cy="14538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>
              <a:defRPr/>
            </a:pPr>
            <a:r>
              <a:rPr lang="en-US" altLang="ko-KR" sz="500" dirty="0">
                <a:solidFill>
                  <a:prstClr val="white"/>
                </a:solidFill>
              </a:rPr>
              <a:t>off</a:t>
            </a:r>
            <a:endParaRPr lang="ko-KR" altLang="en-US" sz="500" dirty="0">
              <a:solidFill>
                <a:prstClr val="white"/>
              </a:solidFill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62CB4D19-0043-412D-D2CF-2E123A3B5961}"/>
              </a:ext>
            </a:extLst>
          </p:cNvPr>
          <p:cNvGrpSpPr/>
          <p:nvPr/>
        </p:nvGrpSpPr>
        <p:grpSpPr>
          <a:xfrm>
            <a:off x="266402" y="418114"/>
            <a:ext cx="516135" cy="414529"/>
            <a:chOff x="266402" y="465739"/>
            <a:chExt cx="516135" cy="414529"/>
          </a:xfrm>
        </p:grpSpPr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D79FA98C-AF15-7467-4287-2ED1FA39363F}"/>
                </a:ext>
              </a:extLst>
            </p:cNvPr>
            <p:cNvGrpSpPr/>
            <p:nvPr/>
          </p:nvGrpSpPr>
          <p:grpSpPr>
            <a:xfrm>
              <a:off x="395004" y="465739"/>
              <a:ext cx="265151" cy="265151"/>
              <a:chOff x="1593332" y="2172798"/>
              <a:chExt cx="1083168" cy="1083168"/>
            </a:xfrm>
          </p:grpSpPr>
          <p:sp>
            <p:nvSpPr>
              <p:cNvPr id="26" name="타원 25">
                <a:extLst>
                  <a:ext uri="{FF2B5EF4-FFF2-40B4-BE49-F238E27FC236}">
                    <a16:creationId xmlns:a16="http://schemas.microsoft.com/office/drawing/2014/main" id="{D64056D1-4608-8059-EF4C-A55AF1E378D4}"/>
                  </a:ext>
                </a:extLst>
              </p:cNvPr>
              <p:cNvSpPr/>
              <p:nvPr/>
            </p:nvSpPr>
            <p:spPr>
              <a:xfrm>
                <a:off x="1593332" y="2172798"/>
                <a:ext cx="1083168" cy="1083168"/>
              </a:xfrm>
              <a:prstGeom prst="ellipse">
                <a:avLst/>
              </a:prstGeom>
              <a:solidFill>
                <a:srgbClr val="FEAF53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 b="1">
                  <a:solidFill>
                    <a:prstClr val="white"/>
                  </a:solidFill>
                </a:endParaRPr>
              </a:p>
            </p:txBody>
          </p:sp>
          <p:pic>
            <p:nvPicPr>
              <p:cNvPr id="27" name="그림 26">
                <a:extLst>
                  <a:ext uri="{FF2B5EF4-FFF2-40B4-BE49-F238E27FC236}">
                    <a16:creationId xmlns:a16="http://schemas.microsoft.com/office/drawing/2014/main" id="{EA656574-9C9E-72A1-F9CF-EC3BD74A206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41655" y="2321121"/>
                <a:ext cx="786521" cy="786521"/>
              </a:xfrm>
              <a:prstGeom prst="rect">
                <a:avLst/>
              </a:prstGeom>
              <a:noFill/>
            </p:spPr>
          </p:pic>
        </p:grp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8CEE292A-7C9E-BB3C-FF2C-9B112EF22C13}"/>
                </a:ext>
              </a:extLst>
            </p:cNvPr>
            <p:cNvSpPr/>
            <p:nvPr/>
          </p:nvSpPr>
          <p:spPr>
            <a:xfrm>
              <a:off x="266402" y="726380"/>
              <a:ext cx="516135" cy="1538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400" b="1" dirty="0">
                  <a:solidFill>
                    <a:prstClr val="white"/>
                  </a:solidFill>
                </a:rPr>
                <a:t>seok830621</a:t>
              </a:r>
              <a:endParaRPr lang="ko-KR" altLang="en-US" sz="400" b="1" dirty="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58571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AF5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4">
            <a:extLst>
              <a:ext uri="{FF2B5EF4-FFF2-40B4-BE49-F238E27FC236}">
                <a16:creationId xmlns:a16="http://schemas.microsoft.com/office/drawing/2014/main" id="{EEB1D5F2-7800-ADED-3722-C1B26E5381FA}"/>
              </a:ext>
            </a:extLst>
          </p:cNvPr>
          <p:cNvSpPr/>
          <p:nvPr/>
        </p:nvSpPr>
        <p:spPr>
          <a:xfrm>
            <a:off x="241441" y="261791"/>
            <a:ext cx="11709121" cy="6334421"/>
          </a:xfrm>
          <a:prstGeom prst="roundRect">
            <a:avLst>
              <a:gd name="adj" fmla="val 3659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92100" dist="1130300" dir="5400000" sx="85000" sy="85000" algn="t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defRPr/>
            </a:pPr>
            <a:endParaRPr lang="ko-KR" altLang="en-US" sz="1100" dirty="0">
              <a:solidFill>
                <a:srgbClr val="5C5960"/>
              </a:solidFill>
            </a:endParaRPr>
          </a:p>
        </p:txBody>
      </p:sp>
      <p:sp>
        <p:nvSpPr>
          <p:cNvPr id="7" name="한쪽 모서리가 둥근 사각형 6">
            <a:extLst>
              <a:ext uri="{FF2B5EF4-FFF2-40B4-BE49-F238E27FC236}">
                <a16:creationId xmlns:a16="http://schemas.microsoft.com/office/drawing/2014/main" id="{9F6AD7F5-C530-566C-33ED-F1F6D3691771}"/>
              </a:ext>
            </a:extLst>
          </p:cNvPr>
          <p:cNvSpPr/>
          <p:nvPr/>
        </p:nvSpPr>
        <p:spPr>
          <a:xfrm flipH="1">
            <a:off x="241437" y="259327"/>
            <a:ext cx="11709121" cy="687482"/>
          </a:xfrm>
          <a:prstGeom prst="round2SameRect">
            <a:avLst>
              <a:gd name="adj1" fmla="val 32118"/>
              <a:gd name="adj2" fmla="val 0"/>
            </a:avLst>
          </a:prstGeom>
          <a:solidFill>
            <a:srgbClr val="5C59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bIns="108000" rtlCol="0" anchor="ctr"/>
          <a:lstStyle/>
          <a:p>
            <a:pPr algn="ctr" latinLnBrk="0">
              <a:defRPr/>
            </a:pPr>
            <a:r>
              <a:rPr lang="ko-KR" altLang="en-US" sz="3200" i="1" kern="0" dirty="0">
                <a:ln w="12700">
                  <a:solidFill>
                    <a:prstClr val="black">
                      <a:lumMod val="75000"/>
                      <a:lumOff val="25000"/>
                    </a:prstClr>
                  </a:solidFill>
                </a:ln>
                <a:solidFill>
                  <a:srgbClr val="FEAF53"/>
                </a:solidFill>
                <a:latin typeface="210 청춘시대 L" panose="02020603020101020101" pitchFamily="18" charset="-127"/>
                <a:ea typeface="210 청춘시대 L" panose="02020603020101020101" pitchFamily="18" charset="-127"/>
              </a:rPr>
              <a:t>개발 진행 상황 </a:t>
            </a:r>
            <a:r>
              <a:rPr lang="en-US" altLang="ko-KR" sz="3200" i="1" kern="0" dirty="0">
                <a:ln w="12700">
                  <a:solidFill>
                    <a:prstClr val="black">
                      <a:lumMod val="75000"/>
                      <a:lumOff val="25000"/>
                    </a:prstClr>
                  </a:solidFill>
                </a:ln>
                <a:solidFill>
                  <a:srgbClr val="FEAF53"/>
                </a:solidFill>
                <a:latin typeface="210 청춘시대 L" panose="02020603020101020101" pitchFamily="18" charset="-127"/>
                <a:ea typeface="210 청춘시대 L" panose="02020603020101020101" pitchFamily="18" charset="-127"/>
              </a:rPr>
              <a:t>- </a:t>
            </a:r>
            <a:r>
              <a:rPr lang="ko-KR" altLang="en-US" sz="3200" i="1" kern="0" dirty="0">
                <a:ln w="12700">
                  <a:solidFill>
                    <a:prstClr val="black">
                      <a:lumMod val="75000"/>
                      <a:lumOff val="25000"/>
                    </a:prstClr>
                  </a:solidFill>
                </a:ln>
                <a:solidFill>
                  <a:srgbClr val="FEAF53"/>
                </a:solidFill>
                <a:latin typeface="210 청춘시대 L" panose="02020603020101020101" pitchFamily="18" charset="-127"/>
                <a:ea typeface="210 청춘시대 L" panose="02020603020101020101" pitchFamily="18" charset="-127"/>
              </a:rPr>
              <a:t>평균 </a:t>
            </a:r>
            <a:r>
              <a:rPr lang="en-US" altLang="ko-KR" sz="3200" i="1" kern="0" dirty="0">
                <a:ln w="12700">
                  <a:solidFill>
                    <a:prstClr val="black">
                      <a:lumMod val="75000"/>
                      <a:lumOff val="25000"/>
                    </a:prstClr>
                  </a:solidFill>
                </a:ln>
                <a:solidFill>
                  <a:srgbClr val="FEAF53"/>
                </a:solidFill>
                <a:latin typeface="210 청춘시대 L" panose="02020603020101020101" pitchFamily="18" charset="-127"/>
                <a:ea typeface="210 청춘시대 L" panose="02020603020101020101" pitchFamily="18" charset="-127"/>
              </a:rPr>
              <a:t>90%</a:t>
            </a:r>
            <a:endParaRPr lang="ko-KR" altLang="en-US" dirty="0">
              <a:solidFill>
                <a:prstClr val="white">
                  <a:lumMod val="75000"/>
                </a:prstClr>
              </a:solidFill>
              <a:latin typeface="210 청춘시대 L" panose="02020603020101020101" pitchFamily="18" charset="-127"/>
              <a:ea typeface="210 청춘시대 L" panose="02020603020101020101" pitchFamily="18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7846522E-E463-AACE-A0FE-D81464A160CE}"/>
              </a:ext>
            </a:extLst>
          </p:cNvPr>
          <p:cNvGrpSpPr/>
          <p:nvPr/>
        </p:nvGrpSpPr>
        <p:grpSpPr>
          <a:xfrm>
            <a:off x="266402" y="418114"/>
            <a:ext cx="516135" cy="414529"/>
            <a:chOff x="266402" y="465739"/>
            <a:chExt cx="516135" cy="414529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A8CB7A9A-F874-91ED-A485-8F7275A1381C}"/>
                </a:ext>
              </a:extLst>
            </p:cNvPr>
            <p:cNvGrpSpPr/>
            <p:nvPr/>
          </p:nvGrpSpPr>
          <p:grpSpPr>
            <a:xfrm>
              <a:off x="395004" y="465739"/>
              <a:ext cx="265151" cy="265151"/>
              <a:chOff x="1593332" y="2172798"/>
              <a:chExt cx="1083168" cy="1083168"/>
            </a:xfrm>
          </p:grpSpPr>
          <p:sp>
            <p:nvSpPr>
              <p:cNvPr id="21" name="타원 20">
                <a:extLst>
                  <a:ext uri="{FF2B5EF4-FFF2-40B4-BE49-F238E27FC236}">
                    <a16:creationId xmlns:a16="http://schemas.microsoft.com/office/drawing/2014/main" id="{1A09BA94-8816-BF9E-4FFA-B33586AEC75B}"/>
                  </a:ext>
                </a:extLst>
              </p:cNvPr>
              <p:cNvSpPr/>
              <p:nvPr/>
            </p:nvSpPr>
            <p:spPr>
              <a:xfrm>
                <a:off x="1593332" y="2172798"/>
                <a:ext cx="1083168" cy="1083168"/>
              </a:xfrm>
              <a:prstGeom prst="ellipse">
                <a:avLst/>
              </a:prstGeom>
              <a:solidFill>
                <a:srgbClr val="FEAF53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 b="1">
                  <a:solidFill>
                    <a:prstClr val="white"/>
                  </a:solidFill>
                </a:endParaRPr>
              </a:p>
            </p:txBody>
          </p:sp>
          <p:pic>
            <p:nvPicPr>
              <p:cNvPr id="22" name="그림 21">
                <a:extLst>
                  <a:ext uri="{FF2B5EF4-FFF2-40B4-BE49-F238E27FC236}">
                    <a16:creationId xmlns:a16="http://schemas.microsoft.com/office/drawing/2014/main" id="{F79E4536-AD29-B732-43DB-84042BF4184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41655" y="2321121"/>
                <a:ext cx="786521" cy="786521"/>
              </a:xfrm>
              <a:prstGeom prst="rect">
                <a:avLst/>
              </a:prstGeom>
              <a:noFill/>
            </p:spPr>
          </p:pic>
        </p:grp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2A6E8F15-717E-BF01-5398-E4DC13286E6E}"/>
                </a:ext>
              </a:extLst>
            </p:cNvPr>
            <p:cNvSpPr/>
            <p:nvPr/>
          </p:nvSpPr>
          <p:spPr>
            <a:xfrm>
              <a:off x="266402" y="726380"/>
              <a:ext cx="516135" cy="1538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400" b="1" dirty="0">
                  <a:solidFill>
                    <a:prstClr val="white"/>
                  </a:solidFill>
                </a:rPr>
                <a:t>seok830621</a:t>
              </a:r>
              <a:endParaRPr lang="ko-KR" altLang="en-US" sz="400" b="1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4CEAA4BF-0BD1-4A89-0F45-DB3A9142931E}"/>
              </a:ext>
            </a:extLst>
          </p:cNvPr>
          <p:cNvGrpSpPr/>
          <p:nvPr/>
        </p:nvGrpSpPr>
        <p:grpSpPr>
          <a:xfrm>
            <a:off x="9873449" y="448487"/>
            <a:ext cx="1887239" cy="324305"/>
            <a:chOff x="9873449" y="448487"/>
            <a:chExt cx="1887239" cy="324305"/>
          </a:xfrm>
        </p:grpSpPr>
        <p:sp>
          <p:nvSpPr>
            <p:cNvPr id="11" name="자유형 23">
              <a:extLst>
                <a:ext uri="{FF2B5EF4-FFF2-40B4-BE49-F238E27FC236}">
                  <a16:creationId xmlns:a16="http://schemas.microsoft.com/office/drawing/2014/main" id="{2AAA0F89-4369-9F48-546A-50EFADD271E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85261" y="549459"/>
              <a:ext cx="139808" cy="122360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448C7CCC-ED5D-A257-238D-7AD7CB6CF6B9}"/>
                </a:ext>
              </a:extLst>
            </p:cNvPr>
            <p:cNvSpPr>
              <a:spLocks/>
            </p:cNvSpPr>
            <p:nvPr/>
          </p:nvSpPr>
          <p:spPr bwMode="auto">
            <a:xfrm rot="10800000" flipH="1" flipV="1">
              <a:off x="10639109" y="548015"/>
              <a:ext cx="141269" cy="125249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95F5F7A9-97F7-D851-2DA5-91CDC10CE4EC}"/>
                </a:ext>
              </a:extLst>
            </p:cNvPr>
            <p:cNvGrpSpPr/>
            <p:nvPr/>
          </p:nvGrpSpPr>
          <p:grpSpPr>
            <a:xfrm>
              <a:off x="11436383" y="448487"/>
              <a:ext cx="324305" cy="324305"/>
              <a:chOff x="11436383" y="456228"/>
              <a:chExt cx="324305" cy="324305"/>
            </a:xfrm>
          </p:grpSpPr>
          <p:sp>
            <p:nvSpPr>
              <p:cNvPr id="14" name="모서리가 둥근 직사각형 31">
                <a:extLst>
                  <a:ext uri="{FF2B5EF4-FFF2-40B4-BE49-F238E27FC236}">
                    <a16:creationId xmlns:a16="http://schemas.microsoft.com/office/drawing/2014/main" id="{734B980F-F295-C5F7-CEC5-1793ED73D10F}"/>
                  </a:ext>
                </a:extLst>
              </p:cNvPr>
              <p:cNvSpPr/>
              <p:nvPr/>
            </p:nvSpPr>
            <p:spPr>
              <a:xfrm>
                <a:off x="11436383" y="456228"/>
                <a:ext cx="324305" cy="324305"/>
              </a:xfrm>
              <a:prstGeom prst="ellipse">
                <a:avLst/>
              </a:prstGeom>
              <a:solidFill>
                <a:schemeClr val="tx1">
                  <a:alpha val="3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26000" rtlCol="0" anchor="ctr"/>
              <a:lstStyle/>
              <a:p>
                <a:pPr>
                  <a:defRPr/>
                </a:pPr>
                <a:endParaRPr lang="en-US" altLang="ko-KR" sz="1050" dirty="0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5" name="Group 12">
                <a:extLst>
                  <a:ext uri="{FF2B5EF4-FFF2-40B4-BE49-F238E27FC236}">
                    <a16:creationId xmlns:a16="http://schemas.microsoft.com/office/drawing/2014/main" id="{9DF20EC5-ABAD-F0F5-3B8D-613860427637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1504624" y="541309"/>
                <a:ext cx="187822" cy="149408"/>
                <a:chOff x="6124" y="305"/>
                <a:chExt cx="841" cy="669"/>
              </a:xfrm>
              <a:solidFill>
                <a:schemeClr val="bg1"/>
              </a:solidFill>
            </p:grpSpPr>
            <p:sp>
              <p:nvSpPr>
                <p:cNvPr id="19" name="Freeform 13">
                  <a:extLst>
                    <a:ext uri="{FF2B5EF4-FFF2-40B4-BE49-F238E27FC236}">
                      <a16:creationId xmlns:a16="http://schemas.microsoft.com/office/drawing/2014/main" id="{46042FC4-F854-58C1-9E02-184189B17E3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44" y="440"/>
                  <a:ext cx="601" cy="534"/>
                </a:xfrm>
                <a:custGeom>
                  <a:avLst/>
                  <a:gdLst>
                    <a:gd name="T0" fmla="*/ 902 w 1802"/>
                    <a:gd name="T1" fmla="*/ 0 h 1602"/>
                    <a:gd name="T2" fmla="*/ 2 w 1802"/>
                    <a:gd name="T3" fmla="*/ 742 h 1602"/>
                    <a:gd name="T4" fmla="*/ 2 w 1802"/>
                    <a:gd name="T5" fmla="*/ 743 h 1602"/>
                    <a:gd name="T6" fmla="*/ 2 w 1802"/>
                    <a:gd name="T7" fmla="*/ 746 h 1602"/>
                    <a:gd name="T8" fmla="*/ 0 w 1802"/>
                    <a:gd name="T9" fmla="*/ 749 h 1602"/>
                    <a:gd name="T10" fmla="*/ 0 w 1802"/>
                    <a:gd name="T11" fmla="*/ 751 h 1602"/>
                    <a:gd name="T12" fmla="*/ 0 w 1802"/>
                    <a:gd name="T13" fmla="*/ 1501 h 1602"/>
                    <a:gd name="T14" fmla="*/ 2 w 1802"/>
                    <a:gd name="T15" fmla="*/ 1521 h 1602"/>
                    <a:gd name="T16" fmla="*/ 16 w 1802"/>
                    <a:gd name="T17" fmla="*/ 1557 h 1602"/>
                    <a:gd name="T18" fmla="*/ 30 w 1802"/>
                    <a:gd name="T19" fmla="*/ 1572 h 1602"/>
                    <a:gd name="T20" fmla="*/ 45 w 1802"/>
                    <a:gd name="T21" fmla="*/ 1586 h 1602"/>
                    <a:gd name="T22" fmla="*/ 81 w 1802"/>
                    <a:gd name="T23" fmla="*/ 1601 h 1602"/>
                    <a:gd name="T24" fmla="*/ 100 w 1802"/>
                    <a:gd name="T25" fmla="*/ 1602 h 1602"/>
                    <a:gd name="T26" fmla="*/ 702 w 1802"/>
                    <a:gd name="T27" fmla="*/ 1602 h 1602"/>
                    <a:gd name="T28" fmla="*/ 702 w 1802"/>
                    <a:gd name="T29" fmla="*/ 1001 h 1602"/>
                    <a:gd name="T30" fmla="*/ 1102 w 1802"/>
                    <a:gd name="T31" fmla="*/ 1001 h 1602"/>
                    <a:gd name="T32" fmla="*/ 1102 w 1802"/>
                    <a:gd name="T33" fmla="*/ 1602 h 1602"/>
                    <a:gd name="T34" fmla="*/ 1703 w 1802"/>
                    <a:gd name="T35" fmla="*/ 1602 h 1602"/>
                    <a:gd name="T36" fmla="*/ 1723 w 1802"/>
                    <a:gd name="T37" fmla="*/ 1601 h 1602"/>
                    <a:gd name="T38" fmla="*/ 1758 w 1802"/>
                    <a:gd name="T39" fmla="*/ 1586 h 1602"/>
                    <a:gd name="T40" fmla="*/ 1773 w 1802"/>
                    <a:gd name="T41" fmla="*/ 1572 h 1602"/>
                    <a:gd name="T42" fmla="*/ 1786 w 1802"/>
                    <a:gd name="T43" fmla="*/ 1557 h 1602"/>
                    <a:gd name="T44" fmla="*/ 1802 w 1802"/>
                    <a:gd name="T45" fmla="*/ 1521 h 1602"/>
                    <a:gd name="T46" fmla="*/ 1802 w 1802"/>
                    <a:gd name="T47" fmla="*/ 1501 h 1602"/>
                    <a:gd name="T48" fmla="*/ 1802 w 1802"/>
                    <a:gd name="T49" fmla="*/ 751 h 1602"/>
                    <a:gd name="T50" fmla="*/ 1802 w 1802"/>
                    <a:gd name="T51" fmla="*/ 745 h 1602"/>
                    <a:gd name="T52" fmla="*/ 1801 w 1802"/>
                    <a:gd name="T53" fmla="*/ 742 h 1602"/>
                    <a:gd name="T54" fmla="*/ 902 w 1802"/>
                    <a:gd name="T55" fmla="*/ 0 h 16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1802" h="1602">
                      <a:moveTo>
                        <a:pt x="902" y="0"/>
                      </a:moveTo>
                      <a:lnTo>
                        <a:pt x="2" y="742"/>
                      </a:lnTo>
                      <a:lnTo>
                        <a:pt x="2" y="743"/>
                      </a:lnTo>
                      <a:lnTo>
                        <a:pt x="2" y="746"/>
                      </a:lnTo>
                      <a:lnTo>
                        <a:pt x="0" y="749"/>
                      </a:lnTo>
                      <a:lnTo>
                        <a:pt x="0" y="751"/>
                      </a:lnTo>
                      <a:lnTo>
                        <a:pt x="0" y="1501"/>
                      </a:lnTo>
                      <a:lnTo>
                        <a:pt x="2" y="1521"/>
                      </a:lnTo>
                      <a:lnTo>
                        <a:pt x="16" y="1557"/>
                      </a:lnTo>
                      <a:lnTo>
                        <a:pt x="30" y="1572"/>
                      </a:lnTo>
                      <a:lnTo>
                        <a:pt x="45" y="1586"/>
                      </a:lnTo>
                      <a:lnTo>
                        <a:pt x="81" y="1601"/>
                      </a:lnTo>
                      <a:lnTo>
                        <a:pt x="100" y="1602"/>
                      </a:lnTo>
                      <a:lnTo>
                        <a:pt x="702" y="1602"/>
                      </a:lnTo>
                      <a:lnTo>
                        <a:pt x="702" y="1001"/>
                      </a:lnTo>
                      <a:lnTo>
                        <a:pt x="1102" y="1001"/>
                      </a:lnTo>
                      <a:lnTo>
                        <a:pt x="1102" y="1602"/>
                      </a:lnTo>
                      <a:lnTo>
                        <a:pt x="1703" y="1602"/>
                      </a:lnTo>
                      <a:lnTo>
                        <a:pt x="1723" y="1601"/>
                      </a:lnTo>
                      <a:lnTo>
                        <a:pt x="1758" y="1586"/>
                      </a:lnTo>
                      <a:lnTo>
                        <a:pt x="1773" y="1572"/>
                      </a:lnTo>
                      <a:lnTo>
                        <a:pt x="1786" y="1557"/>
                      </a:lnTo>
                      <a:lnTo>
                        <a:pt x="1802" y="1521"/>
                      </a:lnTo>
                      <a:lnTo>
                        <a:pt x="1802" y="1501"/>
                      </a:lnTo>
                      <a:lnTo>
                        <a:pt x="1802" y="751"/>
                      </a:lnTo>
                      <a:lnTo>
                        <a:pt x="1802" y="745"/>
                      </a:lnTo>
                      <a:lnTo>
                        <a:pt x="1801" y="742"/>
                      </a:lnTo>
                      <a:lnTo>
                        <a:pt x="902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0" name="Freeform 14">
                  <a:extLst>
                    <a:ext uri="{FF2B5EF4-FFF2-40B4-BE49-F238E27FC236}">
                      <a16:creationId xmlns:a16="http://schemas.microsoft.com/office/drawing/2014/main" id="{D1C9505C-B10F-500B-9A70-F3BDF1D1953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124" y="305"/>
                  <a:ext cx="841" cy="394"/>
                </a:xfrm>
                <a:custGeom>
                  <a:avLst/>
                  <a:gdLst>
                    <a:gd name="T0" fmla="*/ 2505 w 2522"/>
                    <a:gd name="T1" fmla="*/ 978 h 1181"/>
                    <a:gd name="T2" fmla="*/ 2162 w 2522"/>
                    <a:gd name="T3" fmla="*/ 694 h 1181"/>
                    <a:gd name="T4" fmla="*/ 2162 w 2522"/>
                    <a:gd name="T5" fmla="*/ 54 h 1181"/>
                    <a:gd name="T6" fmla="*/ 2162 w 2522"/>
                    <a:gd name="T7" fmla="*/ 44 h 1181"/>
                    <a:gd name="T8" fmla="*/ 2155 w 2522"/>
                    <a:gd name="T9" fmla="*/ 26 h 1181"/>
                    <a:gd name="T10" fmla="*/ 2149 w 2522"/>
                    <a:gd name="T11" fmla="*/ 18 h 1181"/>
                    <a:gd name="T12" fmla="*/ 2141 w 2522"/>
                    <a:gd name="T13" fmla="*/ 13 h 1181"/>
                    <a:gd name="T14" fmla="*/ 2123 w 2522"/>
                    <a:gd name="T15" fmla="*/ 5 h 1181"/>
                    <a:gd name="T16" fmla="*/ 2113 w 2522"/>
                    <a:gd name="T17" fmla="*/ 5 h 1181"/>
                    <a:gd name="T18" fmla="*/ 1812 w 2522"/>
                    <a:gd name="T19" fmla="*/ 5 h 1181"/>
                    <a:gd name="T20" fmla="*/ 1802 w 2522"/>
                    <a:gd name="T21" fmla="*/ 5 h 1181"/>
                    <a:gd name="T22" fmla="*/ 1783 w 2522"/>
                    <a:gd name="T23" fmla="*/ 13 h 1181"/>
                    <a:gd name="T24" fmla="*/ 1776 w 2522"/>
                    <a:gd name="T25" fmla="*/ 18 h 1181"/>
                    <a:gd name="T26" fmla="*/ 1770 w 2522"/>
                    <a:gd name="T27" fmla="*/ 26 h 1181"/>
                    <a:gd name="T28" fmla="*/ 1763 w 2522"/>
                    <a:gd name="T29" fmla="*/ 44 h 1181"/>
                    <a:gd name="T30" fmla="*/ 1762 w 2522"/>
                    <a:gd name="T31" fmla="*/ 54 h 1181"/>
                    <a:gd name="T32" fmla="*/ 1762 w 2522"/>
                    <a:gd name="T33" fmla="*/ 360 h 1181"/>
                    <a:gd name="T34" fmla="*/ 1380 w 2522"/>
                    <a:gd name="T35" fmla="*/ 41 h 1181"/>
                    <a:gd name="T36" fmla="*/ 1354 w 2522"/>
                    <a:gd name="T37" fmla="*/ 23 h 1181"/>
                    <a:gd name="T38" fmla="*/ 1295 w 2522"/>
                    <a:gd name="T39" fmla="*/ 1 h 1181"/>
                    <a:gd name="T40" fmla="*/ 1262 w 2522"/>
                    <a:gd name="T41" fmla="*/ 0 h 1181"/>
                    <a:gd name="T42" fmla="*/ 1227 w 2522"/>
                    <a:gd name="T43" fmla="*/ 1 h 1181"/>
                    <a:gd name="T44" fmla="*/ 1168 w 2522"/>
                    <a:gd name="T45" fmla="*/ 23 h 1181"/>
                    <a:gd name="T46" fmla="*/ 1142 w 2522"/>
                    <a:gd name="T47" fmla="*/ 41 h 1181"/>
                    <a:gd name="T48" fmla="*/ 17 w 2522"/>
                    <a:gd name="T49" fmla="*/ 978 h 1181"/>
                    <a:gd name="T50" fmla="*/ 10 w 2522"/>
                    <a:gd name="T51" fmla="*/ 985 h 1181"/>
                    <a:gd name="T52" fmla="*/ 1 w 2522"/>
                    <a:gd name="T53" fmla="*/ 1001 h 1181"/>
                    <a:gd name="T54" fmla="*/ 0 w 2522"/>
                    <a:gd name="T55" fmla="*/ 1012 h 1181"/>
                    <a:gd name="T56" fmla="*/ 0 w 2522"/>
                    <a:gd name="T57" fmla="*/ 1023 h 1181"/>
                    <a:gd name="T58" fmla="*/ 6 w 2522"/>
                    <a:gd name="T59" fmla="*/ 1040 h 1181"/>
                    <a:gd name="T60" fmla="*/ 12 w 2522"/>
                    <a:gd name="T61" fmla="*/ 1048 h 1181"/>
                    <a:gd name="T62" fmla="*/ 108 w 2522"/>
                    <a:gd name="T63" fmla="*/ 1164 h 1181"/>
                    <a:gd name="T64" fmla="*/ 122 w 2522"/>
                    <a:gd name="T65" fmla="*/ 1177 h 1181"/>
                    <a:gd name="T66" fmla="*/ 141 w 2522"/>
                    <a:gd name="T67" fmla="*/ 1181 h 1181"/>
                    <a:gd name="T68" fmla="*/ 160 w 2522"/>
                    <a:gd name="T69" fmla="*/ 1181 h 1181"/>
                    <a:gd name="T70" fmla="*/ 179 w 2522"/>
                    <a:gd name="T71" fmla="*/ 1171 h 1181"/>
                    <a:gd name="T72" fmla="*/ 1262 w 2522"/>
                    <a:gd name="T73" fmla="*/ 268 h 1181"/>
                    <a:gd name="T74" fmla="*/ 2344 w 2522"/>
                    <a:gd name="T75" fmla="*/ 1171 h 1181"/>
                    <a:gd name="T76" fmla="*/ 2358 w 2522"/>
                    <a:gd name="T77" fmla="*/ 1180 h 1181"/>
                    <a:gd name="T78" fmla="*/ 2377 w 2522"/>
                    <a:gd name="T79" fmla="*/ 1181 h 1181"/>
                    <a:gd name="T80" fmla="*/ 2383 w 2522"/>
                    <a:gd name="T81" fmla="*/ 1181 h 1181"/>
                    <a:gd name="T82" fmla="*/ 2401 w 2522"/>
                    <a:gd name="T83" fmla="*/ 1177 h 1181"/>
                    <a:gd name="T84" fmla="*/ 2414 w 2522"/>
                    <a:gd name="T85" fmla="*/ 1164 h 1181"/>
                    <a:gd name="T86" fmla="*/ 2512 w 2522"/>
                    <a:gd name="T87" fmla="*/ 1048 h 1181"/>
                    <a:gd name="T88" fmla="*/ 2518 w 2522"/>
                    <a:gd name="T89" fmla="*/ 1040 h 1181"/>
                    <a:gd name="T90" fmla="*/ 2522 w 2522"/>
                    <a:gd name="T91" fmla="*/ 1023 h 1181"/>
                    <a:gd name="T92" fmla="*/ 2522 w 2522"/>
                    <a:gd name="T93" fmla="*/ 1012 h 1181"/>
                    <a:gd name="T94" fmla="*/ 2521 w 2522"/>
                    <a:gd name="T95" fmla="*/ 1001 h 1181"/>
                    <a:gd name="T96" fmla="*/ 2512 w 2522"/>
                    <a:gd name="T97" fmla="*/ 985 h 1181"/>
                    <a:gd name="T98" fmla="*/ 2505 w 2522"/>
                    <a:gd name="T99" fmla="*/ 978 h 11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2522" h="1181">
                      <a:moveTo>
                        <a:pt x="2505" y="978"/>
                      </a:moveTo>
                      <a:lnTo>
                        <a:pt x="2162" y="694"/>
                      </a:lnTo>
                      <a:lnTo>
                        <a:pt x="2162" y="54"/>
                      </a:lnTo>
                      <a:lnTo>
                        <a:pt x="2162" y="44"/>
                      </a:lnTo>
                      <a:lnTo>
                        <a:pt x="2155" y="26"/>
                      </a:lnTo>
                      <a:lnTo>
                        <a:pt x="2149" y="18"/>
                      </a:lnTo>
                      <a:lnTo>
                        <a:pt x="2141" y="13"/>
                      </a:lnTo>
                      <a:lnTo>
                        <a:pt x="2123" y="5"/>
                      </a:lnTo>
                      <a:lnTo>
                        <a:pt x="2113" y="5"/>
                      </a:lnTo>
                      <a:lnTo>
                        <a:pt x="1812" y="5"/>
                      </a:lnTo>
                      <a:lnTo>
                        <a:pt x="1802" y="5"/>
                      </a:lnTo>
                      <a:lnTo>
                        <a:pt x="1783" y="13"/>
                      </a:lnTo>
                      <a:lnTo>
                        <a:pt x="1776" y="18"/>
                      </a:lnTo>
                      <a:lnTo>
                        <a:pt x="1770" y="26"/>
                      </a:lnTo>
                      <a:lnTo>
                        <a:pt x="1763" y="44"/>
                      </a:lnTo>
                      <a:lnTo>
                        <a:pt x="1762" y="54"/>
                      </a:lnTo>
                      <a:lnTo>
                        <a:pt x="1762" y="360"/>
                      </a:lnTo>
                      <a:lnTo>
                        <a:pt x="1380" y="41"/>
                      </a:lnTo>
                      <a:lnTo>
                        <a:pt x="1354" y="23"/>
                      </a:lnTo>
                      <a:lnTo>
                        <a:pt x="1295" y="1"/>
                      </a:lnTo>
                      <a:lnTo>
                        <a:pt x="1262" y="0"/>
                      </a:lnTo>
                      <a:lnTo>
                        <a:pt x="1227" y="1"/>
                      </a:lnTo>
                      <a:lnTo>
                        <a:pt x="1168" y="23"/>
                      </a:lnTo>
                      <a:lnTo>
                        <a:pt x="1142" y="41"/>
                      </a:lnTo>
                      <a:lnTo>
                        <a:pt x="17" y="978"/>
                      </a:lnTo>
                      <a:lnTo>
                        <a:pt x="10" y="985"/>
                      </a:lnTo>
                      <a:lnTo>
                        <a:pt x="1" y="1001"/>
                      </a:lnTo>
                      <a:lnTo>
                        <a:pt x="0" y="1012"/>
                      </a:lnTo>
                      <a:lnTo>
                        <a:pt x="0" y="1023"/>
                      </a:lnTo>
                      <a:lnTo>
                        <a:pt x="6" y="1040"/>
                      </a:lnTo>
                      <a:lnTo>
                        <a:pt x="12" y="1048"/>
                      </a:lnTo>
                      <a:lnTo>
                        <a:pt x="108" y="1164"/>
                      </a:lnTo>
                      <a:lnTo>
                        <a:pt x="122" y="1177"/>
                      </a:lnTo>
                      <a:lnTo>
                        <a:pt x="141" y="1181"/>
                      </a:lnTo>
                      <a:lnTo>
                        <a:pt x="160" y="1181"/>
                      </a:lnTo>
                      <a:lnTo>
                        <a:pt x="179" y="1171"/>
                      </a:lnTo>
                      <a:lnTo>
                        <a:pt x="1262" y="268"/>
                      </a:lnTo>
                      <a:lnTo>
                        <a:pt x="2344" y="1171"/>
                      </a:lnTo>
                      <a:lnTo>
                        <a:pt x="2358" y="1180"/>
                      </a:lnTo>
                      <a:lnTo>
                        <a:pt x="2377" y="1181"/>
                      </a:lnTo>
                      <a:lnTo>
                        <a:pt x="2383" y="1181"/>
                      </a:lnTo>
                      <a:lnTo>
                        <a:pt x="2401" y="1177"/>
                      </a:lnTo>
                      <a:lnTo>
                        <a:pt x="2414" y="1164"/>
                      </a:lnTo>
                      <a:lnTo>
                        <a:pt x="2512" y="1048"/>
                      </a:lnTo>
                      <a:lnTo>
                        <a:pt x="2518" y="1040"/>
                      </a:lnTo>
                      <a:lnTo>
                        <a:pt x="2522" y="1023"/>
                      </a:lnTo>
                      <a:lnTo>
                        <a:pt x="2522" y="1012"/>
                      </a:lnTo>
                      <a:lnTo>
                        <a:pt x="2521" y="1001"/>
                      </a:lnTo>
                      <a:lnTo>
                        <a:pt x="2512" y="985"/>
                      </a:lnTo>
                      <a:lnTo>
                        <a:pt x="2505" y="97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</p:grp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97F4732-997D-AF2B-A007-66744C1E2460}"/>
                </a:ext>
              </a:extLst>
            </p:cNvPr>
            <p:cNvGrpSpPr/>
            <p:nvPr/>
          </p:nvGrpSpPr>
          <p:grpSpPr>
            <a:xfrm>
              <a:off x="10994418" y="493072"/>
              <a:ext cx="227926" cy="235134"/>
              <a:chOff x="11018587" y="468617"/>
              <a:chExt cx="227926" cy="235134"/>
            </a:xfrm>
          </p:grpSpPr>
          <p:sp>
            <p:nvSpPr>
              <p:cNvPr id="9" name="Freeform 9">
                <a:extLst>
                  <a:ext uri="{FF2B5EF4-FFF2-40B4-BE49-F238E27FC236}">
                    <a16:creationId xmlns:a16="http://schemas.microsoft.com/office/drawing/2014/main" id="{44B50020-257E-F686-6E82-DFEE244234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018587" y="550633"/>
                <a:ext cx="116026" cy="153118"/>
              </a:xfrm>
              <a:custGeom>
                <a:avLst/>
                <a:gdLst>
                  <a:gd name="T0" fmla="*/ 1093 w 9310"/>
                  <a:gd name="T1" fmla="*/ 12245 h 12286"/>
                  <a:gd name="T2" fmla="*/ 582 w 9310"/>
                  <a:gd name="T3" fmla="*/ 12007 h 12286"/>
                  <a:gd name="T4" fmla="*/ 279 w 9310"/>
                  <a:gd name="T5" fmla="*/ 11710 h 12286"/>
                  <a:gd name="T6" fmla="*/ 42 w 9310"/>
                  <a:gd name="T7" fmla="*/ 11209 h 12286"/>
                  <a:gd name="T8" fmla="*/ 0 w 9310"/>
                  <a:gd name="T9" fmla="*/ 1919 h 12286"/>
                  <a:gd name="T10" fmla="*/ 117 w 9310"/>
                  <a:gd name="T11" fmla="*/ 1260 h 12286"/>
                  <a:gd name="T12" fmla="*/ 498 w 9310"/>
                  <a:gd name="T13" fmla="*/ 629 h 12286"/>
                  <a:gd name="T14" fmla="*/ 1088 w 9310"/>
                  <a:gd name="T15" fmla="*/ 189 h 12286"/>
                  <a:gd name="T16" fmla="*/ 1821 w 9310"/>
                  <a:gd name="T17" fmla="*/ 1 h 12286"/>
                  <a:gd name="T18" fmla="*/ 7682 w 9310"/>
                  <a:gd name="T19" fmla="*/ 22 h 12286"/>
                  <a:gd name="T20" fmla="*/ 8385 w 9310"/>
                  <a:gd name="T21" fmla="*/ 278 h 12286"/>
                  <a:gd name="T22" fmla="*/ 8929 w 9310"/>
                  <a:gd name="T23" fmla="*/ 772 h 12286"/>
                  <a:gd name="T24" fmla="*/ 9250 w 9310"/>
                  <a:gd name="T25" fmla="*/ 1440 h 12286"/>
                  <a:gd name="T26" fmla="*/ 9310 w 9310"/>
                  <a:gd name="T27" fmla="*/ 8471 h 12286"/>
                  <a:gd name="T28" fmla="*/ 9201 w 9310"/>
                  <a:gd name="T29" fmla="*/ 8777 h 12286"/>
                  <a:gd name="T30" fmla="*/ 8880 w 9310"/>
                  <a:gd name="T31" fmla="*/ 8949 h 12286"/>
                  <a:gd name="T32" fmla="*/ 8601 w 9310"/>
                  <a:gd name="T33" fmla="*/ 8894 h 12286"/>
                  <a:gd name="T34" fmla="*/ 8370 w 9310"/>
                  <a:gd name="T35" fmla="*/ 8615 h 12286"/>
                  <a:gd name="T36" fmla="*/ 8349 w 9310"/>
                  <a:gd name="T37" fmla="*/ 1870 h 12286"/>
                  <a:gd name="T38" fmla="*/ 8255 w 9310"/>
                  <a:gd name="T39" fmla="*/ 1503 h 12286"/>
                  <a:gd name="T40" fmla="*/ 8035 w 9310"/>
                  <a:gd name="T41" fmla="*/ 1209 h 12286"/>
                  <a:gd name="T42" fmla="*/ 7720 w 9310"/>
                  <a:gd name="T43" fmla="*/ 1018 h 12286"/>
                  <a:gd name="T44" fmla="*/ 7390 w 9310"/>
                  <a:gd name="T45" fmla="*/ 960 h 12286"/>
                  <a:gd name="T46" fmla="*/ 1680 w 9310"/>
                  <a:gd name="T47" fmla="*/ 989 h 12286"/>
                  <a:gd name="T48" fmla="*/ 1346 w 9310"/>
                  <a:gd name="T49" fmla="*/ 1150 h 12286"/>
                  <a:gd name="T50" fmla="*/ 1098 w 9310"/>
                  <a:gd name="T51" fmla="*/ 1423 h 12286"/>
                  <a:gd name="T52" fmla="*/ 970 w 9310"/>
                  <a:gd name="T53" fmla="*/ 1774 h 12286"/>
                  <a:gd name="T54" fmla="*/ 962 w 9310"/>
                  <a:gd name="T55" fmla="*/ 10904 h 12286"/>
                  <a:gd name="T56" fmla="*/ 1091 w 9310"/>
                  <a:gd name="T57" fmla="*/ 11185 h 12286"/>
                  <a:gd name="T58" fmla="*/ 1405 w 9310"/>
                  <a:gd name="T59" fmla="*/ 11326 h 12286"/>
                  <a:gd name="T60" fmla="*/ 1677 w 9310"/>
                  <a:gd name="T61" fmla="*/ 11273 h 12286"/>
                  <a:gd name="T62" fmla="*/ 4346 w 9310"/>
                  <a:gd name="T63" fmla="*/ 8559 h 12286"/>
                  <a:gd name="T64" fmla="*/ 4655 w 9310"/>
                  <a:gd name="T65" fmla="*/ 8448 h 12286"/>
                  <a:gd name="T66" fmla="*/ 4964 w 9310"/>
                  <a:gd name="T67" fmla="*/ 8559 h 12286"/>
                  <a:gd name="T68" fmla="*/ 7633 w 9310"/>
                  <a:gd name="T69" fmla="*/ 11273 h 12286"/>
                  <a:gd name="T70" fmla="*/ 7902 w 9310"/>
                  <a:gd name="T71" fmla="*/ 11326 h 12286"/>
                  <a:gd name="T72" fmla="*/ 8215 w 9310"/>
                  <a:gd name="T73" fmla="*/ 11182 h 12286"/>
                  <a:gd name="T74" fmla="*/ 8349 w 9310"/>
                  <a:gd name="T75" fmla="*/ 10897 h 12286"/>
                  <a:gd name="T76" fmla="*/ 8408 w 9310"/>
                  <a:gd name="T77" fmla="*/ 10618 h 12286"/>
                  <a:gd name="T78" fmla="*/ 8687 w 9310"/>
                  <a:gd name="T79" fmla="*/ 10387 h 12286"/>
                  <a:gd name="T80" fmla="*/ 8974 w 9310"/>
                  <a:gd name="T81" fmla="*/ 10387 h 12286"/>
                  <a:gd name="T82" fmla="*/ 9253 w 9310"/>
                  <a:gd name="T83" fmla="*/ 10618 h 12286"/>
                  <a:gd name="T84" fmla="*/ 9309 w 9310"/>
                  <a:gd name="T85" fmla="*/ 10920 h 12286"/>
                  <a:gd name="T86" fmla="*/ 9174 w 9310"/>
                  <a:gd name="T87" fmla="*/ 11466 h 12286"/>
                  <a:gd name="T88" fmla="*/ 8890 w 9310"/>
                  <a:gd name="T89" fmla="*/ 11865 h 12286"/>
                  <a:gd name="T90" fmla="*/ 8474 w 9310"/>
                  <a:gd name="T91" fmla="*/ 12151 h 12286"/>
                  <a:gd name="T92" fmla="*/ 7913 w 9310"/>
                  <a:gd name="T93" fmla="*/ 12286 h 12286"/>
                  <a:gd name="T94" fmla="*/ 7489 w 9310"/>
                  <a:gd name="T95" fmla="*/ 12242 h 12286"/>
                  <a:gd name="T96" fmla="*/ 6997 w 9310"/>
                  <a:gd name="T97" fmla="*/ 12001 h 12286"/>
                  <a:gd name="T98" fmla="*/ 2472 w 9310"/>
                  <a:gd name="T99" fmla="*/ 11859 h 12286"/>
                  <a:gd name="T100" fmla="*/ 2080 w 9310"/>
                  <a:gd name="T101" fmla="*/ 12145 h 12286"/>
                  <a:gd name="T102" fmla="*/ 1545 w 9310"/>
                  <a:gd name="T103" fmla="*/ 12285 h 12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9310" h="12286">
                    <a:moveTo>
                      <a:pt x="1447" y="12286"/>
                    </a:moveTo>
                    <a:lnTo>
                      <a:pt x="1375" y="12286"/>
                    </a:lnTo>
                    <a:lnTo>
                      <a:pt x="1232" y="12272"/>
                    </a:lnTo>
                    <a:lnTo>
                      <a:pt x="1093" y="12245"/>
                    </a:lnTo>
                    <a:lnTo>
                      <a:pt x="957" y="12203"/>
                    </a:lnTo>
                    <a:lnTo>
                      <a:pt x="826" y="12150"/>
                    </a:lnTo>
                    <a:lnTo>
                      <a:pt x="700" y="12085"/>
                    </a:lnTo>
                    <a:lnTo>
                      <a:pt x="582" y="12007"/>
                    </a:lnTo>
                    <a:lnTo>
                      <a:pt x="471" y="11918"/>
                    </a:lnTo>
                    <a:lnTo>
                      <a:pt x="419" y="11869"/>
                    </a:lnTo>
                    <a:lnTo>
                      <a:pt x="370" y="11818"/>
                    </a:lnTo>
                    <a:lnTo>
                      <a:pt x="279" y="11710"/>
                    </a:lnTo>
                    <a:lnTo>
                      <a:pt x="202" y="11595"/>
                    </a:lnTo>
                    <a:lnTo>
                      <a:pt x="135" y="11471"/>
                    </a:lnTo>
                    <a:lnTo>
                      <a:pt x="82" y="11343"/>
                    </a:lnTo>
                    <a:lnTo>
                      <a:pt x="42" y="11209"/>
                    </a:lnTo>
                    <a:lnTo>
                      <a:pt x="14" y="11070"/>
                    </a:lnTo>
                    <a:lnTo>
                      <a:pt x="1" y="10927"/>
                    </a:lnTo>
                    <a:lnTo>
                      <a:pt x="0" y="10855"/>
                    </a:lnTo>
                    <a:lnTo>
                      <a:pt x="0" y="1919"/>
                    </a:lnTo>
                    <a:lnTo>
                      <a:pt x="1" y="1821"/>
                    </a:lnTo>
                    <a:lnTo>
                      <a:pt x="22" y="1627"/>
                    </a:lnTo>
                    <a:lnTo>
                      <a:pt x="60" y="1440"/>
                    </a:lnTo>
                    <a:lnTo>
                      <a:pt x="117" y="1260"/>
                    </a:lnTo>
                    <a:lnTo>
                      <a:pt x="189" y="1089"/>
                    </a:lnTo>
                    <a:lnTo>
                      <a:pt x="278" y="924"/>
                    </a:lnTo>
                    <a:lnTo>
                      <a:pt x="382" y="772"/>
                    </a:lnTo>
                    <a:lnTo>
                      <a:pt x="498" y="629"/>
                    </a:lnTo>
                    <a:lnTo>
                      <a:pt x="629" y="498"/>
                    </a:lnTo>
                    <a:lnTo>
                      <a:pt x="772" y="382"/>
                    </a:lnTo>
                    <a:lnTo>
                      <a:pt x="924" y="278"/>
                    </a:lnTo>
                    <a:lnTo>
                      <a:pt x="1088" y="189"/>
                    </a:lnTo>
                    <a:lnTo>
                      <a:pt x="1260" y="117"/>
                    </a:lnTo>
                    <a:lnTo>
                      <a:pt x="1440" y="60"/>
                    </a:lnTo>
                    <a:lnTo>
                      <a:pt x="1627" y="22"/>
                    </a:lnTo>
                    <a:lnTo>
                      <a:pt x="1821" y="1"/>
                    </a:lnTo>
                    <a:lnTo>
                      <a:pt x="1919" y="0"/>
                    </a:lnTo>
                    <a:lnTo>
                      <a:pt x="7390" y="0"/>
                    </a:lnTo>
                    <a:lnTo>
                      <a:pt x="7489" y="1"/>
                    </a:lnTo>
                    <a:lnTo>
                      <a:pt x="7682" y="22"/>
                    </a:lnTo>
                    <a:lnTo>
                      <a:pt x="7869" y="60"/>
                    </a:lnTo>
                    <a:lnTo>
                      <a:pt x="8049" y="117"/>
                    </a:lnTo>
                    <a:lnTo>
                      <a:pt x="8222" y="189"/>
                    </a:lnTo>
                    <a:lnTo>
                      <a:pt x="8385" y="278"/>
                    </a:lnTo>
                    <a:lnTo>
                      <a:pt x="8539" y="382"/>
                    </a:lnTo>
                    <a:lnTo>
                      <a:pt x="8681" y="498"/>
                    </a:lnTo>
                    <a:lnTo>
                      <a:pt x="8811" y="629"/>
                    </a:lnTo>
                    <a:lnTo>
                      <a:pt x="8929" y="772"/>
                    </a:lnTo>
                    <a:lnTo>
                      <a:pt x="9033" y="924"/>
                    </a:lnTo>
                    <a:lnTo>
                      <a:pt x="9120" y="1089"/>
                    </a:lnTo>
                    <a:lnTo>
                      <a:pt x="9194" y="1260"/>
                    </a:lnTo>
                    <a:lnTo>
                      <a:pt x="9250" y="1440"/>
                    </a:lnTo>
                    <a:lnTo>
                      <a:pt x="9289" y="1627"/>
                    </a:lnTo>
                    <a:lnTo>
                      <a:pt x="9308" y="1821"/>
                    </a:lnTo>
                    <a:lnTo>
                      <a:pt x="9310" y="1919"/>
                    </a:lnTo>
                    <a:lnTo>
                      <a:pt x="9310" y="8471"/>
                    </a:lnTo>
                    <a:lnTo>
                      <a:pt x="9308" y="8521"/>
                    </a:lnTo>
                    <a:lnTo>
                      <a:pt x="9289" y="8615"/>
                    </a:lnTo>
                    <a:lnTo>
                      <a:pt x="9253" y="8700"/>
                    </a:lnTo>
                    <a:lnTo>
                      <a:pt x="9201" y="8777"/>
                    </a:lnTo>
                    <a:lnTo>
                      <a:pt x="9136" y="8842"/>
                    </a:lnTo>
                    <a:lnTo>
                      <a:pt x="9058" y="8894"/>
                    </a:lnTo>
                    <a:lnTo>
                      <a:pt x="8974" y="8930"/>
                    </a:lnTo>
                    <a:lnTo>
                      <a:pt x="8880" y="8949"/>
                    </a:lnTo>
                    <a:lnTo>
                      <a:pt x="8830" y="8952"/>
                    </a:lnTo>
                    <a:lnTo>
                      <a:pt x="8781" y="8949"/>
                    </a:lnTo>
                    <a:lnTo>
                      <a:pt x="8687" y="8930"/>
                    </a:lnTo>
                    <a:lnTo>
                      <a:pt x="8601" y="8894"/>
                    </a:lnTo>
                    <a:lnTo>
                      <a:pt x="8524" y="8842"/>
                    </a:lnTo>
                    <a:lnTo>
                      <a:pt x="8460" y="8777"/>
                    </a:lnTo>
                    <a:lnTo>
                      <a:pt x="8408" y="8700"/>
                    </a:lnTo>
                    <a:lnTo>
                      <a:pt x="8370" y="8615"/>
                    </a:lnTo>
                    <a:lnTo>
                      <a:pt x="8352" y="8521"/>
                    </a:lnTo>
                    <a:lnTo>
                      <a:pt x="8350" y="8471"/>
                    </a:lnTo>
                    <a:lnTo>
                      <a:pt x="8350" y="1919"/>
                    </a:lnTo>
                    <a:lnTo>
                      <a:pt x="8349" y="1870"/>
                    </a:lnTo>
                    <a:lnTo>
                      <a:pt x="8340" y="1774"/>
                    </a:lnTo>
                    <a:lnTo>
                      <a:pt x="8320" y="1680"/>
                    </a:lnTo>
                    <a:lnTo>
                      <a:pt x="8293" y="1590"/>
                    </a:lnTo>
                    <a:lnTo>
                      <a:pt x="8255" y="1503"/>
                    </a:lnTo>
                    <a:lnTo>
                      <a:pt x="8211" y="1423"/>
                    </a:lnTo>
                    <a:lnTo>
                      <a:pt x="8160" y="1346"/>
                    </a:lnTo>
                    <a:lnTo>
                      <a:pt x="8101" y="1274"/>
                    </a:lnTo>
                    <a:lnTo>
                      <a:pt x="8035" y="1209"/>
                    </a:lnTo>
                    <a:lnTo>
                      <a:pt x="7964" y="1150"/>
                    </a:lnTo>
                    <a:lnTo>
                      <a:pt x="7888" y="1099"/>
                    </a:lnTo>
                    <a:lnTo>
                      <a:pt x="7806" y="1054"/>
                    </a:lnTo>
                    <a:lnTo>
                      <a:pt x="7720" y="1018"/>
                    </a:lnTo>
                    <a:lnTo>
                      <a:pt x="7630" y="989"/>
                    </a:lnTo>
                    <a:lnTo>
                      <a:pt x="7537" y="970"/>
                    </a:lnTo>
                    <a:lnTo>
                      <a:pt x="7440" y="960"/>
                    </a:lnTo>
                    <a:lnTo>
                      <a:pt x="7390" y="960"/>
                    </a:lnTo>
                    <a:lnTo>
                      <a:pt x="1919" y="960"/>
                    </a:lnTo>
                    <a:lnTo>
                      <a:pt x="1870" y="960"/>
                    </a:lnTo>
                    <a:lnTo>
                      <a:pt x="1774" y="970"/>
                    </a:lnTo>
                    <a:lnTo>
                      <a:pt x="1680" y="989"/>
                    </a:lnTo>
                    <a:lnTo>
                      <a:pt x="1589" y="1018"/>
                    </a:lnTo>
                    <a:lnTo>
                      <a:pt x="1503" y="1054"/>
                    </a:lnTo>
                    <a:lnTo>
                      <a:pt x="1422" y="1099"/>
                    </a:lnTo>
                    <a:lnTo>
                      <a:pt x="1346" y="1150"/>
                    </a:lnTo>
                    <a:lnTo>
                      <a:pt x="1274" y="1209"/>
                    </a:lnTo>
                    <a:lnTo>
                      <a:pt x="1209" y="1274"/>
                    </a:lnTo>
                    <a:lnTo>
                      <a:pt x="1150" y="1346"/>
                    </a:lnTo>
                    <a:lnTo>
                      <a:pt x="1098" y="1423"/>
                    </a:lnTo>
                    <a:lnTo>
                      <a:pt x="1054" y="1503"/>
                    </a:lnTo>
                    <a:lnTo>
                      <a:pt x="1018" y="1590"/>
                    </a:lnTo>
                    <a:lnTo>
                      <a:pt x="989" y="1680"/>
                    </a:lnTo>
                    <a:lnTo>
                      <a:pt x="970" y="1774"/>
                    </a:lnTo>
                    <a:lnTo>
                      <a:pt x="960" y="1870"/>
                    </a:lnTo>
                    <a:lnTo>
                      <a:pt x="960" y="1919"/>
                    </a:lnTo>
                    <a:lnTo>
                      <a:pt x="960" y="10855"/>
                    </a:lnTo>
                    <a:lnTo>
                      <a:pt x="962" y="10904"/>
                    </a:lnTo>
                    <a:lnTo>
                      <a:pt x="978" y="10995"/>
                    </a:lnTo>
                    <a:lnTo>
                      <a:pt x="1011" y="11078"/>
                    </a:lnTo>
                    <a:lnTo>
                      <a:pt x="1061" y="11152"/>
                    </a:lnTo>
                    <a:lnTo>
                      <a:pt x="1091" y="11185"/>
                    </a:lnTo>
                    <a:lnTo>
                      <a:pt x="1129" y="11218"/>
                    </a:lnTo>
                    <a:lnTo>
                      <a:pt x="1212" y="11271"/>
                    </a:lnTo>
                    <a:lnTo>
                      <a:pt x="1306" y="11307"/>
                    </a:lnTo>
                    <a:lnTo>
                      <a:pt x="1405" y="11326"/>
                    </a:lnTo>
                    <a:lnTo>
                      <a:pt x="1456" y="11327"/>
                    </a:lnTo>
                    <a:lnTo>
                      <a:pt x="1504" y="11325"/>
                    </a:lnTo>
                    <a:lnTo>
                      <a:pt x="1595" y="11307"/>
                    </a:lnTo>
                    <a:lnTo>
                      <a:pt x="1677" y="11273"/>
                    </a:lnTo>
                    <a:lnTo>
                      <a:pt x="1751" y="11222"/>
                    </a:lnTo>
                    <a:lnTo>
                      <a:pt x="1784" y="11191"/>
                    </a:lnTo>
                    <a:lnTo>
                      <a:pt x="4310" y="8592"/>
                    </a:lnTo>
                    <a:lnTo>
                      <a:pt x="4346" y="8559"/>
                    </a:lnTo>
                    <a:lnTo>
                      <a:pt x="4426" y="8505"/>
                    </a:lnTo>
                    <a:lnTo>
                      <a:pt x="4513" y="8468"/>
                    </a:lnTo>
                    <a:lnTo>
                      <a:pt x="4607" y="8449"/>
                    </a:lnTo>
                    <a:lnTo>
                      <a:pt x="4655" y="8448"/>
                    </a:lnTo>
                    <a:lnTo>
                      <a:pt x="4703" y="8449"/>
                    </a:lnTo>
                    <a:lnTo>
                      <a:pt x="4797" y="8468"/>
                    </a:lnTo>
                    <a:lnTo>
                      <a:pt x="4885" y="8505"/>
                    </a:lnTo>
                    <a:lnTo>
                      <a:pt x="4964" y="8559"/>
                    </a:lnTo>
                    <a:lnTo>
                      <a:pt x="4999" y="8592"/>
                    </a:lnTo>
                    <a:lnTo>
                      <a:pt x="7527" y="11191"/>
                    </a:lnTo>
                    <a:lnTo>
                      <a:pt x="7560" y="11222"/>
                    </a:lnTo>
                    <a:lnTo>
                      <a:pt x="7633" y="11273"/>
                    </a:lnTo>
                    <a:lnTo>
                      <a:pt x="7714" y="11307"/>
                    </a:lnTo>
                    <a:lnTo>
                      <a:pt x="7803" y="11325"/>
                    </a:lnTo>
                    <a:lnTo>
                      <a:pt x="7852" y="11327"/>
                    </a:lnTo>
                    <a:lnTo>
                      <a:pt x="7902" y="11326"/>
                    </a:lnTo>
                    <a:lnTo>
                      <a:pt x="8002" y="11306"/>
                    </a:lnTo>
                    <a:lnTo>
                      <a:pt x="8095" y="11270"/>
                    </a:lnTo>
                    <a:lnTo>
                      <a:pt x="8179" y="11215"/>
                    </a:lnTo>
                    <a:lnTo>
                      <a:pt x="8215" y="11182"/>
                    </a:lnTo>
                    <a:lnTo>
                      <a:pt x="8248" y="11148"/>
                    </a:lnTo>
                    <a:lnTo>
                      <a:pt x="8298" y="11073"/>
                    </a:lnTo>
                    <a:lnTo>
                      <a:pt x="8331" y="10989"/>
                    </a:lnTo>
                    <a:lnTo>
                      <a:pt x="8349" y="10897"/>
                    </a:lnTo>
                    <a:lnTo>
                      <a:pt x="8350" y="10847"/>
                    </a:lnTo>
                    <a:lnTo>
                      <a:pt x="8352" y="10798"/>
                    </a:lnTo>
                    <a:lnTo>
                      <a:pt x="8370" y="10704"/>
                    </a:lnTo>
                    <a:lnTo>
                      <a:pt x="8408" y="10618"/>
                    </a:lnTo>
                    <a:lnTo>
                      <a:pt x="8460" y="10541"/>
                    </a:lnTo>
                    <a:lnTo>
                      <a:pt x="8524" y="10477"/>
                    </a:lnTo>
                    <a:lnTo>
                      <a:pt x="8601" y="10425"/>
                    </a:lnTo>
                    <a:lnTo>
                      <a:pt x="8687" y="10387"/>
                    </a:lnTo>
                    <a:lnTo>
                      <a:pt x="8781" y="10369"/>
                    </a:lnTo>
                    <a:lnTo>
                      <a:pt x="8830" y="10367"/>
                    </a:lnTo>
                    <a:lnTo>
                      <a:pt x="8880" y="10369"/>
                    </a:lnTo>
                    <a:lnTo>
                      <a:pt x="8974" y="10387"/>
                    </a:lnTo>
                    <a:lnTo>
                      <a:pt x="9058" y="10425"/>
                    </a:lnTo>
                    <a:lnTo>
                      <a:pt x="9136" y="10477"/>
                    </a:lnTo>
                    <a:lnTo>
                      <a:pt x="9201" y="10541"/>
                    </a:lnTo>
                    <a:lnTo>
                      <a:pt x="9253" y="10618"/>
                    </a:lnTo>
                    <a:lnTo>
                      <a:pt x="9289" y="10704"/>
                    </a:lnTo>
                    <a:lnTo>
                      <a:pt x="9308" y="10798"/>
                    </a:lnTo>
                    <a:lnTo>
                      <a:pt x="9310" y="10847"/>
                    </a:lnTo>
                    <a:lnTo>
                      <a:pt x="9309" y="10920"/>
                    </a:lnTo>
                    <a:lnTo>
                      <a:pt x="9295" y="11063"/>
                    </a:lnTo>
                    <a:lnTo>
                      <a:pt x="9267" y="11202"/>
                    </a:lnTo>
                    <a:lnTo>
                      <a:pt x="9227" y="11336"/>
                    </a:lnTo>
                    <a:lnTo>
                      <a:pt x="9174" y="11466"/>
                    </a:lnTo>
                    <a:lnTo>
                      <a:pt x="9107" y="11588"/>
                    </a:lnTo>
                    <a:lnTo>
                      <a:pt x="9030" y="11705"/>
                    </a:lnTo>
                    <a:lnTo>
                      <a:pt x="8939" y="11814"/>
                    </a:lnTo>
                    <a:lnTo>
                      <a:pt x="8890" y="11865"/>
                    </a:lnTo>
                    <a:lnTo>
                      <a:pt x="8837" y="11915"/>
                    </a:lnTo>
                    <a:lnTo>
                      <a:pt x="8724" y="12006"/>
                    </a:lnTo>
                    <a:lnTo>
                      <a:pt x="8602" y="12085"/>
                    </a:lnTo>
                    <a:lnTo>
                      <a:pt x="8474" y="12151"/>
                    </a:lnTo>
                    <a:lnTo>
                      <a:pt x="8340" y="12206"/>
                    </a:lnTo>
                    <a:lnTo>
                      <a:pt x="8200" y="12246"/>
                    </a:lnTo>
                    <a:lnTo>
                      <a:pt x="8058" y="12273"/>
                    </a:lnTo>
                    <a:lnTo>
                      <a:pt x="7913" y="12286"/>
                    </a:lnTo>
                    <a:lnTo>
                      <a:pt x="7841" y="12286"/>
                    </a:lnTo>
                    <a:lnTo>
                      <a:pt x="7767" y="12285"/>
                    </a:lnTo>
                    <a:lnTo>
                      <a:pt x="7626" y="12269"/>
                    </a:lnTo>
                    <a:lnTo>
                      <a:pt x="7489" y="12242"/>
                    </a:lnTo>
                    <a:lnTo>
                      <a:pt x="7358" y="12200"/>
                    </a:lnTo>
                    <a:lnTo>
                      <a:pt x="7232" y="12147"/>
                    </a:lnTo>
                    <a:lnTo>
                      <a:pt x="7111" y="12079"/>
                    </a:lnTo>
                    <a:lnTo>
                      <a:pt x="6997" y="12001"/>
                    </a:lnTo>
                    <a:lnTo>
                      <a:pt x="6889" y="11911"/>
                    </a:lnTo>
                    <a:lnTo>
                      <a:pt x="6839" y="11859"/>
                    </a:lnTo>
                    <a:lnTo>
                      <a:pt x="4655" y="9615"/>
                    </a:lnTo>
                    <a:lnTo>
                      <a:pt x="2472" y="11859"/>
                    </a:lnTo>
                    <a:lnTo>
                      <a:pt x="2422" y="11909"/>
                    </a:lnTo>
                    <a:lnTo>
                      <a:pt x="2315" y="12000"/>
                    </a:lnTo>
                    <a:lnTo>
                      <a:pt x="2201" y="12079"/>
                    </a:lnTo>
                    <a:lnTo>
                      <a:pt x="2080" y="12145"/>
                    </a:lnTo>
                    <a:lnTo>
                      <a:pt x="1955" y="12199"/>
                    </a:lnTo>
                    <a:lnTo>
                      <a:pt x="1823" y="12240"/>
                    </a:lnTo>
                    <a:lnTo>
                      <a:pt x="1686" y="12269"/>
                    </a:lnTo>
                    <a:lnTo>
                      <a:pt x="1545" y="12285"/>
                    </a:lnTo>
                    <a:lnTo>
                      <a:pt x="1473" y="12286"/>
                    </a:lnTo>
                    <a:lnTo>
                      <a:pt x="1460" y="12286"/>
                    </a:lnTo>
                    <a:lnTo>
                      <a:pt x="1447" y="12286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타원 16">
                <a:extLst>
                  <a:ext uri="{FF2B5EF4-FFF2-40B4-BE49-F238E27FC236}">
                    <a16:creationId xmlns:a16="http://schemas.microsoft.com/office/drawing/2014/main" id="{024D795B-9BA3-F89A-C899-AF44EC9A1252}"/>
                  </a:ext>
                </a:extLst>
              </p:cNvPr>
              <p:cNvSpPr/>
              <p:nvPr/>
            </p:nvSpPr>
            <p:spPr>
              <a:xfrm>
                <a:off x="11101129" y="468617"/>
                <a:ext cx="145384" cy="14538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/>
              <a:lstStyle/>
              <a:p>
                <a:pPr algn="ctr">
                  <a:defRPr/>
                </a:pPr>
                <a:r>
                  <a:rPr lang="en-US" altLang="ko-KR" sz="900" dirty="0">
                    <a:solidFill>
                      <a:prstClr val="white"/>
                    </a:solidFill>
                  </a:rPr>
                  <a:t>5</a:t>
                </a:r>
                <a:endParaRPr lang="ko-KR" altLang="en-US" sz="900" dirty="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FEFC2655-0AFD-FC20-7B21-51B6FDF51864}"/>
                </a:ext>
              </a:extLst>
            </p:cNvPr>
            <p:cNvGrpSpPr/>
            <p:nvPr/>
          </p:nvGrpSpPr>
          <p:grpSpPr>
            <a:xfrm>
              <a:off x="9873449" y="494734"/>
              <a:ext cx="197772" cy="231810"/>
              <a:chOff x="10311599" y="879700"/>
              <a:chExt cx="197772" cy="231810"/>
            </a:xfrm>
          </p:grpSpPr>
          <p:sp>
            <p:nvSpPr>
              <p:cNvPr id="10" name="Freeform 36">
                <a:extLst>
                  <a:ext uri="{FF2B5EF4-FFF2-40B4-BE49-F238E27FC236}">
                    <a16:creationId xmlns:a16="http://schemas.microsoft.com/office/drawing/2014/main" id="{B78A884C-6E79-E6F8-87CF-9A39D125250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311599" y="955306"/>
                <a:ext cx="92872" cy="156204"/>
              </a:xfrm>
              <a:custGeom>
                <a:avLst/>
                <a:gdLst>
                  <a:gd name="T0" fmla="*/ 937 w 1926"/>
                  <a:gd name="T1" fmla="*/ 3639 h 4045"/>
                  <a:gd name="T2" fmla="*/ 893 w 1926"/>
                  <a:gd name="T3" fmla="*/ 3665 h 4045"/>
                  <a:gd name="T4" fmla="*/ 863 w 1926"/>
                  <a:gd name="T5" fmla="*/ 3712 h 4045"/>
                  <a:gd name="T6" fmla="*/ 851 w 1926"/>
                  <a:gd name="T7" fmla="*/ 3772 h 4045"/>
                  <a:gd name="T8" fmla="*/ 863 w 1926"/>
                  <a:gd name="T9" fmla="*/ 3832 h 4045"/>
                  <a:gd name="T10" fmla="*/ 893 w 1926"/>
                  <a:gd name="T11" fmla="*/ 3878 h 4045"/>
                  <a:gd name="T12" fmla="*/ 937 w 1926"/>
                  <a:gd name="T13" fmla="*/ 3905 h 4045"/>
                  <a:gd name="T14" fmla="*/ 988 w 1926"/>
                  <a:gd name="T15" fmla="*/ 3905 h 4045"/>
                  <a:gd name="T16" fmla="*/ 1033 w 1926"/>
                  <a:gd name="T17" fmla="*/ 3878 h 4045"/>
                  <a:gd name="T18" fmla="*/ 1064 w 1926"/>
                  <a:gd name="T19" fmla="*/ 3832 h 4045"/>
                  <a:gd name="T20" fmla="*/ 1075 w 1926"/>
                  <a:gd name="T21" fmla="*/ 3772 h 4045"/>
                  <a:gd name="T22" fmla="*/ 1064 w 1926"/>
                  <a:gd name="T23" fmla="*/ 3712 h 4045"/>
                  <a:gd name="T24" fmla="*/ 1033 w 1926"/>
                  <a:gd name="T25" fmla="*/ 3665 h 4045"/>
                  <a:gd name="T26" fmla="*/ 988 w 1926"/>
                  <a:gd name="T27" fmla="*/ 3639 h 4045"/>
                  <a:gd name="T28" fmla="*/ 156 w 1926"/>
                  <a:gd name="T29" fmla="*/ 434 h 4045"/>
                  <a:gd name="T30" fmla="*/ 1770 w 1926"/>
                  <a:gd name="T31" fmla="*/ 3540 h 4045"/>
                  <a:gd name="T32" fmla="*/ 156 w 1926"/>
                  <a:gd name="T33" fmla="*/ 434 h 4045"/>
                  <a:gd name="T34" fmla="*/ 716 w 1926"/>
                  <a:gd name="T35" fmla="*/ 200 h 4045"/>
                  <a:gd name="T36" fmla="*/ 701 w 1926"/>
                  <a:gd name="T37" fmla="*/ 217 h 4045"/>
                  <a:gd name="T38" fmla="*/ 701 w 1926"/>
                  <a:gd name="T39" fmla="*/ 243 h 4045"/>
                  <a:gd name="T40" fmla="*/ 716 w 1926"/>
                  <a:gd name="T41" fmla="*/ 260 h 4045"/>
                  <a:gd name="T42" fmla="*/ 1199 w 1926"/>
                  <a:gd name="T43" fmla="*/ 262 h 4045"/>
                  <a:gd name="T44" fmla="*/ 1218 w 1926"/>
                  <a:gd name="T45" fmla="*/ 254 h 4045"/>
                  <a:gd name="T46" fmla="*/ 1226 w 1926"/>
                  <a:gd name="T47" fmla="*/ 230 h 4045"/>
                  <a:gd name="T48" fmla="*/ 1218 w 1926"/>
                  <a:gd name="T49" fmla="*/ 207 h 4045"/>
                  <a:gd name="T50" fmla="*/ 1199 w 1926"/>
                  <a:gd name="T51" fmla="*/ 197 h 4045"/>
                  <a:gd name="T52" fmla="*/ 224 w 1926"/>
                  <a:gd name="T53" fmla="*/ 0 h 4045"/>
                  <a:gd name="T54" fmla="*/ 1738 w 1926"/>
                  <a:gd name="T55" fmla="*/ 4 h 4045"/>
                  <a:gd name="T56" fmla="*/ 1805 w 1926"/>
                  <a:gd name="T57" fmla="*/ 31 h 4045"/>
                  <a:gd name="T58" fmla="*/ 1860 w 1926"/>
                  <a:gd name="T59" fmla="*/ 81 h 4045"/>
                  <a:gd name="T60" fmla="*/ 1900 w 1926"/>
                  <a:gd name="T61" fmla="*/ 148 h 4045"/>
                  <a:gd name="T62" fmla="*/ 1923 w 1926"/>
                  <a:gd name="T63" fmla="*/ 229 h 4045"/>
                  <a:gd name="T64" fmla="*/ 1926 w 1926"/>
                  <a:gd name="T65" fmla="*/ 3772 h 4045"/>
                  <a:gd name="T66" fmla="*/ 1915 w 1926"/>
                  <a:gd name="T67" fmla="*/ 3857 h 4045"/>
                  <a:gd name="T68" fmla="*/ 1882 w 1926"/>
                  <a:gd name="T69" fmla="*/ 3932 h 4045"/>
                  <a:gd name="T70" fmla="*/ 1834 w 1926"/>
                  <a:gd name="T71" fmla="*/ 3992 h 4045"/>
                  <a:gd name="T72" fmla="*/ 1773 w 1926"/>
                  <a:gd name="T73" fmla="*/ 4032 h 4045"/>
                  <a:gd name="T74" fmla="*/ 1702 w 1926"/>
                  <a:gd name="T75" fmla="*/ 4045 h 4045"/>
                  <a:gd name="T76" fmla="*/ 188 w 1926"/>
                  <a:gd name="T77" fmla="*/ 4041 h 4045"/>
                  <a:gd name="T78" fmla="*/ 122 w 1926"/>
                  <a:gd name="T79" fmla="*/ 4014 h 4045"/>
                  <a:gd name="T80" fmla="*/ 66 w 1926"/>
                  <a:gd name="T81" fmla="*/ 3964 h 4045"/>
                  <a:gd name="T82" fmla="*/ 25 w 1926"/>
                  <a:gd name="T83" fmla="*/ 3897 h 4045"/>
                  <a:gd name="T84" fmla="*/ 3 w 1926"/>
                  <a:gd name="T85" fmla="*/ 3816 h 4045"/>
                  <a:gd name="T86" fmla="*/ 0 w 1926"/>
                  <a:gd name="T87" fmla="*/ 273 h 4045"/>
                  <a:gd name="T88" fmla="*/ 12 w 1926"/>
                  <a:gd name="T89" fmla="*/ 188 h 4045"/>
                  <a:gd name="T90" fmla="*/ 43 w 1926"/>
                  <a:gd name="T91" fmla="*/ 113 h 4045"/>
                  <a:gd name="T92" fmla="*/ 92 w 1926"/>
                  <a:gd name="T93" fmla="*/ 53 h 4045"/>
                  <a:gd name="T94" fmla="*/ 154 w 1926"/>
                  <a:gd name="T95" fmla="*/ 13 h 4045"/>
                  <a:gd name="T96" fmla="*/ 224 w 1926"/>
                  <a:gd name="T97" fmla="*/ 0 h 40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926" h="4045">
                    <a:moveTo>
                      <a:pt x="963" y="3636"/>
                    </a:moveTo>
                    <a:lnTo>
                      <a:pt x="937" y="3639"/>
                    </a:lnTo>
                    <a:lnTo>
                      <a:pt x="914" y="3649"/>
                    </a:lnTo>
                    <a:lnTo>
                      <a:pt x="893" y="3665"/>
                    </a:lnTo>
                    <a:lnTo>
                      <a:pt x="876" y="3686"/>
                    </a:lnTo>
                    <a:lnTo>
                      <a:pt x="863" y="3712"/>
                    </a:lnTo>
                    <a:lnTo>
                      <a:pt x="854" y="3741"/>
                    </a:lnTo>
                    <a:lnTo>
                      <a:pt x="851" y="3772"/>
                    </a:lnTo>
                    <a:lnTo>
                      <a:pt x="854" y="3804"/>
                    </a:lnTo>
                    <a:lnTo>
                      <a:pt x="863" y="3832"/>
                    </a:lnTo>
                    <a:lnTo>
                      <a:pt x="876" y="3857"/>
                    </a:lnTo>
                    <a:lnTo>
                      <a:pt x="893" y="3878"/>
                    </a:lnTo>
                    <a:lnTo>
                      <a:pt x="914" y="3894"/>
                    </a:lnTo>
                    <a:lnTo>
                      <a:pt x="937" y="3905"/>
                    </a:lnTo>
                    <a:lnTo>
                      <a:pt x="963" y="3909"/>
                    </a:lnTo>
                    <a:lnTo>
                      <a:pt x="988" y="3905"/>
                    </a:lnTo>
                    <a:lnTo>
                      <a:pt x="1013" y="3894"/>
                    </a:lnTo>
                    <a:lnTo>
                      <a:pt x="1033" y="3878"/>
                    </a:lnTo>
                    <a:lnTo>
                      <a:pt x="1051" y="3857"/>
                    </a:lnTo>
                    <a:lnTo>
                      <a:pt x="1064" y="3832"/>
                    </a:lnTo>
                    <a:lnTo>
                      <a:pt x="1072" y="3804"/>
                    </a:lnTo>
                    <a:lnTo>
                      <a:pt x="1075" y="3772"/>
                    </a:lnTo>
                    <a:lnTo>
                      <a:pt x="1072" y="3741"/>
                    </a:lnTo>
                    <a:lnTo>
                      <a:pt x="1064" y="3712"/>
                    </a:lnTo>
                    <a:lnTo>
                      <a:pt x="1051" y="3686"/>
                    </a:lnTo>
                    <a:lnTo>
                      <a:pt x="1033" y="3665"/>
                    </a:lnTo>
                    <a:lnTo>
                      <a:pt x="1013" y="3649"/>
                    </a:lnTo>
                    <a:lnTo>
                      <a:pt x="988" y="3639"/>
                    </a:lnTo>
                    <a:lnTo>
                      <a:pt x="963" y="3636"/>
                    </a:lnTo>
                    <a:close/>
                    <a:moveTo>
                      <a:pt x="156" y="434"/>
                    </a:moveTo>
                    <a:lnTo>
                      <a:pt x="156" y="3540"/>
                    </a:lnTo>
                    <a:lnTo>
                      <a:pt x="1770" y="3540"/>
                    </a:lnTo>
                    <a:lnTo>
                      <a:pt x="1770" y="434"/>
                    </a:lnTo>
                    <a:lnTo>
                      <a:pt x="156" y="434"/>
                    </a:lnTo>
                    <a:close/>
                    <a:moveTo>
                      <a:pt x="727" y="197"/>
                    </a:moveTo>
                    <a:lnTo>
                      <a:pt x="716" y="200"/>
                    </a:lnTo>
                    <a:lnTo>
                      <a:pt x="707" y="207"/>
                    </a:lnTo>
                    <a:lnTo>
                      <a:pt x="701" y="217"/>
                    </a:lnTo>
                    <a:lnTo>
                      <a:pt x="699" y="230"/>
                    </a:lnTo>
                    <a:lnTo>
                      <a:pt x="701" y="243"/>
                    </a:lnTo>
                    <a:lnTo>
                      <a:pt x="707" y="254"/>
                    </a:lnTo>
                    <a:lnTo>
                      <a:pt x="716" y="260"/>
                    </a:lnTo>
                    <a:lnTo>
                      <a:pt x="727" y="262"/>
                    </a:lnTo>
                    <a:lnTo>
                      <a:pt x="1199" y="262"/>
                    </a:lnTo>
                    <a:lnTo>
                      <a:pt x="1210" y="260"/>
                    </a:lnTo>
                    <a:lnTo>
                      <a:pt x="1218" y="254"/>
                    </a:lnTo>
                    <a:lnTo>
                      <a:pt x="1224" y="243"/>
                    </a:lnTo>
                    <a:lnTo>
                      <a:pt x="1226" y="230"/>
                    </a:lnTo>
                    <a:lnTo>
                      <a:pt x="1224" y="217"/>
                    </a:lnTo>
                    <a:lnTo>
                      <a:pt x="1218" y="207"/>
                    </a:lnTo>
                    <a:lnTo>
                      <a:pt x="1210" y="200"/>
                    </a:lnTo>
                    <a:lnTo>
                      <a:pt x="1199" y="197"/>
                    </a:lnTo>
                    <a:lnTo>
                      <a:pt x="727" y="197"/>
                    </a:lnTo>
                    <a:close/>
                    <a:moveTo>
                      <a:pt x="224" y="0"/>
                    </a:moveTo>
                    <a:lnTo>
                      <a:pt x="1702" y="0"/>
                    </a:lnTo>
                    <a:lnTo>
                      <a:pt x="1738" y="4"/>
                    </a:lnTo>
                    <a:lnTo>
                      <a:pt x="1773" y="13"/>
                    </a:lnTo>
                    <a:lnTo>
                      <a:pt x="1805" y="31"/>
                    </a:lnTo>
                    <a:lnTo>
                      <a:pt x="1834" y="53"/>
                    </a:lnTo>
                    <a:lnTo>
                      <a:pt x="1860" y="81"/>
                    </a:lnTo>
                    <a:lnTo>
                      <a:pt x="1882" y="113"/>
                    </a:lnTo>
                    <a:lnTo>
                      <a:pt x="1900" y="148"/>
                    </a:lnTo>
                    <a:lnTo>
                      <a:pt x="1915" y="188"/>
                    </a:lnTo>
                    <a:lnTo>
                      <a:pt x="1923" y="229"/>
                    </a:lnTo>
                    <a:lnTo>
                      <a:pt x="1926" y="273"/>
                    </a:lnTo>
                    <a:lnTo>
                      <a:pt x="1926" y="3772"/>
                    </a:lnTo>
                    <a:lnTo>
                      <a:pt x="1923" y="3816"/>
                    </a:lnTo>
                    <a:lnTo>
                      <a:pt x="1915" y="3857"/>
                    </a:lnTo>
                    <a:lnTo>
                      <a:pt x="1900" y="3897"/>
                    </a:lnTo>
                    <a:lnTo>
                      <a:pt x="1882" y="3932"/>
                    </a:lnTo>
                    <a:lnTo>
                      <a:pt x="1860" y="3964"/>
                    </a:lnTo>
                    <a:lnTo>
                      <a:pt x="1834" y="3992"/>
                    </a:lnTo>
                    <a:lnTo>
                      <a:pt x="1805" y="4014"/>
                    </a:lnTo>
                    <a:lnTo>
                      <a:pt x="1773" y="4032"/>
                    </a:lnTo>
                    <a:lnTo>
                      <a:pt x="1738" y="4041"/>
                    </a:lnTo>
                    <a:lnTo>
                      <a:pt x="1702" y="4045"/>
                    </a:lnTo>
                    <a:lnTo>
                      <a:pt x="224" y="4045"/>
                    </a:lnTo>
                    <a:lnTo>
                      <a:pt x="188" y="4041"/>
                    </a:lnTo>
                    <a:lnTo>
                      <a:pt x="154" y="4032"/>
                    </a:lnTo>
                    <a:lnTo>
                      <a:pt x="122" y="4014"/>
                    </a:lnTo>
                    <a:lnTo>
                      <a:pt x="92" y="3992"/>
                    </a:lnTo>
                    <a:lnTo>
                      <a:pt x="66" y="3964"/>
                    </a:lnTo>
                    <a:lnTo>
                      <a:pt x="43" y="3932"/>
                    </a:lnTo>
                    <a:lnTo>
                      <a:pt x="25" y="3897"/>
                    </a:lnTo>
                    <a:lnTo>
                      <a:pt x="12" y="3857"/>
                    </a:lnTo>
                    <a:lnTo>
                      <a:pt x="3" y="3816"/>
                    </a:lnTo>
                    <a:lnTo>
                      <a:pt x="0" y="3772"/>
                    </a:lnTo>
                    <a:lnTo>
                      <a:pt x="0" y="273"/>
                    </a:lnTo>
                    <a:lnTo>
                      <a:pt x="3" y="229"/>
                    </a:lnTo>
                    <a:lnTo>
                      <a:pt x="12" y="188"/>
                    </a:lnTo>
                    <a:lnTo>
                      <a:pt x="25" y="148"/>
                    </a:lnTo>
                    <a:lnTo>
                      <a:pt x="43" y="113"/>
                    </a:lnTo>
                    <a:lnTo>
                      <a:pt x="66" y="81"/>
                    </a:lnTo>
                    <a:lnTo>
                      <a:pt x="92" y="53"/>
                    </a:lnTo>
                    <a:lnTo>
                      <a:pt x="122" y="31"/>
                    </a:lnTo>
                    <a:lnTo>
                      <a:pt x="154" y="13"/>
                    </a:lnTo>
                    <a:lnTo>
                      <a:pt x="188" y="4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" name="타원 17">
                <a:extLst>
                  <a:ext uri="{FF2B5EF4-FFF2-40B4-BE49-F238E27FC236}">
                    <a16:creationId xmlns:a16="http://schemas.microsoft.com/office/drawing/2014/main" id="{4BA5C060-C7C4-3EC3-B68C-D19AA0026430}"/>
                  </a:ext>
                </a:extLst>
              </p:cNvPr>
              <p:cNvSpPr/>
              <p:nvPr/>
            </p:nvSpPr>
            <p:spPr>
              <a:xfrm>
                <a:off x="10363987" y="879700"/>
                <a:ext cx="145384" cy="14538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/>
              <a:lstStyle/>
              <a:p>
                <a:pPr algn="ctr">
                  <a:defRPr/>
                </a:pPr>
                <a:r>
                  <a:rPr lang="en-US" altLang="ko-KR" sz="500" dirty="0">
                    <a:solidFill>
                      <a:prstClr val="white"/>
                    </a:solidFill>
                  </a:rPr>
                  <a:t>off</a:t>
                </a:r>
                <a:endParaRPr lang="ko-KR" altLang="en-US" sz="500" dirty="0">
                  <a:solidFill>
                    <a:prstClr val="white"/>
                  </a:solidFill>
                </a:endParaRPr>
              </a:p>
            </p:txBody>
          </p:sp>
        </p:grpSp>
      </p:grpSp>
      <p:graphicFrame>
        <p:nvGraphicFramePr>
          <p:cNvPr id="24" name="표 26">
            <a:extLst>
              <a:ext uri="{FF2B5EF4-FFF2-40B4-BE49-F238E27FC236}">
                <a16:creationId xmlns:a16="http://schemas.microsoft.com/office/drawing/2014/main" id="{2925B5B1-C7E7-7972-C895-DE4D124A13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8372681"/>
              </p:ext>
            </p:extLst>
          </p:nvPr>
        </p:nvGraphicFramePr>
        <p:xfrm>
          <a:off x="395004" y="1118249"/>
          <a:ext cx="11494286" cy="542706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51196">
                  <a:extLst>
                    <a:ext uri="{9D8B030D-6E8A-4147-A177-3AD203B41FA5}">
                      <a16:colId xmlns:a16="http://schemas.microsoft.com/office/drawing/2014/main" val="3435146040"/>
                    </a:ext>
                  </a:extLst>
                </a:gridCol>
                <a:gridCol w="1841500">
                  <a:extLst>
                    <a:ext uri="{9D8B030D-6E8A-4147-A177-3AD203B41FA5}">
                      <a16:colId xmlns:a16="http://schemas.microsoft.com/office/drawing/2014/main" val="1641768726"/>
                    </a:ext>
                  </a:extLst>
                </a:gridCol>
                <a:gridCol w="3892341">
                  <a:extLst>
                    <a:ext uri="{9D8B030D-6E8A-4147-A177-3AD203B41FA5}">
                      <a16:colId xmlns:a16="http://schemas.microsoft.com/office/drawing/2014/main" val="3943221349"/>
                    </a:ext>
                  </a:extLst>
                </a:gridCol>
                <a:gridCol w="3701424">
                  <a:extLst>
                    <a:ext uri="{9D8B030D-6E8A-4147-A177-3AD203B41FA5}">
                      <a16:colId xmlns:a16="http://schemas.microsoft.com/office/drawing/2014/main" val="766572962"/>
                    </a:ext>
                  </a:extLst>
                </a:gridCol>
                <a:gridCol w="1107825">
                  <a:extLst>
                    <a:ext uri="{9D8B030D-6E8A-4147-A177-3AD203B41FA5}">
                      <a16:colId xmlns:a16="http://schemas.microsoft.com/office/drawing/2014/main" val="1931664283"/>
                    </a:ext>
                  </a:extLst>
                </a:gridCol>
              </a:tblGrid>
              <a:tr h="4636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1</a:t>
                      </a:r>
                      <a:r>
                        <a:rPr lang="ko-KR" altLang="en-US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리소스 수집 및 제작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r>
                        <a:rPr lang="en-US" altLang="ko-KR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- </a:t>
                      </a:r>
                      <a:r>
                        <a:rPr lang="ko-KR" altLang="en-US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게임 내 필요한 리소스 수집 및 제작</a:t>
                      </a:r>
                      <a:endParaRPr lang="en-US" altLang="ko-KR" sz="1400" dirty="0">
                        <a:latin typeface="210 청춘시대 L" panose="02020603020101020101" pitchFamily="18" charset="-127"/>
                        <a:ea typeface="210 청춘시대 L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- </a:t>
                      </a:r>
                      <a:r>
                        <a:rPr lang="ko-KR" altLang="en-US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메인</a:t>
                      </a:r>
                      <a:r>
                        <a:rPr lang="en-US" altLang="ko-KR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, </a:t>
                      </a:r>
                      <a:r>
                        <a:rPr lang="ko-KR" altLang="en-US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스테이지 별 배경</a:t>
                      </a:r>
                      <a:endParaRPr lang="en-US" altLang="ko-KR" sz="1400" dirty="0">
                        <a:latin typeface="210 청춘시대 L" panose="02020603020101020101" pitchFamily="18" charset="-127"/>
                        <a:ea typeface="210 청춘시대 L" panose="02020603020101020101" pitchFamily="18" charset="-127"/>
                      </a:endParaRP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- </a:t>
                      </a:r>
                      <a:r>
                        <a:rPr lang="ko-KR" altLang="en-US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캐릭터 기본</a:t>
                      </a:r>
                      <a:r>
                        <a:rPr lang="en-US" altLang="ko-KR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, </a:t>
                      </a:r>
                      <a:r>
                        <a:rPr lang="ko-KR" altLang="en-US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런</a:t>
                      </a:r>
                      <a:r>
                        <a:rPr lang="en-US" altLang="ko-KR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, </a:t>
                      </a:r>
                      <a:r>
                        <a:rPr lang="ko-KR" altLang="en-US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슬라이드</a:t>
                      </a:r>
                      <a:endParaRPr lang="en-US" altLang="ko-KR" sz="1400" dirty="0">
                        <a:latin typeface="210 청춘시대 L" panose="02020603020101020101" pitchFamily="18" charset="-127"/>
                        <a:ea typeface="210 청춘시대 L" panose="02020603020101020101" pitchFamily="18" charset="-127"/>
                      </a:endParaRP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- </a:t>
                      </a:r>
                      <a:r>
                        <a:rPr lang="ko-KR" altLang="en-US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오브젝트 및 </a:t>
                      </a:r>
                      <a:r>
                        <a:rPr lang="en-US" altLang="ko-KR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UI </a:t>
                      </a:r>
                      <a:r>
                        <a:rPr lang="ko-KR" altLang="en-US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수집</a:t>
                      </a:r>
                      <a:endParaRPr lang="en-US" altLang="ko-KR" sz="1400" dirty="0">
                        <a:latin typeface="210 청춘시대 L" panose="02020603020101020101" pitchFamily="18" charset="-127"/>
                        <a:ea typeface="210 청춘시대 L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en-US" altLang="ko-KR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100%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330073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2</a:t>
                      </a:r>
                      <a:r>
                        <a:rPr lang="ko-KR" altLang="en-US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게임 내 오브젝트 배치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- </a:t>
                      </a:r>
                      <a:r>
                        <a:rPr lang="ko-KR" altLang="en-US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맵 배경 및 장애물 배치</a:t>
                      </a:r>
                      <a:endParaRPr lang="en-US" altLang="ko-KR" sz="1400" dirty="0">
                        <a:latin typeface="210 청춘시대 L" panose="02020603020101020101" pitchFamily="18" charset="-127"/>
                        <a:ea typeface="210 청춘시대 L" panose="02020603020101020101" pitchFamily="18" charset="-127"/>
                      </a:endParaRP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- </a:t>
                      </a:r>
                      <a:r>
                        <a:rPr lang="ko-KR" altLang="en-US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위아래에서 나오는 오브젝트 발사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- </a:t>
                      </a:r>
                      <a:r>
                        <a:rPr lang="ko-KR" altLang="en-US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메인</a:t>
                      </a:r>
                      <a:r>
                        <a:rPr lang="en-US" altLang="ko-KR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, </a:t>
                      </a:r>
                      <a:r>
                        <a:rPr lang="ko-KR" altLang="en-US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스테이지 </a:t>
                      </a:r>
                      <a:r>
                        <a:rPr lang="en-US" altLang="ko-KR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1 </a:t>
                      </a:r>
                      <a:r>
                        <a:rPr lang="ko-KR" altLang="en-US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배경 완료</a:t>
                      </a:r>
                      <a:endParaRPr lang="en-US" altLang="ko-KR" sz="1400" dirty="0">
                        <a:latin typeface="210 청춘시대 L" panose="02020603020101020101" pitchFamily="18" charset="-127"/>
                        <a:ea typeface="210 청춘시대 L" panose="02020603020101020101" pitchFamily="18" charset="-127"/>
                      </a:endParaRP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- </a:t>
                      </a:r>
                      <a:r>
                        <a:rPr lang="ko-KR" altLang="en-US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고정 오브젝트 랜덤 위치 구현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80%</a:t>
                      </a:r>
                      <a:endParaRPr lang="ko-KR" altLang="en-US" sz="1400" dirty="0">
                        <a:latin typeface="210 청춘시대 L" panose="02020603020101020101" pitchFamily="18" charset="-127"/>
                        <a:ea typeface="210 청춘시대 L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40176485"/>
                  </a:ext>
                </a:extLst>
              </a:tr>
              <a:tr h="4148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3</a:t>
                      </a:r>
                      <a:r>
                        <a:rPr lang="ko-KR" altLang="en-US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마우스 및 키보드 동작</a:t>
                      </a:r>
                      <a:endParaRPr lang="en-US" altLang="ko-KR" sz="1400" dirty="0">
                        <a:latin typeface="210 청춘시대 L" panose="02020603020101020101" pitchFamily="18" charset="-127"/>
                        <a:ea typeface="210 청춘시대 L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- </a:t>
                      </a:r>
                      <a:r>
                        <a:rPr lang="ko-KR" altLang="en-US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캐릭터 컨트롤 </a:t>
                      </a:r>
                      <a:r>
                        <a:rPr lang="en-US" altLang="ko-KR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(</a:t>
                      </a:r>
                      <a:r>
                        <a:rPr lang="ko-KR" altLang="en-US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점프</a:t>
                      </a:r>
                      <a:r>
                        <a:rPr lang="en-US" altLang="ko-KR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/</a:t>
                      </a:r>
                      <a:r>
                        <a:rPr lang="ko-KR" altLang="en-US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슬라이드</a:t>
                      </a:r>
                      <a:r>
                        <a:rPr lang="en-US" altLang="ko-KR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) </a:t>
                      </a:r>
                      <a:r>
                        <a:rPr lang="ko-KR" altLang="en-US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기능</a:t>
                      </a:r>
                      <a:endParaRPr lang="en-US" altLang="ko-KR" sz="1400" dirty="0">
                        <a:latin typeface="210 청춘시대 L" panose="02020603020101020101" pitchFamily="18" charset="-127"/>
                        <a:ea typeface="210 청춘시대 L" panose="02020603020101020101" pitchFamily="18" charset="-127"/>
                      </a:endParaRP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- </a:t>
                      </a:r>
                      <a:r>
                        <a:rPr lang="ko-KR" altLang="en-US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게임 진행 중 메뉴 클릭에 대한 처리</a:t>
                      </a:r>
                      <a:endParaRPr lang="en-US" altLang="ko-KR" sz="1400" dirty="0">
                        <a:latin typeface="210 청춘시대 L" panose="02020603020101020101" pitchFamily="18" charset="-127"/>
                        <a:ea typeface="210 청춘시대 L" panose="02020603020101020101" pitchFamily="18" charset="-127"/>
                      </a:endParaRP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-</a:t>
                      </a:r>
                      <a:r>
                        <a:rPr lang="ko-KR" altLang="en-US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 게임 진행 중 스킬 발동에 대한 처리</a:t>
                      </a:r>
                      <a:endParaRPr lang="en-US" altLang="ko-KR" sz="1400" dirty="0">
                        <a:latin typeface="210 청춘시대 L" panose="02020603020101020101" pitchFamily="18" charset="-127"/>
                        <a:ea typeface="210 청춘시대 L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lang="en-US" altLang="ko-KR" sz="1400" dirty="0">
                        <a:latin typeface="210 청춘시대 L" panose="02020603020101020101" pitchFamily="18" charset="-127"/>
                        <a:ea typeface="210 청춘시대 L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lang="en-US" altLang="ko-KR" sz="1400" dirty="0">
                        <a:latin typeface="210 청춘시대 L" panose="02020603020101020101" pitchFamily="18" charset="-127"/>
                        <a:ea typeface="210 청춘시대 L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3307056"/>
                  </a:ext>
                </a:extLst>
              </a:tr>
              <a:tr h="4148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4</a:t>
                      </a:r>
                      <a:r>
                        <a:rPr lang="ko-KR" altLang="en-US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충돌 구현</a:t>
                      </a:r>
                      <a:endParaRPr lang="en-US" altLang="ko-KR" sz="1400" dirty="0">
                        <a:latin typeface="210 청춘시대 L" panose="02020603020101020101" pitchFamily="18" charset="-127"/>
                        <a:ea typeface="210 청춘시대 L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- </a:t>
                      </a:r>
                      <a:r>
                        <a:rPr lang="ko-KR" altLang="en-US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장애물과 충돌 체크 결과에 따른 체력 감소 구현</a:t>
                      </a:r>
                      <a:endParaRPr lang="en-US" altLang="ko-KR" sz="1400" dirty="0">
                        <a:latin typeface="210 청춘시대 L" panose="02020603020101020101" pitchFamily="18" charset="-127"/>
                        <a:ea typeface="210 청춘시대 L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400" dirty="0">
                        <a:latin typeface="210 청춘시대 L" panose="02020603020101020101" pitchFamily="18" charset="-127"/>
                        <a:ea typeface="210 청춘시대 L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400" dirty="0">
                        <a:latin typeface="210 청춘시대 L" panose="02020603020101020101" pitchFamily="18" charset="-127"/>
                        <a:ea typeface="210 청춘시대 L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9699957"/>
                  </a:ext>
                </a:extLst>
              </a:tr>
              <a:tr h="5112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5</a:t>
                      </a:r>
                      <a:r>
                        <a:rPr lang="ko-KR" altLang="en-US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추가 구현</a:t>
                      </a:r>
                      <a:endParaRPr lang="en-US" altLang="ko-KR" sz="1400" dirty="0">
                        <a:latin typeface="210 청춘시대 L" panose="02020603020101020101" pitchFamily="18" charset="-127"/>
                        <a:ea typeface="210 청춘시대 L" panose="02020603020101020101" pitchFamily="18" charset="-127"/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및 중간 점검</a:t>
                      </a:r>
                      <a:endParaRPr lang="en-US" altLang="ko-KR" sz="1400" dirty="0">
                        <a:latin typeface="210 청춘시대 L" panose="02020603020101020101" pitchFamily="18" charset="-127"/>
                        <a:ea typeface="210 청춘시대 L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- </a:t>
                      </a:r>
                      <a:r>
                        <a:rPr lang="ko-KR" altLang="en-US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실제 메뉴 </a:t>
                      </a:r>
                      <a:r>
                        <a:rPr lang="en-US" altLang="ko-KR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(</a:t>
                      </a:r>
                      <a:r>
                        <a:rPr lang="ko-KR" altLang="en-US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일시 정지</a:t>
                      </a:r>
                      <a:r>
                        <a:rPr lang="en-US" altLang="ko-KR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, </a:t>
                      </a:r>
                      <a:r>
                        <a:rPr lang="ko-KR" altLang="en-US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도움말</a:t>
                      </a:r>
                      <a:r>
                        <a:rPr lang="en-US" altLang="ko-KR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) </a:t>
                      </a:r>
                      <a:r>
                        <a:rPr lang="ko-KR" altLang="en-US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구현</a:t>
                      </a:r>
                      <a:endParaRPr lang="en-US" altLang="ko-KR" sz="1400" dirty="0">
                        <a:latin typeface="210 청춘시대 L" panose="02020603020101020101" pitchFamily="18" charset="-127"/>
                        <a:ea typeface="210 청춘시대 L" panose="02020603020101020101" pitchFamily="18" charset="-127"/>
                      </a:endParaRP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- </a:t>
                      </a:r>
                      <a:r>
                        <a:rPr lang="ko-KR" altLang="en-US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중간 점검 </a:t>
                      </a:r>
                      <a:r>
                        <a:rPr lang="en-US" altLang="ko-KR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/ 1~4</a:t>
                      </a:r>
                      <a:r>
                        <a:rPr lang="ko-KR" altLang="en-US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주차 진행 동안 부족한 점 보안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lang="ko-KR" altLang="en-US" sz="1400" dirty="0">
                        <a:latin typeface="210 청춘시대 L" panose="02020603020101020101" pitchFamily="18" charset="-127"/>
                        <a:ea typeface="210 청춘시대 L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lang="ko-KR" altLang="en-US" sz="1400" dirty="0">
                        <a:latin typeface="210 청춘시대 L" panose="02020603020101020101" pitchFamily="18" charset="-127"/>
                        <a:ea typeface="210 청춘시대 L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4554644"/>
                  </a:ext>
                </a:extLst>
              </a:tr>
              <a:tr h="5202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6</a:t>
                      </a:r>
                      <a:r>
                        <a:rPr lang="ko-KR" altLang="en-US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메인 화면 구현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-</a:t>
                      </a:r>
                      <a:r>
                        <a:rPr lang="ko-KR" altLang="en-US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 메인 화면 </a:t>
                      </a:r>
                      <a:r>
                        <a:rPr lang="en-US" altLang="ko-KR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(</a:t>
                      </a:r>
                      <a:r>
                        <a:rPr lang="ko-KR" altLang="en-US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게임 시작</a:t>
                      </a:r>
                      <a:r>
                        <a:rPr lang="en-US" altLang="ko-KR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, </a:t>
                      </a:r>
                      <a:r>
                        <a:rPr lang="ko-KR" altLang="en-US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상점</a:t>
                      </a:r>
                      <a:r>
                        <a:rPr lang="en-US" altLang="ko-KR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, </a:t>
                      </a:r>
                      <a:r>
                        <a:rPr lang="ko-KR" altLang="en-US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도움말</a:t>
                      </a:r>
                      <a:r>
                        <a:rPr lang="en-US" altLang="ko-KR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) </a:t>
                      </a:r>
                      <a:r>
                        <a:rPr lang="ko-KR" altLang="en-US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에서 인게임으로 이동 구현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latin typeface="210 청춘시대 L" panose="02020603020101020101" pitchFamily="18" charset="-127"/>
                        <a:ea typeface="210 청춘시대 L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latin typeface="210 청춘시대 L" panose="02020603020101020101" pitchFamily="18" charset="-127"/>
                        <a:ea typeface="210 청춘시대 L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63835930"/>
                  </a:ext>
                </a:extLst>
              </a:tr>
              <a:tr h="3941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7</a:t>
                      </a:r>
                      <a:r>
                        <a:rPr lang="ko-KR" altLang="en-US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캐릭터 선택 구현</a:t>
                      </a:r>
                      <a:endParaRPr lang="en-US" altLang="ko-KR" sz="1400" dirty="0">
                        <a:latin typeface="210 청춘시대 L" panose="02020603020101020101" pitchFamily="18" charset="-127"/>
                        <a:ea typeface="210 청춘시대 L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- </a:t>
                      </a:r>
                      <a:r>
                        <a:rPr lang="ko-KR" altLang="en-US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상점에 대한 부분 처리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latin typeface="210 청춘시대 L" panose="02020603020101020101" pitchFamily="18" charset="-127"/>
                        <a:ea typeface="210 청춘시대 L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latin typeface="210 청춘시대 L" panose="02020603020101020101" pitchFamily="18" charset="-127"/>
                        <a:ea typeface="210 청춘시대 L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62415180"/>
                  </a:ext>
                </a:extLst>
              </a:tr>
              <a:tr h="3487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8</a:t>
                      </a:r>
                      <a:r>
                        <a:rPr lang="ko-KR" altLang="en-US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시작과 종료 처리 </a:t>
                      </a:r>
                      <a:endParaRPr lang="en-US" altLang="ko-KR" sz="1400" dirty="0">
                        <a:latin typeface="210 청춘시대 L" panose="02020603020101020101" pitchFamily="18" charset="-127"/>
                        <a:ea typeface="210 청춘시대 L" panose="02020603020101020101" pitchFamily="18" charset="-127"/>
                      </a:endParaRPr>
                    </a:p>
                    <a:p>
                      <a:pPr algn="ctr" latinLnBrk="1"/>
                      <a:r>
                        <a:rPr lang="en-US" altLang="ko-KR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&amp; </a:t>
                      </a:r>
                      <a:r>
                        <a:rPr lang="ko-KR" altLang="en-US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사운드 추가</a:t>
                      </a:r>
                      <a:endParaRPr lang="en-US" altLang="ko-KR" sz="1400" dirty="0">
                        <a:latin typeface="210 청춘시대 L" panose="02020603020101020101" pitchFamily="18" charset="-127"/>
                        <a:ea typeface="210 청춘시대 L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- </a:t>
                      </a:r>
                      <a:r>
                        <a:rPr lang="ko-KR" altLang="en-US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실제적인 게임 시작과 종료 처리</a:t>
                      </a:r>
                      <a:endParaRPr lang="en-US" altLang="ko-KR" sz="1400" dirty="0">
                        <a:latin typeface="210 청춘시대 L" panose="02020603020101020101" pitchFamily="18" charset="-127"/>
                        <a:ea typeface="210 청춘시대 L" panose="02020603020101020101" pitchFamily="18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- </a:t>
                      </a:r>
                      <a:r>
                        <a:rPr lang="ko-KR" altLang="en-US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스코어 합산 결과 화면</a:t>
                      </a:r>
                      <a:endParaRPr lang="en-US" altLang="ko-KR" sz="1400" dirty="0">
                        <a:latin typeface="210 청춘시대 L" panose="02020603020101020101" pitchFamily="18" charset="-127"/>
                        <a:ea typeface="210 청춘시대 L" panose="02020603020101020101" pitchFamily="18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- </a:t>
                      </a:r>
                      <a:r>
                        <a:rPr lang="ko-KR" altLang="en-US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사운드 추가</a:t>
                      </a:r>
                      <a:endParaRPr lang="en-US" altLang="ko-KR" sz="1400" dirty="0">
                        <a:latin typeface="210 청춘시대 L" panose="02020603020101020101" pitchFamily="18" charset="-127"/>
                        <a:ea typeface="210 청춘시대 L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dirty="0">
                        <a:latin typeface="210 청춘시대 L" panose="02020603020101020101" pitchFamily="18" charset="-127"/>
                        <a:ea typeface="210 청춘시대 L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dirty="0">
                        <a:latin typeface="210 청춘시대 L" panose="02020603020101020101" pitchFamily="18" charset="-127"/>
                        <a:ea typeface="210 청춘시대 L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4241856"/>
                  </a:ext>
                </a:extLst>
              </a:tr>
              <a:tr h="3487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9</a:t>
                      </a:r>
                      <a:r>
                        <a:rPr lang="ko-KR" altLang="en-US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밸런스 조절</a:t>
                      </a:r>
                      <a:endParaRPr lang="en-US" altLang="ko-KR" sz="1400" dirty="0">
                        <a:latin typeface="210 청춘시대 L" panose="02020603020101020101" pitchFamily="18" charset="-127"/>
                        <a:ea typeface="210 청춘시대 L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- </a:t>
                      </a:r>
                      <a:r>
                        <a:rPr lang="ko-KR" altLang="en-US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밸런스 조절</a:t>
                      </a:r>
                      <a:endParaRPr lang="en-US" altLang="ko-KR" sz="1400" dirty="0">
                        <a:latin typeface="210 청춘시대 L" panose="02020603020101020101" pitchFamily="18" charset="-127"/>
                        <a:ea typeface="210 청춘시대 L" panose="02020603020101020101" pitchFamily="18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- 5~8</a:t>
                      </a:r>
                      <a:r>
                        <a:rPr lang="ko-KR" altLang="en-US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주차 진행동안 부족한 점 보안</a:t>
                      </a:r>
                      <a:endParaRPr lang="en-US" altLang="ko-KR" sz="1400" dirty="0">
                        <a:latin typeface="210 청춘시대 L" panose="02020603020101020101" pitchFamily="18" charset="-127"/>
                        <a:ea typeface="210 청춘시대 L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dirty="0">
                        <a:latin typeface="210 청춘시대 L" panose="02020603020101020101" pitchFamily="18" charset="-127"/>
                        <a:ea typeface="210 청춘시대 L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dirty="0">
                        <a:latin typeface="210 청춘시대 L" panose="02020603020101020101" pitchFamily="18" charset="-127"/>
                        <a:ea typeface="210 청춘시대 L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72022989"/>
                  </a:ext>
                </a:extLst>
              </a:tr>
              <a:tr h="3487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10</a:t>
                      </a:r>
                      <a:r>
                        <a:rPr lang="ko-KR" altLang="en-US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마무리</a:t>
                      </a:r>
                      <a:endParaRPr lang="en-US" altLang="ko-KR" sz="1400" dirty="0">
                        <a:latin typeface="210 청춘시대 L" panose="02020603020101020101" pitchFamily="18" charset="-127"/>
                        <a:ea typeface="210 청춘시대 L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최종 점검 및 릴리즈</a:t>
                      </a:r>
                      <a:endParaRPr lang="en-US" altLang="ko-KR" sz="1400" dirty="0">
                        <a:latin typeface="210 청춘시대 L" panose="02020603020101020101" pitchFamily="18" charset="-127"/>
                        <a:ea typeface="210 청춘시대 L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dirty="0">
                        <a:latin typeface="210 청춘시대 L" panose="02020603020101020101" pitchFamily="18" charset="-127"/>
                        <a:ea typeface="210 청춘시대 L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dirty="0">
                        <a:latin typeface="210 청춘시대 L" panose="02020603020101020101" pitchFamily="18" charset="-127"/>
                        <a:ea typeface="210 청춘시대 L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933536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87961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AF5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4">
            <a:extLst>
              <a:ext uri="{FF2B5EF4-FFF2-40B4-BE49-F238E27FC236}">
                <a16:creationId xmlns:a16="http://schemas.microsoft.com/office/drawing/2014/main" id="{EEB1D5F2-7800-ADED-3722-C1B26E5381FA}"/>
              </a:ext>
            </a:extLst>
          </p:cNvPr>
          <p:cNvSpPr/>
          <p:nvPr/>
        </p:nvSpPr>
        <p:spPr>
          <a:xfrm>
            <a:off x="241441" y="261791"/>
            <a:ext cx="11709121" cy="6334421"/>
          </a:xfrm>
          <a:prstGeom prst="roundRect">
            <a:avLst>
              <a:gd name="adj" fmla="val 3659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92100" dist="1130300" dir="5400000" sx="85000" sy="85000" algn="t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defRPr/>
            </a:pPr>
            <a:endParaRPr lang="ko-KR" altLang="en-US" sz="1100" dirty="0">
              <a:solidFill>
                <a:srgbClr val="5C5960"/>
              </a:solidFill>
            </a:endParaRPr>
          </a:p>
        </p:txBody>
      </p:sp>
      <p:sp>
        <p:nvSpPr>
          <p:cNvPr id="7" name="한쪽 모서리가 둥근 사각형 6">
            <a:extLst>
              <a:ext uri="{FF2B5EF4-FFF2-40B4-BE49-F238E27FC236}">
                <a16:creationId xmlns:a16="http://schemas.microsoft.com/office/drawing/2014/main" id="{9F6AD7F5-C530-566C-33ED-F1F6D3691771}"/>
              </a:ext>
            </a:extLst>
          </p:cNvPr>
          <p:cNvSpPr/>
          <p:nvPr/>
        </p:nvSpPr>
        <p:spPr>
          <a:xfrm flipH="1">
            <a:off x="241437" y="259327"/>
            <a:ext cx="11709121" cy="687482"/>
          </a:xfrm>
          <a:prstGeom prst="round2SameRect">
            <a:avLst>
              <a:gd name="adj1" fmla="val 32118"/>
              <a:gd name="adj2" fmla="val 0"/>
            </a:avLst>
          </a:prstGeom>
          <a:solidFill>
            <a:srgbClr val="5C59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bIns="108000" rtlCol="0" anchor="ctr"/>
          <a:lstStyle/>
          <a:p>
            <a:pPr algn="ctr" latinLnBrk="0">
              <a:defRPr/>
            </a:pPr>
            <a:r>
              <a:rPr lang="ko-KR" altLang="en-US" sz="3200" i="1" kern="0" dirty="0">
                <a:ln w="12700">
                  <a:solidFill>
                    <a:prstClr val="black">
                      <a:lumMod val="75000"/>
                      <a:lumOff val="25000"/>
                    </a:prstClr>
                  </a:solidFill>
                </a:ln>
                <a:solidFill>
                  <a:srgbClr val="FEAF53"/>
                </a:solidFill>
                <a:latin typeface="210 청춘시대 L" panose="02020603020101020101" pitchFamily="18" charset="-127"/>
                <a:ea typeface="210 청춘시대 L" panose="02020603020101020101" pitchFamily="18" charset="-127"/>
              </a:rPr>
              <a:t>프로젝트 계획 수정 내용</a:t>
            </a:r>
            <a:endParaRPr lang="ko-KR" altLang="en-US" dirty="0">
              <a:solidFill>
                <a:prstClr val="white">
                  <a:lumMod val="75000"/>
                </a:prstClr>
              </a:solidFill>
              <a:latin typeface="210 청춘시대 L" panose="02020603020101020101" pitchFamily="18" charset="-127"/>
              <a:ea typeface="210 청춘시대 L" panose="02020603020101020101" pitchFamily="18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7846522E-E463-AACE-A0FE-D81464A160CE}"/>
              </a:ext>
            </a:extLst>
          </p:cNvPr>
          <p:cNvGrpSpPr/>
          <p:nvPr/>
        </p:nvGrpSpPr>
        <p:grpSpPr>
          <a:xfrm>
            <a:off x="266402" y="418114"/>
            <a:ext cx="516135" cy="414529"/>
            <a:chOff x="266402" y="465739"/>
            <a:chExt cx="516135" cy="414529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A8CB7A9A-F874-91ED-A485-8F7275A1381C}"/>
                </a:ext>
              </a:extLst>
            </p:cNvPr>
            <p:cNvGrpSpPr/>
            <p:nvPr/>
          </p:nvGrpSpPr>
          <p:grpSpPr>
            <a:xfrm>
              <a:off x="395004" y="465739"/>
              <a:ext cx="265151" cy="265151"/>
              <a:chOff x="1593332" y="2172798"/>
              <a:chExt cx="1083168" cy="1083168"/>
            </a:xfrm>
          </p:grpSpPr>
          <p:sp>
            <p:nvSpPr>
              <p:cNvPr id="21" name="타원 20">
                <a:extLst>
                  <a:ext uri="{FF2B5EF4-FFF2-40B4-BE49-F238E27FC236}">
                    <a16:creationId xmlns:a16="http://schemas.microsoft.com/office/drawing/2014/main" id="{1A09BA94-8816-BF9E-4FFA-B33586AEC75B}"/>
                  </a:ext>
                </a:extLst>
              </p:cNvPr>
              <p:cNvSpPr/>
              <p:nvPr/>
            </p:nvSpPr>
            <p:spPr>
              <a:xfrm>
                <a:off x="1593332" y="2172798"/>
                <a:ext cx="1083168" cy="1083168"/>
              </a:xfrm>
              <a:prstGeom prst="ellipse">
                <a:avLst/>
              </a:prstGeom>
              <a:solidFill>
                <a:srgbClr val="FEAF53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 b="1">
                  <a:solidFill>
                    <a:prstClr val="white"/>
                  </a:solidFill>
                </a:endParaRPr>
              </a:p>
            </p:txBody>
          </p:sp>
          <p:pic>
            <p:nvPicPr>
              <p:cNvPr id="22" name="그림 21">
                <a:extLst>
                  <a:ext uri="{FF2B5EF4-FFF2-40B4-BE49-F238E27FC236}">
                    <a16:creationId xmlns:a16="http://schemas.microsoft.com/office/drawing/2014/main" id="{F79E4536-AD29-B732-43DB-84042BF4184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41655" y="2321121"/>
                <a:ext cx="786521" cy="786521"/>
              </a:xfrm>
              <a:prstGeom prst="rect">
                <a:avLst/>
              </a:prstGeom>
              <a:noFill/>
            </p:spPr>
          </p:pic>
        </p:grp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2A6E8F15-717E-BF01-5398-E4DC13286E6E}"/>
                </a:ext>
              </a:extLst>
            </p:cNvPr>
            <p:cNvSpPr/>
            <p:nvPr/>
          </p:nvSpPr>
          <p:spPr>
            <a:xfrm>
              <a:off x="266402" y="726380"/>
              <a:ext cx="516135" cy="1538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400" b="1" dirty="0">
                  <a:solidFill>
                    <a:prstClr val="white"/>
                  </a:solidFill>
                </a:rPr>
                <a:t>seok830621</a:t>
              </a:r>
              <a:endParaRPr lang="ko-KR" altLang="en-US" sz="400" b="1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4CEAA4BF-0BD1-4A89-0F45-DB3A9142931E}"/>
              </a:ext>
            </a:extLst>
          </p:cNvPr>
          <p:cNvGrpSpPr/>
          <p:nvPr/>
        </p:nvGrpSpPr>
        <p:grpSpPr>
          <a:xfrm>
            <a:off x="9873449" y="448487"/>
            <a:ext cx="1887239" cy="324305"/>
            <a:chOff x="9873449" y="448487"/>
            <a:chExt cx="1887239" cy="324305"/>
          </a:xfrm>
        </p:grpSpPr>
        <p:sp>
          <p:nvSpPr>
            <p:cNvPr id="11" name="자유형 23">
              <a:extLst>
                <a:ext uri="{FF2B5EF4-FFF2-40B4-BE49-F238E27FC236}">
                  <a16:creationId xmlns:a16="http://schemas.microsoft.com/office/drawing/2014/main" id="{2AAA0F89-4369-9F48-546A-50EFADD271E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85261" y="549459"/>
              <a:ext cx="139808" cy="122360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448C7CCC-ED5D-A257-238D-7AD7CB6CF6B9}"/>
                </a:ext>
              </a:extLst>
            </p:cNvPr>
            <p:cNvSpPr>
              <a:spLocks/>
            </p:cNvSpPr>
            <p:nvPr/>
          </p:nvSpPr>
          <p:spPr bwMode="auto">
            <a:xfrm rot="10800000" flipH="1" flipV="1">
              <a:off x="10639109" y="548015"/>
              <a:ext cx="141269" cy="125249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95F5F7A9-97F7-D851-2DA5-91CDC10CE4EC}"/>
                </a:ext>
              </a:extLst>
            </p:cNvPr>
            <p:cNvGrpSpPr/>
            <p:nvPr/>
          </p:nvGrpSpPr>
          <p:grpSpPr>
            <a:xfrm>
              <a:off x="11436383" y="448487"/>
              <a:ext cx="324305" cy="324305"/>
              <a:chOff x="11436383" y="456228"/>
              <a:chExt cx="324305" cy="324305"/>
            </a:xfrm>
          </p:grpSpPr>
          <p:sp>
            <p:nvSpPr>
              <p:cNvPr id="14" name="모서리가 둥근 직사각형 31">
                <a:extLst>
                  <a:ext uri="{FF2B5EF4-FFF2-40B4-BE49-F238E27FC236}">
                    <a16:creationId xmlns:a16="http://schemas.microsoft.com/office/drawing/2014/main" id="{734B980F-F295-C5F7-CEC5-1793ED73D10F}"/>
                  </a:ext>
                </a:extLst>
              </p:cNvPr>
              <p:cNvSpPr/>
              <p:nvPr/>
            </p:nvSpPr>
            <p:spPr>
              <a:xfrm>
                <a:off x="11436383" y="456228"/>
                <a:ext cx="324305" cy="324305"/>
              </a:xfrm>
              <a:prstGeom prst="ellipse">
                <a:avLst/>
              </a:prstGeom>
              <a:solidFill>
                <a:schemeClr val="tx1">
                  <a:alpha val="3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26000" rtlCol="0" anchor="ctr"/>
              <a:lstStyle/>
              <a:p>
                <a:pPr>
                  <a:defRPr/>
                </a:pPr>
                <a:endParaRPr lang="en-US" altLang="ko-KR" sz="1050" dirty="0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5" name="Group 12">
                <a:extLst>
                  <a:ext uri="{FF2B5EF4-FFF2-40B4-BE49-F238E27FC236}">
                    <a16:creationId xmlns:a16="http://schemas.microsoft.com/office/drawing/2014/main" id="{9DF20EC5-ABAD-F0F5-3B8D-613860427637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1504624" y="541309"/>
                <a:ext cx="187822" cy="149408"/>
                <a:chOff x="6124" y="305"/>
                <a:chExt cx="841" cy="669"/>
              </a:xfrm>
              <a:solidFill>
                <a:schemeClr val="bg1"/>
              </a:solidFill>
            </p:grpSpPr>
            <p:sp>
              <p:nvSpPr>
                <p:cNvPr id="19" name="Freeform 13">
                  <a:extLst>
                    <a:ext uri="{FF2B5EF4-FFF2-40B4-BE49-F238E27FC236}">
                      <a16:creationId xmlns:a16="http://schemas.microsoft.com/office/drawing/2014/main" id="{46042FC4-F854-58C1-9E02-184189B17E3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44" y="440"/>
                  <a:ext cx="601" cy="534"/>
                </a:xfrm>
                <a:custGeom>
                  <a:avLst/>
                  <a:gdLst>
                    <a:gd name="T0" fmla="*/ 902 w 1802"/>
                    <a:gd name="T1" fmla="*/ 0 h 1602"/>
                    <a:gd name="T2" fmla="*/ 2 w 1802"/>
                    <a:gd name="T3" fmla="*/ 742 h 1602"/>
                    <a:gd name="T4" fmla="*/ 2 w 1802"/>
                    <a:gd name="T5" fmla="*/ 743 h 1602"/>
                    <a:gd name="T6" fmla="*/ 2 w 1802"/>
                    <a:gd name="T7" fmla="*/ 746 h 1602"/>
                    <a:gd name="T8" fmla="*/ 0 w 1802"/>
                    <a:gd name="T9" fmla="*/ 749 h 1602"/>
                    <a:gd name="T10" fmla="*/ 0 w 1802"/>
                    <a:gd name="T11" fmla="*/ 751 h 1602"/>
                    <a:gd name="T12" fmla="*/ 0 w 1802"/>
                    <a:gd name="T13" fmla="*/ 1501 h 1602"/>
                    <a:gd name="T14" fmla="*/ 2 w 1802"/>
                    <a:gd name="T15" fmla="*/ 1521 h 1602"/>
                    <a:gd name="T16" fmla="*/ 16 w 1802"/>
                    <a:gd name="T17" fmla="*/ 1557 h 1602"/>
                    <a:gd name="T18" fmla="*/ 30 w 1802"/>
                    <a:gd name="T19" fmla="*/ 1572 h 1602"/>
                    <a:gd name="T20" fmla="*/ 45 w 1802"/>
                    <a:gd name="T21" fmla="*/ 1586 h 1602"/>
                    <a:gd name="T22" fmla="*/ 81 w 1802"/>
                    <a:gd name="T23" fmla="*/ 1601 h 1602"/>
                    <a:gd name="T24" fmla="*/ 100 w 1802"/>
                    <a:gd name="T25" fmla="*/ 1602 h 1602"/>
                    <a:gd name="T26" fmla="*/ 702 w 1802"/>
                    <a:gd name="T27" fmla="*/ 1602 h 1602"/>
                    <a:gd name="T28" fmla="*/ 702 w 1802"/>
                    <a:gd name="T29" fmla="*/ 1001 h 1602"/>
                    <a:gd name="T30" fmla="*/ 1102 w 1802"/>
                    <a:gd name="T31" fmla="*/ 1001 h 1602"/>
                    <a:gd name="T32" fmla="*/ 1102 w 1802"/>
                    <a:gd name="T33" fmla="*/ 1602 h 1602"/>
                    <a:gd name="T34" fmla="*/ 1703 w 1802"/>
                    <a:gd name="T35" fmla="*/ 1602 h 1602"/>
                    <a:gd name="T36" fmla="*/ 1723 w 1802"/>
                    <a:gd name="T37" fmla="*/ 1601 h 1602"/>
                    <a:gd name="T38" fmla="*/ 1758 w 1802"/>
                    <a:gd name="T39" fmla="*/ 1586 h 1602"/>
                    <a:gd name="T40" fmla="*/ 1773 w 1802"/>
                    <a:gd name="T41" fmla="*/ 1572 h 1602"/>
                    <a:gd name="T42" fmla="*/ 1786 w 1802"/>
                    <a:gd name="T43" fmla="*/ 1557 h 1602"/>
                    <a:gd name="T44" fmla="*/ 1802 w 1802"/>
                    <a:gd name="T45" fmla="*/ 1521 h 1602"/>
                    <a:gd name="T46" fmla="*/ 1802 w 1802"/>
                    <a:gd name="T47" fmla="*/ 1501 h 1602"/>
                    <a:gd name="T48" fmla="*/ 1802 w 1802"/>
                    <a:gd name="T49" fmla="*/ 751 h 1602"/>
                    <a:gd name="T50" fmla="*/ 1802 w 1802"/>
                    <a:gd name="T51" fmla="*/ 745 h 1602"/>
                    <a:gd name="T52" fmla="*/ 1801 w 1802"/>
                    <a:gd name="T53" fmla="*/ 742 h 1602"/>
                    <a:gd name="T54" fmla="*/ 902 w 1802"/>
                    <a:gd name="T55" fmla="*/ 0 h 16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1802" h="1602">
                      <a:moveTo>
                        <a:pt x="902" y="0"/>
                      </a:moveTo>
                      <a:lnTo>
                        <a:pt x="2" y="742"/>
                      </a:lnTo>
                      <a:lnTo>
                        <a:pt x="2" y="743"/>
                      </a:lnTo>
                      <a:lnTo>
                        <a:pt x="2" y="746"/>
                      </a:lnTo>
                      <a:lnTo>
                        <a:pt x="0" y="749"/>
                      </a:lnTo>
                      <a:lnTo>
                        <a:pt x="0" y="751"/>
                      </a:lnTo>
                      <a:lnTo>
                        <a:pt x="0" y="1501"/>
                      </a:lnTo>
                      <a:lnTo>
                        <a:pt x="2" y="1521"/>
                      </a:lnTo>
                      <a:lnTo>
                        <a:pt x="16" y="1557"/>
                      </a:lnTo>
                      <a:lnTo>
                        <a:pt x="30" y="1572"/>
                      </a:lnTo>
                      <a:lnTo>
                        <a:pt x="45" y="1586"/>
                      </a:lnTo>
                      <a:lnTo>
                        <a:pt x="81" y="1601"/>
                      </a:lnTo>
                      <a:lnTo>
                        <a:pt x="100" y="1602"/>
                      </a:lnTo>
                      <a:lnTo>
                        <a:pt x="702" y="1602"/>
                      </a:lnTo>
                      <a:lnTo>
                        <a:pt x="702" y="1001"/>
                      </a:lnTo>
                      <a:lnTo>
                        <a:pt x="1102" y="1001"/>
                      </a:lnTo>
                      <a:lnTo>
                        <a:pt x="1102" y="1602"/>
                      </a:lnTo>
                      <a:lnTo>
                        <a:pt x="1703" y="1602"/>
                      </a:lnTo>
                      <a:lnTo>
                        <a:pt x="1723" y="1601"/>
                      </a:lnTo>
                      <a:lnTo>
                        <a:pt x="1758" y="1586"/>
                      </a:lnTo>
                      <a:lnTo>
                        <a:pt x="1773" y="1572"/>
                      </a:lnTo>
                      <a:lnTo>
                        <a:pt x="1786" y="1557"/>
                      </a:lnTo>
                      <a:lnTo>
                        <a:pt x="1802" y="1521"/>
                      </a:lnTo>
                      <a:lnTo>
                        <a:pt x="1802" y="1501"/>
                      </a:lnTo>
                      <a:lnTo>
                        <a:pt x="1802" y="751"/>
                      </a:lnTo>
                      <a:lnTo>
                        <a:pt x="1802" y="745"/>
                      </a:lnTo>
                      <a:lnTo>
                        <a:pt x="1801" y="742"/>
                      </a:lnTo>
                      <a:lnTo>
                        <a:pt x="902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0" name="Freeform 14">
                  <a:extLst>
                    <a:ext uri="{FF2B5EF4-FFF2-40B4-BE49-F238E27FC236}">
                      <a16:creationId xmlns:a16="http://schemas.microsoft.com/office/drawing/2014/main" id="{D1C9505C-B10F-500B-9A70-F3BDF1D1953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124" y="305"/>
                  <a:ext cx="841" cy="394"/>
                </a:xfrm>
                <a:custGeom>
                  <a:avLst/>
                  <a:gdLst>
                    <a:gd name="T0" fmla="*/ 2505 w 2522"/>
                    <a:gd name="T1" fmla="*/ 978 h 1181"/>
                    <a:gd name="T2" fmla="*/ 2162 w 2522"/>
                    <a:gd name="T3" fmla="*/ 694 h 1181"/>
                    <a:gd name="T4" fmla="*/ 2162 w 2522"/>
                    <a:gd name="T5" fmla="*/ 54 h 1181"/>
                    <a:gd name="T6" fmla="*/ 2162 w 2522"/>
                    <a:gd name="T7" fmla="*/ 44 h 1181"/>
                    <a:gd name="T8" fmla="*/ 2155 w 2522"/>
                    <a:gd name="T9" fmla="*/ 26 h 1181"/>
                    <a:gd name="T10" fmla="*/ 2149 w 2522"/>
                    <a:gd name="T11" fmla="*/ 18 h 1181"/>
                    <a:gd name="T12" fmla="*/ 2141 w 2522"/>
                    <a:gd name="T13" fmla="*/ 13 h 1181"/>
                    <a:gd name="T14" fmla="*/ 2123 w 2522"/>
                    <a:gd name="T15" fmla="*/ 5 h 1181"/>
                    <a:gd name="T16" fmla="*/ 2113 w 2522"/>
                    <a:gd name="T17" fmla="*/ 5 h 1181"/>
                    <a:gd name="T18" fmla="*/ 1812 w 2522"/>
                    <a:gd name="T19" fmla="*/ 5 h 1181"/>
                    <a:gd name="T20" fmla="*/ 1802 w 2522"/>
                    <a:gd name="T21" fmla="*/ 5 h 1181"/>
                    <a:gd name="T22" fmla="*/ 1783 w 2522"/>
                    <a:gd name="T23" fmla="*/ 13 h 1181"/>
                    <a:gd name="T24" fmla="*/ 1776 w 2522"/>
                    <a:gd name="T25" fmla="*/ 18 h 1181"/>
                    <a:gd name="T26" fmla="*/ 1770 w 2522"/>
                    <a:gd name="T27" fmla="*/ 26 h 1181"/>
                    <a:gd name="T28" fmla="*/ 1763 w 2522"/>
                    <a:gd name="T29" fmla="*/ 44 h 1181"/>
                    <a:gd name="T30" fmla="*/ 1762 w 2522"/>
                    <a:gd name="T31" fmla="*/ 54 h 1181"/>
                    <a:gd name="T32" fmla="*/ 1762 w 2522"/>
                    <a:gd name="T33" fmla="*/ 360 h 1181"/>
                    <a:gd name="T34" fmla="*/ 1380 w 2522"/>
                    <a:gd name="T35" fmla="*/ 41 h 1181"/>
                    <a:gd name="T36" fmla="*/ 1354 w 2522"/>
                    <a:gd name="T37" fmla="*/ 23 h 1181"/>
                    <a:gd name="T38" fmla="*/ 1295 w 2522"/>
                    <a:gd name="T39" fmla="*/ 1 h 1181"/>
                    <a:gd name="T40" fmla="*/ 1262 w 2522"/>
                    <a:gd name="T41" fmla="*/ 0 h 1181"/>
                    <a:gd name="T42" fmla="*/ 1227 w 2522"/>
                    <a:gd name="T43" fmla="*/ 1 h 1181"/>
                    <a:gd name="T44" fmla="*/ 1168 w 2522"/>
                    <a:gd name="T45" fmla="*/ 23 h 1181"/>
                    <a:gd name="T46" fmla="*/ 1142 w 2522"/>
                    <a:gd name="T47" fmla="*/ 41 h 1181"/>
                    <a:gd name="T48" fmla="*/ 17 w 2522"/>
                    <a:gd name="T49" fmla="*/ 978 h 1181"/>
                    <a:gd name="T50" fmla="*/ 10 w 2522"/>
                    <a:gd name="T51" fmla="*/ 985 h 1181"/>
                    <a:gd name="T52" fmla="*/ 1 w 2522"/>
                    <a:gd name="T53" fmla="*/ 1001 h 1181"/>
                    <a:gd name="T54" fmla="*/ 0 w 2522"/>
                    <a:gd name="T55" fmla="*/ 1012 h 1181"/>
                    <a:gd name="T56" fmla="*/ 0 w 2522"/>
                    <a:gd name="T57" fmla="*/ 1023 h 1181"/>
                    <a:gd name="T58" fmla="*/ 6 w 2522"/>
                    <a:gd name="T59" fmla="*/ 1040 h 1181"/>
                    <a:gd name="T60" fmla="*/ 12 w 2522"/>
                    <a:gd name="T61" fmla="*/ 1048 h 1181"/>
                    <a:gd name="T62" fmla="*/ 108 w 2522"/>
                    <a:gd name="T63" fmla="*/ 1164 h 1181"/>
                    <a:gd name="T64" fmla="*/ 122 w 2522"/>
                    <a:gd name="T65" fmla="*/ 1177 h 1181"/>
                    <a:gd name="T66" fmla="*/ 141 w 2522"/>
                    <a:gd name="T67" fmla="*/ 1181 h 1181"/>
                    <a:gd name="T68" fmla="*/ 160 w 2522"/>
                    <a:gd name="T69" fmla="*/ 1181 h 1181"/>
                    <a:gd name="T70" fmla="*/ 179 w 2522"/>
                    <a:gd name="T71" fmla="*/ 1171 h 1181"/>
                    <a:gd name="T72" fmla="*/ 1262 w 2522"/>
                    <a:gd name="T73" fmla="*/ 268 h 1181"/>
                    <a:gd name="T74" fmla="*/ 2344 w 2522"/>
                    <a:gd name="T75" fmla="*/ 1171 h 1181"/>
                    <a:gd name="T76" fmla="*/ 2358 w 2522"/>
                    <a:gd name="T77" fmla="*/ 1180 h 1181"/>
                    <a:gd name="T78" fmla="*/ 2377 w 2522"/>
                    <a:gd name="T79" fmla="*/ 1181 h 1181"/>
                    <a:gd name="T80" fmla="*/ 2383 w 2522"/>
                    <a:gd name="T81" fmla="*/ 1181 h 1181"/>
                    <a:gd name="T82" fmla="*/ 2401 w 2522"/>
                    <a:gd name="T83" fmla="*/ 1177 h 1181"/>
                    <a:gd name="T84" fmla="*/ 2414 w 2522"/>
                    <a:gd name="T85" fmla="*/ 1164 h 1181"/>
                    <a:gd name="T86" fmla="*/ 2512 w 2522"/>
                    <a:gd name="T87" fmla="*/ 1048 h 1181"/>
                    <a:gd name="T88" fmla="*/ 2518 w 2522"/>
                    <a:gd name="T89" fmla="*/ 1040 h 1181"/>
                    <a:gd name="T90" fmla="*/ 2522 w 2522"/>
                    <a:gd name="T91" fmla="*/ 1023 h 1181"/>
                    <a:gd name="T92" fmla="*/ 2522 w 2522"/>
                    <a:gd name="T93" fmla="*/ 1012 h 1181"/>
                    <a:gd name="T94" fmla="*/ 2521 w 2522"/>
                    <a:gd name="T95" fmla="*/ 1001 h 1181"/>
                    <a:gd name="T96" fmla="*/ 2512 w 2522"/>
                    <a:gd name="T97" fmla="*/ 985 h 1181"/>
                    <a:gd name="T98" fmla="*/ 2505 w 2522"/>
                    <a:gd name="T99" fmla="*/ 978 h 11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2522" h="1181">
                      <a:moveTo>
                        <a:pt x="2505" y="978"/>
                      </a:moveTo>
                      <a:lnTo>
                        <a:pt x="2162" y="694"/>
                      </a:lnTo>
                      <a:lnTo>
                        <a:pt x="2162" y="54"/>
                      </a:lnTo>
                      <a:lnTo>
                        <a:pt x="2162" y="44"/>
                      </a:lnTo>
                      <a:lnTo>
                        <a:pt x="2155" y="26"/>
                      </a:lnTo>
                      <a:lnTo>
                        <a:pt x="2149" y="18"/>
                      </a:lnTo>
                      <a:lnTo>
                        <a:pt x="2141" y="13"/>
                      </a:lnTo>
                      <a:lnTo>
                        <a:pt x="2123" y="5"/>
                      </a:lnTo>
                      <a:lnTo>
                        <a:pt x="2113" y="5"/>
                      </a:lnTo>
                      <a:lnTo>
                        <a:pt x="1812" y="5"/>
                      </a:lnTo>
                      <a:lnTo>
                        <a:pt x="1802" y="5"/>
                      </a:lnTo>
                      <a:lnTo>
                        <a:pt x="1783" y="13"/>
                      </a:lnTo>
                      <a:lnTo>
                        <a:pt x="1776" y="18"/>
                      </a:lnTo>
                      <a:lnTo>
                        <a:pt x="1770" y="26"/>
                      </a:lnTo>
                      <a:lnTo>
                        <a:pt x="1763" y="44"/>
                      </a:lnTo>
                      <a:lnTo>
                        <a:pt x="1762" y="54"/>
                      </a:lnTo>
                      <a:lnTo>
                        <a:pt x="1762" y="360"/>
                      </a:lnTo>
                      <a:lnTo>
                        <a:pt x="1380" y="41"/>
                      </a:lnTo>
                      <a:lnTo>
                        <a:pt x="1354" y="23"/>
                      </a:lnTo>
                      <a:lnTo>
                        <a:pt x="1295" y="1"/>
                      </a:lnTo>
                      <a:lnTo>
                        <a:pt x="1262" y="0"/>
                      </a:lnTo>
                      <a:lnTo>
                        <a:pt x="1227" y="1"/>
                      </a:lnTo>
                      <a:lnTo>
                        <a:pt x="1168" y="23"/>
                      </a:lnTo>
                      <a:lnTo>
                        <a:pt x="1142" y="41"/>
                      </a:lnTo>
                      <a:lnTo>
                        <a:pt x="17" y="978"/>
                      </a:lnTo>
                      <a:lnTo>
                        <a:pt x="10" y="985"/>
                      </a:lnTo>
                      <a:lnTo>
                        <a:pt x="1" y="1001"/>
                      </a:lnTo>
                      <a:lnTo>
                        <a:pt x="0" y="1012"/>
                      </a:lnTo>
                      <a:lnTo>
                        <a:pt x="0" y="1023"/>
                      </a:lnTo>
                      <a:lnTo>
                        <a:pt x="6" y="1040"/>
                      </a:lnTo>
                      <a:lnTo>
                        <a:pt x="12" y="1048"/>
                      </a:lnTo>
                      <a:lnTo>
                        <a:pt x="108" y="1164"/>
                      </a:lnTo>
                      <a:lnTo>
                        <a:pt x="122" y="1177"/>
                      </a:lnTo>
                      <a:lnTo>
                        <a:pt x="141" y="1181"/>
                      </a:lnTo>
                      <a:lnTo>
                        <a:pt x="160" y="1181"/>
                      </a:lnTo>
                      <a:lnTo>
                        <a:pt x="179" y="1171"/>
                      </a:lnTo>
                      <a:lnTo>
                        <a:pt x="1262" y="268"/>
                      </a:lnTo>
                      <a:lnTo>
                        <a:pt x="2344" y="1171"/>
                      </a:lnTo>
                      <a:lnTo>
                        <a:pt x="2358" y="1180"/>
                      </a:lnTo>
                      <a:lnTo>
                        <a:pt x="2377" y="1181"/>
                      </a:lnTo>
                      <a:lnTo>
                        <a:pt x="2383" y="1181"/>
                      </a:lnTo>
                      <a:lnTo>
                        <a:pt x="2401" y="1177"/>
                      </a:lnTo>
                      <a:lnTo>
                        <a:pt x="2414" y="1164"/>
                      </a:lnTo>
                      <a:lnTo>
                        <a:pt x="2512" y="1048"/>
                      </a:lnTo>
                      <a:lnTo>
                        <a:pt x="2518" y="1040"/>
                      </a:lnTo>
                      <a:lnTo>
                        <a:pt x="2522" y="1023"/>
                      </a:lnTo>
                      <a:lnTo>
                        <a:pt x="2522" y="1012"/>
                      </a:lnTo>
                      <a:lnTo>
                        <a:pt x="2521" y="1001"/>
                      </a:lnTo>
                      <a:lnTo>
                        <a:pt x="2512" y="985"/>
                      </a:lnTo>
                      <a:lnTo>
                        <a:pt x="2505" y="97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</p:grp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97F4732-997D-AF2B-A007-66744C1E2460}"/>
                </a:ext>
              </a:extLst>
            </p:cNvPr>
            <p:cNvGrpSpPr/>
            <p:nvPr/>
          </p:nvGrpSpPr>
          <p:grpSpPr>
            <a:xfrm>
              <a:off x="10994418" y="493072"/>
              <a:ext cx="227926" cy="235134"/>
              <a:chOff x="11018587" y="468617"/>
              <a:chExt cx="227926" cy="235134"/>
            </a:xfrm>
          </p:grpSpPr>
          <p:sp>
            <p:nvSpPr>
              <p:cNvPr id="9" name="Freeform 9">
                <a:extLst>
                  <a:ext uri="{FF2B5EF4-FFF2-40B4-BE49-F238E27FC236}">
                    <a16:creationId xmlns:a16="http://schemas.microsoft.com/office/drawing/2014/main" id="{44B50020-257E-F686-6E82-DFEE244234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018587" y="550633"/>
                <a:ext cx="116026" cy="153118"/>
              </a:xfrm>
              <a:custGeom>
                <a:avLst/>
                <a:gdLst>
                  <a:gd name="T0" fmla="*/ 1093 w 9310"/>
                  <a:gd name="T1" fmla="*/ 12245 h 12286"/>
                  <a:gd name="T2" fmla="*/ 582 w 9310"/>
                  <a:gd name="T3" fmla="*/ 12007 h 12286"/>
                  <a:gd name="T4" fmla="*/ 279 w 9310"/>
                  <a:gd name="T5" fmla="*/ 11710 h 12286"/>
                  <a:gd name="T6" fmla="*/ 42 w 9310"/>
                  <a:gd name="T7" fmla="*/ 11209 h 12286"/>
                  <a:gd name="T8" fmla="*/ 0 w 9310"/>
                  <a:gd name="T9" fmla="*/ 1919 h 12286"/>
                  <a:gd name="T10" fmla="*/ 117 w 9310"/>
                  <a:gd name="T11" fmla="*/ 1260 h 12286"/>
                  <a:gd name="T12" fmla="*/ 498 w 9310"/>
                  <a:gd name="T13" fmla="*/ 629 h 12286"/>
                  <a:gd name="T14" fmla="*/ 1088 w 9310"/>
                  <a:gd name="T15" fmla="*/ 189 h 12286"/>
                  <a:gd name="T16" fmla="*/ 1821 w 9310"/>
                  <a:gd name="T17" fmla="*/ 1 h 12286"/>
                  <a:gd name="T18" fmla="*/ 7682 w 9310"/>
                  <a:gd name="T19" fmla="*/ 22 h 12286"/>
                  <a:gd name="T20" fmla="*/ 8385 w 9310"/>
                  <a:gd name="T21" fmla="*/ 278 h 12286"/>
                  <a:gd name="T22" fmla="*/ 8929 w 9310"/>
                  <a:gd name="T23" fmla="*/ 772 h 12286"/>
                  <a:gd name="T24" fmla="*/ 9250 w 9310"/>
                  <a:gd name="T25" fmla="*/ 1440 h 12286"/>
                  <a:gd name="T26" fmla="*/ 9310 w 9310"/>
                  <a:gd name="T27" fmla="*/ 8471 h 12286"/>
                  <a:gd name="T28" fmla="*/ 9201 w 9310"/>
                  <a:gd name="T29" fmla="*/ 8777 h 12286"/>
                  <a:gd name="T30" fmla="*/ 8880 w 9310"/>
                  <a:gd name="T31" fmla="*/ 8949 h 12286"/>
                  <a:gd name="T32" fmla="*/ 8601 w 9310"/>
                  <a:gd name="T33" fmla="*/ 8894 h 12286"/>
                  <a:gd name="T34" fmla="*/ 8370 w 9310"/>
                  <a:gd name="T35" fmla="*/ 8615 h 12286"/>
                  <a:gd name="T36" fmla="*/ 8349 w 9310"/>
                  <a:gd name="T37" fmla="*/ 1870 h 12286"/>
                  <a:gd name="T38" fmla="*/ 8255 w 9310"/>
                  <a:gd name="T39" fmla="*/ 1503 h 12286"/>
                  <a:gd name="T40" fmla="*/ 8035 w 9310"/>
                  <a:gd name="T41" fmla="*/ 1209 h 12286"/>
                  <a:gd name="T42" fmla="*/ 7720 w 9310"/>
                  <a:gd name="T43" fmla="*/ 1018 h 12286"/>
                  <a:gd name="T44" fmla="*/ 7390 w 9310"/>
                  <a:gd name="T45" fmla="*/ 960 h 12286"/>
                  <a:gd name="T46" fmla="*/ 1680 w 9310"/>
                  <a:gd name="T47" fmla="*/ 989 h 12286"/>
                  <a:gd name="T48" fmla="*/ 1346 w 9310"/>
                  <a:gd name="T49" fmla="*/ 1150 h 12286"/>
                  <a:gd name="T50" fmla="*/ 1098 w 9310"/>
                  <a:gd name="T51" fmla="*/ 1423 h 12286"/>
                  <a:gd name="T52" fmla="*/ 970 w 9310"/>
                  <a:gd name="T53" fmla="*/ 1774 h 12286"/>
                  <a:gd name="T54" fmla="*/ 962 w 9310"/>
                  <a:gd name="T55" fmla="*/ 10904 h 12286"/>
                  <a:gd name="T56" fmla="*/ 1091 w 9310"/>
                  <a:gd name="T57" fmla="*/ 11185 h 12286"/>
                  <a:gd name="T58" fmla="*/ 1405 w 9310"/>
                  <a:gd name="T59" fmla="*/ 11326 h 12286"/>
                  <a:gd name="T60" fmla="*/ 1677 w 9310"/>
                  <a:gd name="T61" fmla="*/ 11273 h 12286"/>
                  <a:gd name="T62" fmla="*/ 4346 w 9310"/>
                  <a:gd name="T63" fmla="*/ 8559 h 12286"/>
                  <a:gd name="T64" fmla="*/ 4655 w 9310"/>
                  <a:gd name="T65" fmla="*/ 8448 h 12286"/>
                  <a:gd name="T66" fmla="*/ 4964 w 9310"/>
                  <a:gd name="T67" fmla="*/ 8559 h 12286"/>
                  <a:gd name="T68" fmla="*/ 7633 w 9310"/>
                  <a:gd name="T69" fmla="*/ 11273 h 12286"/>
                  <a:gd name="T70" fmla="*/ 7902 w 9310"/>
                  <a:gd name="T71" fmla="*/ 11326 h 12286"/>
                  <a:gd name="T72" fmla="*/ 8215 w 9310"/>
                  <a:gd name="T73" fmla="*/ 11182 h 12286"/>
                  <a:gd name="T74" fmla="*/ 8349 w 9310"/>
                  <a:gd name="T75" fmla="*/ 10897 h 12286"/>
                  <a:gd name="T76" fmla="*/ 8408 w 9310"/>
                  <a:gd name="T77" fmla="*/ 10618 h 12286"/>
                  <a:gd name="T78" fmla="*/ 8687 w 9310"/>
                  <a:gd name="T79" fmla="*/ 10387 h 12286"/>
                  <a:gd name="T80" fmla="*/ 8974 w 9310"/>
                  <a:gd name="T81" fmla="*/ 10387 h 12286"/>
                  <a:gd name="T82" fmla="*/ 9253 w 9310"/>
                  <a:gd name="T83" fmla="*/ 10618 h 12286"/>
                  <a:gd name="T84" fmla="*/ 9309 w 9310"/>
                  <a:gd name="T85" fmla="*/ 10920 h 12286"/>
                  <a:gd name="T86" fmla="*/ 9174 w 9310"/>
                  <a:gd name="T87" fmla="*/ 11466 h 12286"/>
                  <a:gd name="T88" fmla="*/ 8890 w 9310"/>
                  <a:gd name="T89" fmla="*/ 11865 h 12286"/>
                  <a:gd name="T90" fmla="*/ 8474 w 9310"/>
                  <a:gd name="T91" fmla="*/ 12151 h 12286"/>
                  <a:gd name="T92" fmla="*/ 7913 w 9310"/>
                  <a:gd name="T93" fmla="*/ 12286 h 12286"/>
                  <a:gd name="T94" fmla="*/ 7489 w 9310"/>
                  <a:gd name="T95" fmla="*/ 12242 h 12286"/>
                  <a:gd name="T96" fmla="*/ 6997 w 9310"/>
                  <a:gd name="T97" fmla="*/ 12001 h 12286"/>
                  <a:gd name="T98" fmla="*/ 2472 w 9310"/>
                  <a:gd name="T99" fmla="*/ 11859 h 12286"/>
                  <a:gd name="T100" fmla="*/ 2080 w 9310"/>
                  <a:gd name="T101" fmla="*/ 12145 h 12286"/>
                  <a:gd name="T102" fmla="*/ 1545 w 9310"/>
                  <a:gd name="T103" fmla="*/ 12285 h 12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9310" h="12286">
                    <a:moveTo>
                      <a:pt x="1447" y="12286"/>
                    </a:moveTo>
                    <a:lnTo>
                      <a:pt x="1375" y="12286"/>
                    </a:lnTo>
                    <a:lnTo>
                      <a:pt x="1232" y="12272"/>
                    </a:lnTo>
                    <a:lnTo>
                      <a:pt x="1093" y="12245"/>
                    </a:lnTo>
                    <a:lnTo>
                      <a:pt x="957" y="12203"/>
                    </a:lnTo>
                    <a:lnTo>
                      <a:pt x="826" y="12150"/>
                    </a:lnTo>
                    <a:lnTo>
                      <a:pt x="700" y="12085"/>
                    </a:lnTo>
                    <a:lnTo>
                      <a:pt x="582" y="12007"/>
                    </a:lnTo>
                    <a:lnTo>
                      <a:pt x="471" y="11918"/>
                    </a:lnTo>
                    <a:lnTo>
                      <a:pt x="419" y="11869"/>
                    </a:lnTo>
                    <a:lnTo>
                      <a:pt x="370" y="11818"/>
                    </a:lnTo>
                    <a:lnTo>
                      <a:pt x="279" y="11710"/>
                    </a:lnTo>
                    <a:lnTo>
                      <a:pt x="202" y="11595"/>
                    </a:lnTo>
                    <a:lnTo>
                      <a:pt x="135" y="11471"/>
                    </a:lnTo>
                    <a:lnTo>
                      <a:pt x="82" y="11343"/>
                    </a:lnTo>
                    <a:lnTo>
                      <a:pt x="42" y="11209"/>
                    </a:lnTo>
                    <a:lnTo>
                      <a:pt x="14" y="11070"/>
                    </a:lnTo>
                    <a:lnTo>
                      <a:pt x="1" y="10927"/>
                    </a:lnTo>
                    <a:lnTo>
                      <a:pt x="0" y="10855"/>
                    </a:lnTo>
                    <a:lnTo>
                      <a:pt x="0" y="1919"/>
                    </a:lnTo>
                    <a:lnTo>
                      <a:pt x="1" y="1821"/>
                    </a:lnTo>
                    <a:lnTo>
                      <a:pt x="22" y="1627"/>
                    </a:lnTo>
                    <a:lnTo>
                      <a:pt x="60" y="1440"/>
                    </a:lnTo>
                    <a:lnTo>
                      <a:pt x="117" y="1260"/>
                    </a:lnTo>
                    <a:lnTo>
                      <a:pt x="189" y="1089"/>
                    </a:lnTo>
                    <a:lnTo>
                      <a:pt x="278" y="924"/>
                    </a:lnTo>
                    <a:lnTo>
                      <a:pt x="382" y="772"/>
                    </a:lnTo>
                    <a:lnTo>
                      <a:pt x="498" y="629"/>
                    </a:lnTo>
                    <a:lnTo>
                      <a:pt x="629" y="498"/>
                    </a:lnTo>
                    <a:lnTo>
                      <a:pt x="772" y="382"/>
                    </a:lnTo>
                    <a:lnTo>
                      <a:pt x="924" y="278"/>
                    </a:lnTo>
                    <a:lnTo>
                      <a:pt x="1088" y="189"/>
                    </a:lnTo>
                    <a:lnTo>
                      <a:pt x="1260" y="117"/>
                    </a:lnTo>
                    <a:lnTo>
                      <a:pt x="1440" y="60"/>
                    </a:lnTo>
                    <a:lnTo>
                      <a:pt x="1627" y="22"/>
                    </a:lnTo>
                    <a:lnTo>
                      <a:pt x="1821" y="1"/>
                    </a:lnTo>
                    <a:lnTo>
                      <a:pt x="1919" y="0"/>
                    </a:lnTo>
                    <a:lnTo>
                      <a:pt x="7390" y="0"/>
                    </a:lnTo>
                    <a:lnTo>
                      <a:pt x="7489" y="1"/>
                    </a:lnTo>
                    <a:lnTo>
                      <a:pt x="7682" y="22"/>
                    </a:lnTo>
                    <a:lnTo>
                      <a:pt x="7869" y="60"/>
                    </a:lnTo>
                    <a:lnTo>
                      <a:pt x="8049" y="117"/>
                    </a:lnTo>
                    <a:lnTo>
                      <a:pt x="8222" y="189"/>
                    </a:lnTo>
                    <a:lnTo>
                      <a:pt x="8385" y="278"/>
                    </a:lnTo>
                    <a:lnTo>
                      <a:pt x="8539" y="382"/>
                    </a:lnTo>
                    <a:lnTo>
                      <a:pt x="8681" y="498"/>
                    </a:lnTo>
                    <a:lnTo>
                      <a:pt x="8811" y="629"/>
                    </a:lnTo>
                    <a:lnTo>
                      <a:pt x="8929" y="772"/>
                    </a:lnTo>
                    <a:lnTo>
                      <a:pt x="9033" y="924"/>
                    </a:lnTo>
                    <a:lnTo>
                      <a:pt x="9120" y="1089"/>
                    </a:lnTo>
                    <a:lnTo>
                      <a:pt x="9194" y="1260"/>
                    </a:lnTo>
                    <a:lnTo>
                      <a:pt x="9250" y="1440"/>
                    </a:lnTo>
                    <a:lnTo>
                      <a:pt x="9289" y="1627"/>
                    </a:lnTo>
                    <a:lnTo>
                      <a:pt x="9308" y="1821"/>
                    </a:lnTo>
                    <a:lnTo>
                      <a:pt x="9310" y="1919"/>
                    </a:lnTo>
                    <a:lnTo>
                      <a:pt x="9310" y="8471"/>
                    </a:lnTo>
                    <a:lnTo>
                      <a:pt x="9308" y="8521"/>
                    </a:lnTo>
                    <a:lnTo>
                      <a:pt x="9289" y="8615"/>
                    </a:lnTo>
                    <a:lnTo>
                      <a:pt x="9253" y="8700"/>
                    </a:lnTo>
                    <a:lnTo>
                      <a:pt x="9201" y="8777"/>
                    </a:lnTo>
                    <a:lnTo>
                      <a:pt x="9136" y="8842"/>
                    </a:lnTo>
                    <a:lnTo>
                      <a:pt x="9058" y="8894"/>
                    </a:lnTo>
                    <a:lnTo>
                      <a:pt x="8974" y="8930"/>
                    </a:lnTo>
                    <a:lnTo>
                      <a:pt x="8880" y="8949"/>
                    </a:lnTo>
                    <a:lnTo>
                      <a:pt x="8830" y="8952"/>
                    </a:lnTo>
                    <a:lnTo>
                      <a:pt x="8781" y="8949"/>
                    </a:lnTo>
                    <a:lnTo>
                      <a:pt x="8687" y="8930"/>
                    </a:lnTo>
                    <a:lnTo>
                      <a:pt x="8601" y="8894"/>
                    </a:lnTo>
                    <a:lnTo>
                      <a:pt x="8524" y="8842"/>
                    </a:lnTo>
                    <a:lnTo>
                      <a:pt x="8460" y="8777"/>
                    </a:lnTo>
                    <a:lnTo>
                      <a:pt x="8408" y="8700"/>
                    </a:lnTo>
                    <a:lnTo>
                      <a:pt x="8370" y="8615"/>
                    </a:lnTo>
                    <a:lnTo>
                      <a:pt x="8352" y="8521"/>
                    </a:lnTo>
                    <a:lnTo>
                      <a:pt x="8350" y="8471"/>
                    </a:lnTo>
                    <a:lnTo>
                      <a:pt x="8350" y="1919"/>
                    </a:lnTo>
                    <a:lnTo>
                      <a:pt x="8349" y="1870"/>
                    </a:lnTo>
                    <a:lnTo>
                      <a:pt x="8340" y="1774"/>
                    </a:lnTo>
                    <a:lnTo>
                      <a:pt x="8320" y="1680"/>
                    </a:lnTo>
                    <a:lnTo>
                      <a:pt x="8293" y="1590"/>
                    </a:lnTo>
                    <a:lnTo>
                      <a:pt x="8255" y="1503"/>
                    </a:lnTo>
                    <a:lnTo>
                      <a:pt x="8211" y="1423"/>
                    </a:lnTo>
                    <a:lnTo>
                      <a:pt x="8160" y="1346"/>
                    </a:lnTo>
                    <a:lnTo>
                      <a:pt x="8101" y="1274"/>
                    </a:lnTo>
                    <a:lnTo>
                      <a:pt x="8035" y="1209"/>
                    </a:lnTo>
                    <a:lnTo>
                      <a:pt x="7964" y="1150"/>
                    </a:lnTo>
                    <a:lnTo>
                      <a:pt x="7888" y="1099"/>
                    </a:lnTo>
                    <a:lnTo>
                      <a:pt x="7806" y="1054"/>
                    </a:lnTo>
                    <a:lnTo>
                      <a:pt x="7720" y="1018"/>
                    </a:lnTo>
                    <a:lnTo>
                      <a:pt x="7630" y="989"/>
                    </a:lnTo>
                    <a:lnTo>
                      <a:pt x="7537" y="970"/>
                    </a:lnTo>
                    <a:lnTo>
                      <a:pt x="7440" y="960"/>
                    </a:lnTo>
                    <a:lnTo>
                      <a:pt x="7390" y="960"/>
                    </a:lnTo>
                    <a:lnTo>
                      <a:pt x="1919" y="960"/>
                    </a:lnTo>
                    <a:lnTo>
                      <a:pt x="1870" y="960"/>
                    </a:lnTo>
                    <a:lnTo>
                      <a:pt x="1774" y="970"/>
                    </a:lnTo>
                    <a:lnTo>
                      <a:pt x="1680" y="989"/>
                    </a:lnTo>
                    <a:lnTo>
                      <a:pt x="1589" y="1018"/>
                    </a:lnTo>
                    <a:lnTo>
                      <a:pt x="1503" y="1054"/>
                    </a:lnTo>
                    <a:lnTo>
                      <a:pt x="1422" y="1099"/>
                    </a:lnTo>
                    <a:lnTo>
                      <a:pt x="1346" y="1150"/>
                    </a:lnTo>
                    <a:lnTo>
                      <a:pt x="1274" y="1209"/>
                    </a:lnTo>
                    <a:lnTo>
                      <a:pt x="1209" y="1274"/>
                    </a:lnTo>
                    <a:lnTo>
                      <a:pt x="1150" y="1346"/>
                    </a:lnTo>
                    <a:lnTo>
                      <a:pt x="1098" y="1423"/>
                    </a:lnTo>
                    <a:lnTo>
                      <a:pt x="1054" y="1503"/>
                    </a:lnTo>
                    <a:lnTo>
                      <a:pt x="1018" y="1590"/>
                    </a:lnTo>
                    <a:lnTo>
                      <a:pt x="989" y="1680"/>
                    </a:lnTo>
                    <a:lnTo>
                      <a:pt x="970" y="1774"/>
                    </a:lnTo>
                    <a:lnTo>
                      <a:pt x="960" y="1870"/>
                    </a:lnTo>
                    <a:lnTo>
                      <a:pt x="960" y="1919"/>
                    </a:lnTo>
                    <a:lnTo>
                      <a:pt x="960" y="10855"/>
                    </a:lnTo>
                    <a:lnTo>
                      <a:pt x="962" y="10904"/>
                    </a:lnTo>
                    <a:lnTo>
                      <a:pt x="978" y="10995"/>
                    </a:lnTo>
                    <a:lnTo>
                      <a:pt x="1011" y="11078"/>
                    </a:lnTo>
                    <a:lnTo>
                      <a:pt x="1061" y="11152"/>
                    </a:lnTo>
                    <a:lnTo>
                      <a:pt x="1091" y="11185"/>
                    </a:lnTo>
                    <a:lnTo>
                      <a:pt x="1129" y="11218"/>
                    </a:lnTo>
                    <a:lnTo>
                      <a:pt x="1212" y="11271"/>
                    </a:lnTo>
                    <a:lnTo>
                      <a:pt x="1306" y="11307"/>
                    </a:lnTo>
                    <a:lnTo>
                      <a:pt x="1405" y="11326"/>
                    </a:lnTo>
                    <a:lnTo>
                      <a:pt x="1456" y="11327"/>
                    </a:lnTo>
                    <a:lnTo>
                      <a:pt x="1504" y="11325"/>
                    </a:lnTo>
                    <a:lnTo>
                      <a:pt x="1595" y="11307"/>
                    </a:lnTo>
                    <a:lnTo>
                      <a:pt x="1677" y="11273"/>
                    </a:lnTo>
                    <a:lnTo>
                      <a:pt x="1751" y="11222"/>
                    </a:lnTo>
                    <a:lnTo>
                      <a:pt x="1784" y="11191"/>
                    </a:lnTo>
                    <a:lnTo>
                      <a:pt x="4310" y="8592"/>
                    </a:lnTo>
                    <a:lnTo>
                      <a:pt x="4346" y="8559"/>
                    </a:lnTo>
                    <a:lnTo>
                      <a:pt x="4426" y="8505"/>
                    </a:lnTo>
                    <a:lnTo>
                      <a:pt x="4513" y="8468"/>
                    </a:lnTo>
                    <a:lnTo>
                      <a:pt x="4607" y="8449"/>
                    </a:lnTo>
                    <a:lnTo>
                      <a:pt x="4655" y="8448"/>
                    </a:lnTo>
                    <a:lnTo>
                      <a:pt x="4703" y="8449"/>
                    </a:lnTo>
                    <a:lnTo>
                      <a:pt x="4797" y="8468"/>
                    </a:lnTo>
                    <a:lnTo>
                      <a:pt x="4885" y="8505"/>
                    </a:lnTo>
                    <a:lnTo>
                      <a:pt x="4964" y="8559"/>
                    </a:lnTo>
                    <a:lnTo>
                      <a:pt x="4999" y="8592"/>
                    </a:lnTo>
                    <a:lnTo>
                      <a:pt x="7527" y="11191"/>
                    </a:lnTo>
                    <a:lnTo>
                      <a:pt x="7560" y="11222"/>
                    </a:lnTo>
                    <a:lnTo>
                      <a:pt x="7633" y="11273"/>
                    </a:lnTo>
                    <a:lnTo>
                      <a:pt x="7714" y="11307"/>
                    </a:lnTo>
                    <a:lnTo>
                      <a:pt x="7803" y="11325"/>
                    </a:lnTo>
                    <a:lnTo>
                      <a:pt x="7852" y="11327"/>
                    </a:lnTo>
                    <a:lnTo>
                      <a:pt x="7902" y="11326"/>
                    </a:lnTo>
                    <a:lnTo>
                      <a:pt x="8002" y="11306"/>
                    </a:lnTo>
                    <a:lnTo>
                      <a:pt x="8095" y="11270"/>
                    </a:lnTo>
                    <a:lnTo>
                      <a:pt x="8179" y="11215"/>
                    </a:lnTo>
                    <a:lnTo>
                      <a:pt x="8215" y="11182"/>
                    </a:lnTo>
                    <a:lnTo>
                      <a:pt x="8248" y="11148"/>
                    </a:lnTo>
                    <a:lnTo>
                      <a:pt x="8298" y="11073"/>
                    </a:lnTo>
                    <a:lnTo>
                      <a:pt x="8331" y="10989"/>
                    </a:lnTo>
                    <a:lnTo>
                      <a:pt x="8349" y="10897"/>
                    </a:lnTo>
                    <a:lnTo>
                      <a:pt x="8350" y="10847"/>
                    </a:lnTo>
                    <a:lnTo>
                      <a:pt x="8352" y="10798"/>
                    </a:lnTo>
                    <a:lnTo>
                      <a:pt x="8370" y="10704"/>
                    </a:lnTo>
                    <a:lnTo>
                      <a:pt x="8408" y="10618"/>
                    </a:lnTo>
                    <a:lnTo>
                      <a:pt x="8460" y="10541"/>
                    </a:lnTo>
                    <a:lnTo>
                      <a:pt x="8524" y="10477"/>
                    </a:lnTo>
                    <a:lnTo>
                      <a:pt x="8601" y="10425"/>
                    </a:lnTo>
                    <a:lnTo>
                      <a:pt x="8687" y="10387"/>
                    </a:lnTo>
                    <a:lnTo>
                      <a:pt x="8781" y="10369"/>
                    </a:lnTo>
                    <a:lnTo>
                      <a:pt x="8830" y="10367"/>
                    </a:lnTo>
                    <a:lnTo>
                      <a:pt x="8880" y="10369"/>
                    </a:lnTo>
                    <a:lnTo>
                      <a:pt x="8974" y="10387"/>
                    </a:lnTo>
                    <a:lnTo>
                      <a:pt x="9058" y="10425"/>
                    </a:lnTo>
                    <a:lnTo>
                      <a:pt x="9136" y="10477"/>
                    </a:lnTo>
                    <a:lnTo>
                      <a:pt x="9201" y="10541"/>
                    </a:lnTo>
                    <a:lnTo>
                      <a:pt x="9253" y="10618"/>
                    </a:lnTo>
                    <a:lnTo>
                      <a:pt x="9289" y="10704"/>
                    </a:lnTo>
                    <a:lnTo>
                      <a:pt x="9308" y="10798"/>
                    </a:lnTo>
                    <a:lnTo>
                      <a:pt x="9310" y="10847"/>
                    </a:lnTo>
                    <a:lnTo>
                      <a:pt x="9309" y="10920"/>
                    </a:lnTo>
                    <a:lnTo>
                      <a:pt x="9295" y="11063"/>
                    </a:lnTo>
                    <a:lnTo>
                      <a:pt x="9267" y="11202"/>
                    </a:lnTo>
                    <a:lnTo>
                      <a:pt x="9227" y="11336"/>
                    </a:lnTo>
                    <a:lnTo>
                      <a:pt x="9174" y="11466"/>
                    </a:lnTo>
                    <a:lnTo>
                      <a:pt x="9107" y="11588"/>
                    </a:lnTo>
                    <a:lnTo>
                      <a:pt x="9030" y="11705"/>
                    </a:lnTo>
                    <a:lnTo>
                      <a:pt x="8939" y="11814"/>
                    </a:lnTo>
                    <a:lnTo>
                      <a:pt x="8890" y="11865"/>
                    </a:lnTo>
                    <a:lnTo>
                      <a:pt x="8837" y="11915"/>
                    </a:lnTo>
                    <a:lnTo>
                      <a:pt x="8724" y="12006"/>
                    </a:lnTo>
                    <a:lnTo>
                      <a:pt x="8602" y="12085"/>
                    </a:lnTo>
                    <a:lnTo>
                      <a:pt x="8474" y="12151"/>
                    </a:lnTo>
                    <a:lnTo>
                      <a:pt x="8340" y="12206"/>
                    </a:lnTo>
                    <a:lnTo>
                      <a:pt x="8200" y="12246"/>
                    </a:lnTo>
                    <a:lnTo>
                      <a:pt x="8058" y="12273"/>
                    </a:lnTo>
                    <a:lnTo>
                      <a:pt x="7913" y="12286"/>
                    </a:lnTo>
                    <a:lnTo>
                      <a:pt x="7841" y="12286"/>
                    </a:lnTo>
                    <a:lnTo>
                      <a:pt x="7767" y="12285"/>
                    </a:lnTo>
                    <a:lnTo>
                      <a:pt x="7626" y="12269"/>
                    </a:lnTo>
                    <a:lnTo>
                      <a:pt x="7489" y="12242"/>
                    </a:lnTo>
                    <a:lnTo>
                      <a:pt x="7358" y="12200"/>
                    </a:lnTo>
                    <a:lnTo>
                      <a:pt x="7232" y="12147"/>
                    </a:lnTo>
                    <a:lnTo>
                      <a:pt x="7111" y="12079"/>
                    </a:lnTo>
                    <a:lnTo>
                      <a:pt x="6997" y="12001"/>
                    </a:lnTo>
                    <a:lnTo>
                      <a:pt x="6889" y="11911"/>
                    </a:lnTo>
                    <a:lnTo>
                      <a:pt x="6839" y="11859"/>
                    </a:lnTo>
                    <a:lnTo>
                      <a:pt x="4655" y="9615"/>
                    </a:lnTo>
                    <a:lnTo>
                      <a:pt x="2472" y="11859"/>
                    </a:lnTo>
                    <a:lnTo>
                      <a:pt x="2422" y="11909"/>
                    </a:lnTo>
                    <a:lnTo>
                      <a:pt x="2315" y="12000"/>
                    </a:lnTo>
                    <a:lnTo>
                      <a:pt x="2201" y="12079"/>
                    </a:lnTo>
                    <a:lnTo>
                      <a:pt x="2080" y="12145"/>
                    </a:lnTo>
                    <a:lnTo>
                      <a:pt x="1955" y="12199"/>
                    </a:lnTo>
                    <a:lnTo>
                      <a:pt x="1823" y="12240"/>
                    </a:lnTo>
                    <a:lnTo>
                      <a:pt x="1686" y="12269"/>
                    </a:lnTo>
                    <a:lnTo>
                      <a:pt x="1545" y="12285"/>
                    </a:lnTo>
                    <a:lnTo>
                      <a:pt x="1473" y="12286"/>
                    </a:lnTo>
                    <a:lnTo>
                      <a:pt x="1460" y="12286"/>
                    </a:lnTo>
                    <a:lnTo>
                      <a:pt x="1447" y="12286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타원 16">
                <a:extLst>
                  <a:ext uri="{FF2B5EF4-FFF2-40B4-BE49-F238E27FC236}">
                    <a16:creationId xmlns:a16="http://schemas.microsoft.com/office/drawing/2014/main" id="{024D795B-9BA3-F89A-C899-AF44EC9A1252}"/>
                  </a:ext>
                </a:extLst>
              </p:cNvPr>
              <p:cNvSpPr/>
              <p:nvPr/>
            </p:nvSpPr>
            <p:spPr>
              <a:xfrm>
                <a:off x="11101129" y="468617"/>
                <a:ext cx="145384" cy="14538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/>
              <a:lstStyle/>
              <a:p>
                <a:pPr algn="ctr">
                  <a:defRPr/>
                </a:pPr>
                <a:r>
                  <a:rPr lang="en-US" altLang="ko-KR" sz="900" dirty="0">
                    <a:solidFill>
                      <a:prstClr val="white"/>
                    </a:solidFill>
                  </a:rPr>
                  <a:t>5</a:t>
                </a:r>
                <a:endParaRPr lang="ko-KR" altLang="en-US" sz="900" dirty="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FEFC2655-0AFD-FC20-7B21-51B6FDF51864}"/>
                </a:ext>
              </a:extLst>
            </p:cNvPr>
            <p:cNvGrpSpPr/>
            <p:nvPr/>
          </p:nvGrpSpPr>
          <p:grpSpPr>
            <a:xfrm>
              <a:off x="9873449" y="494734"/>
              <a:ext cx="197772" cy="231810"/>
              <a:chOff x="10311599" y="879700"/>
              <a:chExt cx="197772" cy="231810"/>
            </a:xfrm>
          </p:grpSpPr>
          <p:sp>
            <p:nvSpPr>
              <p:cNvPr id="10" name="Freeform 36">
                <a:extLst>
                  <a:ext uri="{FF2B5EF4-FFF2-40B4-BE49-F238E27FC236}">
                    <a16:creationId xmlns:a16="http://schemas.microsoft.com/office/drawing/2014/main" id="{B78A884C-6E79-E6F8-87CF-9A39D125250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311599" y="955306"/>
                <a:ext cx="92872" cy="156204"/>
              </a:xfrm>
              <a:custGeom>
                <a:avLst/>
                <a:gdLst>
                  <a:gd name="T0" fmla="*/ 937 w 1926"/>
                  <a:gd name="T1" fmla="*/ 3639 h 4045"/>
                  <a:gd name="T2" fmla="*/ 893 w 1926"/>
                  <a:gd name="T3" fmla="*/ 3665 h 4045"/>
                  <a:gd name="T4" fmla="*/ 863 w 1926"/>
                  <a:gd name="T5" fmla="*/ 3712 h 4045"/>
                  <a:gd name="T6" fmla="*/ 851 w 1926"/>
                  <a:gd name="T7" fmla="*/ 3772 h 4045"/>
                  <a:gd name="T8" fmla="*/ 863 w 1926"/>
                  <a:gd name="T9" fmla="*/ 3832 h 4045"/>
                  <a:gd name="T10" fmla="*/ 893 w 1926"/>
                  <a:gd name="T11" fmla="*/ 3878 h 4045"/>
                  <a:gd name="T12" fmla="*/ 937 w 1926"/>
                  <a:gd name="T13" fmla="*/ 3905 h 4045"/>
                  <a:gd name="T14" fmla="*/ 988 w 1926"/>
                  <a:gd name="T15" fmla="*/ 3905 h 4045"/>
                  <a:gd name="T16" fmla="*/ 1033 w 1926"/>
                  <a:gd name="T17" fmla="*/ 3878 h 4045"/>
                  <a:gd name="T18" fmla="*/ 1064 w 1926"/>
                  <a:gd name="T19" fmla="*/ 3832 h 4045"/>
                  <a:gd name="T20" fmla="*/ 1075 w 1926"/>
                  <a:gd name="T21" fmla="*/ 3772 h 4045"/>
                  <a:gd name="T22" fmla="*/ 1064 w 1926"/>
                  <a:gd name="T23" fmla="*/ 3712 h 4045"/>
                  <a:gd name="T24" fmla="*/ 1033 w 1926"/>
                  <a:gd name="T25" fmla="*/ 3665 h 4045"/>
                  <a:gd name="T26" fmla="*/ 988 w 1926"/>
                  <a:gd name="T27" fmla="*/ 3639 h 4045"/>
                  <a:gd name="T28" fmla="*/ 156 w 1926"/>
                  <a:gd name="T29" fmla="*/ 434 h 4045"/>
                  <a:gd name="T30" fmla="*/ 1770 w 1926"/>
                  <a:gd name="T31" fmla="*/ 3540 h 4045"/>
                  <a:gd name="T32" fmla="*/ 156 w 1926"/>
                  <a:gd name="T33" fmla="*/ 434 h 4045"/>
                  <a:gd name="T34" fmla="*/ 716 w 1926"/>
                  <a:gd name="T35" fmla="*/ 200 h 4045"/>
                  <a:gd name="T36" fmla="*/ 701 w 1926"/>
                  <a:gd name="T37" fmla="*/ 217 h 4045"/>
                  <a:gd name="T38" fmla="*/ 701 w 1926"/>
                  <a:gd name="T39" fmla="*/ 243 h 4045"/>
                  <a:gd name="T40" fmla="*/ 716 w 1926"/>
                  <a:gd name="T41" fmla="*/ 260 h 4045"/>
                  <a:gd name="T42" fmla="*/ 1199 w 1926"/>
                  <a:gd name="T43" fmla="*/ 262 h 4045"/>
                  <a:gd name="T44" fmla="*/ 1218 w 1926"/>
                  <a:gd name="T45" fmla="*/ 254 h 4045"/>
                  <a:gd name="T46" fmla="*/ 1226 w 1926"/>
                  <a:gd name="T47" fmla="*/ 230 h 4045"/>
                  <a:gd name="T48" fmla="*/ 1218 w 1926"/>
                  <a:gd name="T49" fmla="*/ 207 h 4045"/>
                  <a:gd name="T50" fmla="*/ 1199 w 1926"/>
                  <a:gd name="T51" fmla="*/ 197 h 4045"/>
                  <a:gd name="T52" fmla="*/ 224 w 1926"/>
                  <a:gd name="T53" fmla="*/ 0 h 4045"/>
                  <a:gd name="T54" fmla="*/ 1738 w 1926"/>
                  <a:gd name="T55" fmla="*/ 4 h 4045"/>
                  <a:gd name="T56" fmla="*/ 1805 w 1926"/>
                  <a:gd name="T57" fmla="*/ 31 h 4045"/>
                  <a:gd name="T58" fmla="*/ 1860 w 1926"/>
                  <a:gd name="T59" fmla="*/ 81 h 4045"/>
                  <a:gd name="T60" fmla="*/ 1900 w 1926"/>
                  <a:gd name="T61" fmla="*/ 148 h 4045"/>
                  <a:gd name="T62" fmla="*/ 1923 w 1926"/>
                  <a:gd name="T63" fmla="*/ 229 h 4045"/>
                  <a:gd name="T64" fmla="*/ 1926 w 1926"/>
                  <a:gd name="T65" fmla="*/ 3772 h 4045"/>
                  <a:gd name="T66" fmla="*/ 1915 w 1926"/>
                  <a:gd name="T67" fmla="*/ 3857 h 4045"/>
                  <a:gd name="T68" fmla="*/ 1882 w 1926"/>
                  <a:gd name="T69" fmla="*/ 3932 h 4045"/>
                  <a:gd name="T70" fmla="*/ 1834 w 1926"/>
                  <a:gd name="T71" fmla="*/ 3992 h 4045"/>
                  <a:gd name="T72" fmla="*/ 1773 w 1926"/>
                  <a:gd name="T73" fmla="*/ 4032 h 4045"/>
                  <a:gd name="T74" fmla="*/ 1702 w 1926"/>
                  <a:gd name="T75" fmla="*/ 4045 h 4045"/>
                  <a:gd name="T76" fmla="*/ 188 w 1926"/>
                  <a:gd name="T77" fmla="*/ 4041 h 4045"/>
                  <a:gd name="T78" fmla="*/ 122 w 1926"/>
                  <a:gd name="T79" fmla="*/ 4014 h 4045"/>
                  <a:gd name="T80" fmla="*/ 66 w 1926"/>
                  <a:gd name="T81" fmla="*/ 3964 h 4045"/>
                  <a:gd name="T82" fmla="*/ 25 w 1926"/>
                  <a:gd name="T83" fmla="*/ 3897 h 4045"/>
                  <a:gd name="T84" fmla="*/ 3 w 1926"/>
                  <a:gd name="T85" fmla="*/ 3816 h 4045"/>
                  <a:gd name="T86" fmla="*/ 0 w 1926"/>
                  <a:gd name="T87" fmla="*/ 273 h 4045"/>
                  <a:gd name="T88" fmla="*/ 12 w 1926"/>
                  <a:gd name="T89" fmla="*/ 188 h 4045"/>
                  <a:gd name="T90" fmla="*/ 43 w 1926"/>
                  <a:gd name="T91" fmla="*/ 113 h 4045"/>
                  <a:gd name="T92" fmla="*/ 92 w 1926"/>
                  <a:gd name="T93" fmla="*/ 53 h 4045"/>
                  <a:gd name="T94" fmla="*/ 154 w 1926"/>
                  <a:gd name="T95" fmla="*/ 13 h 4045"/>
                  <a:gd name="T96" fmla="*/ 224 w 1926"/>
                  <a:gd name="T97" fmla="*/ 0 h 40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926" h="4045">
                    <a:moveTo>
                      <a:pt x="963" y="3636"/>
                    </a:moveTo>
                    <a:lnTo>
                      <a:pt x="937" y="3639"/>
                    </a:lnTo>
                    <a:lnTo>
                      <a:pt x="914" y="3649"/>
                    </a:lnTo>
                    <a:lnTo>
                      <a:pt x="893" y="3665"/>
                    </a:lnTo>
                    <a:lnTo>
                      <a:pt x="876" y="3686"/>
                    </a:lnTo>
                    <a:lnTo>
                      <a:pt x="863" y="3712"/>
                    </a:lnTo>
                    <a:lnTo>
                      <a:pt x="854" y="3741"/>
                    </a:lnTo>
                    <a:lnTo>
                      <a:pt x="851" y="3772"/>
                    </a:lnTo>
                    <a:lnTo>
                      <a:pt x="854" y="3804"/>
                    </a:lnTo>
                    <a:lnTo>
                      <a:pt x="863" y="3832"/>
                    </a:lnTo>
                    <a:lnTo>
                      <a:pt x="876" y="3857"/>
                    </a:lnTo>
                    <a:lnTo>
                      <a:pt x="893" y="3878"/>
                    </a:lnTo>
                    <a:lnTo>
                      <a:pt x="914" y="3894"/>
                    </a:lnTo>
                    <a:lnTo>
                      <a:pt x="937" y="3905"/>
                    </a:lnTo>
                    <a:lnTo>
                      <a:pt x="963" y="3909"/>
                    </a:lnTo>
                    <a:lnTo>
                      <a:pt x="988" y="3905"/>
                    </a:lnTo>
                    <a:lnTo>
                      <a:pt x="1013" y="3894"/>
                    </a:lnTo>
                    <a:lnTo>
                      <a:pt x="1033" y="3878"/>
                    </a:lnTo>
                    <a:lnTo>
                      <a:pt x="1051" y="3857"/>
                    </a:lnTo>
                    <a:lnTo>
                      <a:pt x="1064" y="3832"/>
                    </a:lnTo>
                    <a:lnTo>
                      <a:pt x="1072" y="3804"/>
                    </a:lnTo>
                    <a:lnTo>
                      <a:pt x="1075" y="3772"/>
                    </a:lnTo>
                    <a:lnTo>
                      <a:pt x="1072" y="3741"/>
                    </a:lnTo>
                    <a:lnTo>
                      <a:pt x="1064" y="3712"/>
                    </a:lnTo>
                    <a:lnTo>
                      <a:pt x="1051" y="3686"/>
                    </a:lnTo>
                    <a:lnTo>
                      <a:pt x="1033" y="3665"/>
                    </a:lnTo>
                    <a:lnTo>
                      <a:pt x="1013" y="3649"/>
                    </a:lnTo>
                    <a:lnTo>
                      <a:pt x="988" y="3639"/>
                    </a:lnTo>
                    <a:lnTo>
                      <a:pt x="963" y="3636"/>
                    </a:lnTo>
                    <a:close/>
                    <a:moveTo>
                      <a:pt x="156" y="434"/>
                    </a:moveTo>
                    <a:lnTo>
                      <a:pt x="156" y="3540"/>
                    </a:lnTo>
                    <a:lnTo>
                      <a:pt x="1770" y="3540"/>
                    </a:lnTo>
                    <a:lnTo>
                      <a:pt x="1770" y="434"/>
                    </a:lnTo>
                    <a:lnTo>
                      <a:pt x="156" y="434"/>
                    </a:lnTo>
                    <a:close/>
                    <a:moveTo>
                      <a:pt x="727" y="197"/>
                    </a:moveTo>
                    <a:lnTo>
                      <a:pt x="716" y="200"/>
                    </a:lnTo>
                    <a:lnTo>
                      <a:pt x="707" y="207"/>
                    </a:lnTo>
                    <a:lnTo>
                      <a:pt x="701" y="217"/>
                    </a:lnTo>
                    <a:lnTo>
                      <a:pt x="699" y="230"/>
                    </a:lnTo>
                    <a:lnTo>
                      <a:pt x="701" y="243"/>
                    </a:lnTo>
                    <a:lnTo>
                      <a:pt x="707" y="254"/>
                    </a:lnTo>
                    <a:lnTo>
                      <a:pt x="716" y="260"/>
                    </a:lnTo>
                    <a:lnTo>
                      <a:pt x="727" y="262"/>
                    </a:lnTo>
                    <a:lnTo>
                      <a:pt x="1199" y="262"/>
                    </a:lnTo>
                    <a:lnTo>
                      <a:pt x="1210" y="260"/>
                    </a:lnTo>
                    <a:lnTo>
                      <a:pt x="1218" y="254"/>
                    </a:lnTo>
                    <a:lnTo>
                      <a:pt x="1224" y="243"/>
                    </a:lnTo>
                    <a:lnTo>
                      <a:pt x="1226" y="230"/>
                    </a:lnTo>
                    <a:lnTo>
                      <a:pt x="1224" y="217"/>
                    </a:lnTo>
                    <a:lnTo>
                      <a:pt x="1218" y="207"/>
                    </a:lnTo>
                    <a:lnTo>
                      <a:pt x="1210" y="200"/>
                    </a:lnTo>
                    <a:lnTo>
                      <a:pt x="1199" y="197"/>
                    </a:lnTo>
                    <a:lnTo>
                      <a:pt x="727" y="197"/>
                    </a:lnTo>
                    <a:close/>
                    <a:moveTo>
                      <a:pt x="224" y="0"/>
                    </a:moveTo>
                    <a:lnTo>
                      <a:pt x="1702" y="0"/>
                    </a:lnTo>
                    <a:lnTo>
                      <a:pt x="1738" y="4"/>
                    </a:lnTo>
                    <a:lnTo>
                      <a:pt x="1773" y="13"/>
                    </a:lnTo>
                    <a:lnTo>
                      <a:pt x="1805" y="31"/>
                    </a:lnTo>
                    <a:lnTo>
                      <a:pt x="1834" y="53"/>
                    </a:lnTo>
                    <a:lnTo>
                      <a:pt x="1860" y="81"/>
                    </a:lnTo>
                    <a:lnTo>
                      <a:pt x="1882" y="113"/>
                    </a:lnTo>
                    <a:lnTo>
                      <a:pt x="1900" y="148"/>
                    </a:lnTo>
                    <a:lnTo>
                      <a:pt x="1915" y="188"/>
                    </a:lnTo>
                    <a:lnTo>
                      <a:pt x="1923" y="229"/>
                    </a:lnTo>
                    <a:lnTo>
                      <a:pt x="1926" y="273"/>
                    </a:lnTo>
                    <a:lnTo>
                      <a:pt x="1926" y="3772"/>
                    </a:lnTo>
                    <a:lnTo>
                      <a:pt x="1923" y="3816"/>
                    </a:lnTo>
                    <a:lnTo>
                      <a:pt x="1915" y="3857"/>
                    </a:lnTo>
                    <a:lnTo>
                      <a:pt x="1900" y="3897"/>
                    </a:lnTo>
                    <a:lnTo>
                      <a:pt x="1882" y="3932"/>
                    </a:lnTo>
                    <a:lnTo>
                      <a:pt x="1860" y="3964"/>
                    </a:lnTo>
                    <a:lnTo>
                      <a:pt x="1834" y="3992"/>
                    </a:lnTo>
                    <a:lnTo>
                      <a:pt x="1805" y="4014"/>
                    </a:lnTo>
                    <a:lnTo>
                      <a:pt x="1773" y="4032"/>
                    </a:lnTo>
                    <a:lnTo>
                      <a:pt x="1738" y="4041"/>
                    </a:lnTo>
                    <a:lnTo>
                      <a:pt x="1702" y="4045"/>
                    </a:lnTo>
                    <a:lnTo>
                      <a:pt x="224" y="4045"/>
                    </a:lnTo>
                    <a:lnTo>
                      <a:pt x="188" y="4041"/>
                    </a:lnTo>
                    <a:lnTo>
                      <a:pt x="154" y="4032"/>
                    </a:lnTo>
                    <a:lnTo>
                      <a:pt x="122" y="4014"/>
                    </a:lnTo>
                    <a:lnTo>
                      <a:pt x="92" y="3992"/>
                    </a:lnTo>
                    <a:lnTo>
                      <a:pt x="66" y="3964"/>
                    </a:lnTo>
                    <a:lnTo>
                      <a:pt x="43" y="3932"/>
                    </a:lnTo>
                    <a:lnTo>
                      <a:pt x="25" y="3897"/>
                    </a:lnTo>
                    <a:lnTo>
                      <a:pt x="12" y="3857"/>
                    </a:lnTo>
                    <a:lnTo>
                      <a:pt x="3" y="3816"/>
                    </a:lnTo>
                    <a:lnTo>
                      <a:pt x="0" y="3772"/>
                    </a:lnTo>
                    <a:lnTo>
                      <a:pt x="0" y="273"/>
                    </a:lnTo>
                    <a:lnTo>
                      <a:pt x="3" y="229"/>
                    </a:lnTo>
                    <a:lnTo>
                      <a:pt x="12" y="188"/>
                    </a:lnTo>
                    <a:lnTo>
                      <a:pt x="25" y="148"/>
                    </a:lnTo>
                    <a:lnTo>
                      <a:pt x="43" y="113"/>
                    </a:lnTo>
                    <a:lnTo>
                      <a:pt x="66" y="81"/>
                    </a:lnTo>
                    <a:lnTo>
                      <a:pt x="92" y="53"/>
                    </a:lnTo>
                    <a:lnTo>
                      <a:pt x="122" y="31"/>
                    </a:lnTo>
                    <a:lnTo>
                      <a:pt x="154" y="13"/>
                    </a:lnTo>
                    <a:lnTo>
                      <a:pt x="188" y="4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" name="타원 17">
                <a:extLst>
                  <a:ext uri="{FF2B5EF4-FFF2-40B4-BE49-F238E27FC236}">
                    <a16:creationId xmlns:a16="http://schemas.microsoft.com/office/drawing/2014/main" id="{4BA5C060-C7C4-3EC3-B68C-D19AA0026430}"/>
                  </a:ext>
                </a:extLst>
              </p:cNvPr>
              <p:cNvSpPr/>
              <p:nvPr/>
            </p:nvSpPr>
            <p:spPr>
              <a:xfrm>
                <a:off x="10363987" y="879700"/>
                <a:ext cx="145384" cy="14538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/>
              <a:lstStyle/>
              <a:p>
                <a:pPr algn="ctr">
                  <a:defRPr/>
                </a:pPr>
                <a:r>
                  <a:rPr lang="en-US" altLang="ko-KR" sz="500" dirty="0">
                    <a:solidFill>
                      <a:prstClr val="white"/>
                    </a:solidFill>
                  </a:rPr>
                  <a:t>off</a:t>
                </a:r>
                <a:endParaRPr lang="ko-KR" altLang="en-US" sz="500" dirty="0">
                  <a:solidFill>
                    <a:prstClr val="white"/>
                  </a:solidFill>
                </a:endParaRPr>
              </a:p>
            </p:txBody>
          </p:sp>
        </p:grpSp>
      </p:grpSp>
      <p:graphicFrame>
        <p:nvGraphicFramePr>
          <p:cNvPr id="24" name="표 26">
            <a:extLst>
              <a:ext uri="{FF2B5EF4-FFF2-40B4-BE49-F238E27FC236}">
                <a16:creationId xmlns:a16="http://schemas.microsoft.com/office/drawing/2014/main" id="{2925B5B1-C7E7-7972-C895-DE4D124A13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3187825"/>
              </p:ext>
            </p:extLst>
          </p:nvPr>
        </p:nvGraphicFramePr>
        <p:xfrm>
          <a:off x="902766" y="1191892"/>
          <a:ext cx="10386461" cy="515923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51196">
                  <a:extLst>
                    <a:ext uri="{9D8B030D-6E8A-4147-A177-3AD203B41FA5}">
                      <a16:colId xmlns:a16="http://schemas.microsoft.com/office/drawing/2014/main" val="3435146040"/>
                    </a:ext>
                  </a:extLst>
                </a:gridCol>
                <a:gridCol w="1841500">
                  <a:extLst>
                    <a:ext uri="{9D8B030D-6E8A-4147-A177-3AD203B41FA5}">
                      <a16:colId xmlns:a16="http://schemas.microsoft.com/office/drawing/2014/main" val="1641768726"/>
                    </a:ext>
                  </a:extLst>
                </a:gridCol>
                <a:gridCol w="3892341">
                  <a:extLst>
                    <a:ext uri="{9D8B030D-6E8A-4147-A177-3AD203B41FA5}">
                      <a16:colId xmlns:a16="http://schemas.microsoft.com/office/drawing/2014/main" val="3943221349"/>
                    </a:ext>
                  </a:extLst>
                </a:gridCol>
                <a:gridCol w="3701424">
                  <a:extLst>
                    <a:ext uri="{9D8B030D-6E8A-4147-A177-3AD203B41FA5}">
                      <a16:colId xmlns:a16="http://schemas.microsoft.com/office/drawing/2014/main" val="766572962"/>
                    </a:ext>
                  </a:extLst>
                </a:gridCol>
              </a:tblGrid>
              <a:tr h="4636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1</a:t>
                      </a:r>
                      <a:r>
                        <a:rPr lang="ko-KR" altLang="en-US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리소스 수집 및 제작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r>
                        <a:rPr lang="en-US" altLang="ko-KR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- </a:t>
                      </a:r>
                      <a:r>
                        <a:rPr lang="ko-KR" altLang="en-US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게임 내 필요한 리소스 수집 및 제작</a:t>
                      </a:r>
                      <a:endParaRPr lang="en-US" altLang="ko-KR" sz="1400" dirty="0">
                        <a:latin typeface="210 청춘시대 L" panose="02020603020101020101" pitchFamily="18" charset="-127"/>
                        <a:ea typeface="210 청춘시대 L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- </a:t>
                      </a:r>
                      <a:r>
                        <a:rPr lang="ko-KR" altLang="en-US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수정 사항 </a:t>
                      </a:r>
                      <a:r>
                        <a:rPr lang="en-US" altLang="ko-KR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330073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2</a:t>
                      </a:r>
                      <a:r>
                        <a:rPr lang="ko-KR" altLang="en-US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게임 내 오브젝트 배치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- </a:t>
                      </a:r>
                      <a:r>
                        <a:rPr lang="ko-KR" altLang="en-US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맵 배경 및 장애물 배치</a:t>
                      </a:r>
                      <a:endParaRPr lang="en-US" altLang="ko-KR" sz="1400" dirty="0">
                        <a:latin typeface="210 청춘시대 L" panose="02020603020101020101" pitchFamily="18" charset="-127"/>
                        <a:ea typeface="210 청춘시대 L" panose="02020603020101020101" pitchFamily="18" charset="-127"/>
                      </a:endParaRP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- </a:t>
                      </a:r>
                      <a:r>
                        <a:rPr lang="ko-KR" altLang="en-US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위아래에서 나오는 오브젝트 발사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- </a:t>
                      </a:r>
                      <a:r>
                        <a:rPr lang="ko-KR" altLang="en-US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수정 사항 </a:t>
                      </a:r>
                      <a:r>
                        <a:rPr lang="en-US" altLang="ko-KR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X</a:t>
                      </a:r>
                      <a:endParaRPr lang="ko-KR" altLang="en-US" sz="1400" dirty="0">
                        <a:latin typeface="210 청춘시대 L" panose="02020603020101020101" pitchFamily="18" charset="-127"/>
                        <a:ea typeface="210 청춘시대 L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40176485"/>
                  </a:ext>
                </a:extLst>
              </a:tr>
              <a:tr h="4148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3</a:t>
                      </a:r>
                      <a:r>
                        <a:rPr lang="ko-KR" altLang="en-US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마우스 및 키보드 동작</a:t>
                      </a:r>
                      <a:endParaRPr lang="en-US" altLang="ko-KR" sz="1400" dirty="0">
                        <a:latin typeface="210 청춘시대 L" panose="02020603020101020101" pitchFamily="18" charset="-127"/>
                        <a:ea typeface="210 청춘시대 L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- </a:t>
                      </a:r>
                      <a:r>
                        <a:rPr lang="ko-KR" altLang="en-US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캐릭터 컨트롤 </a:t>
                      </a:r>
                      <a:r>
                        <a:rPr lang="en-US" altLang="ko-KR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(</a:t>
                      </a:r>
                      <a:r>
                        <a:rPr lang="ko-KR" altLang="en-US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점프</a:t>
                      </a:r>
                      <a:r>
                        <a:rPr lang="en-US" altLang="ko-KR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/</a:t>
                      </a:r>
                      <a:r>
                        <a:rPr lang="ko-KR" altLang="en-US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슬라이드</a:t>
                      </a:r>
                      <a:r>
                        <a:rPr lang="en-US" altLang="ko-KR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) </a:t>
                      </a:r>
                      <a:r>
                        <a:rPr lang="ko-KR" altLang="en-US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기능</a:t>
                      </a:r>
                      <a:endParaRPr lang="en-US" altLang="ko-KR" sz="1400" dirty="0">
                        <a:latin typeface="210 청춘시대 L" panose="02020603020101020101" pitchFamily="18" charset="-127"/>
                        <a:ea typeface="210 청춘시대 L" panose="02020603020101020101" pitchFamily="18" charset="-127"/>
                      </a:endParaRP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- </a:t>
                      </a:r>
                      <a:r>
                        <a:rPr lang="ko-KR" altLang="en-US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게임 진행 중 메뉴 클릭에 대한 처리</a:t>
                      </a:r>
                      <a:endParaRPr lang="en-US" altLang="ko-KR" sz="1400" dirty="0">
                        <a:latin typeface="210 청춘시대 L" panose="02020603020101020101" pitchFamily="18" charset="-127"/>
                        <a:ea typeface="210 청춘시대 L" panose="02020603020101020101" pitchFamily="18" charset="-127"/>
                      </a:endParaRP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-</a:t>
                      </a:r>
                      <a:r>
                        <a:rPr lang="ko-KR" altLang="en-US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 게임 진행 중 스킬 발동에 대한 처리</a:t>
                      </a:r>
                      <a:endParaRPr lang="en-US" altLang="ko-KR" sz="1400" dirty="0">
                        <a:latin typeface="210 청춘시대 L" panose="02020603020101020101" pitchFamily="18" charset="-127"/>
                        <a:ea typeface="210 청춘시대 L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- </a:t>
                      </a:r>
                      <a:r>
                        <a:rPr lang="ko-KR" altLang="en-US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게임 진행 중 </a:t>
                      </a:r>
                      <a:r>
                        <a:rPr lang="en-US" altLang="ko-KR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esc </a:t>
                      </a:r>
                      <a:r>
                        <a:rPr lang="ko-KR" altLang="en-US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버튼 누름 구현</a:t>
                      </a:r>
                      <a:endParaRPr lang="en-US" altLang="ko-KR" sz="1400" dirty="0">
                        <a:latin typeface="210 청춘시대 L" panose="02020603020101020101" pitchFamily="18" charset="-127"/>
                        <a:ea typeface="210 청춘시대 L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3307056"/>
                  </a:ext>
                </a:extLst>
              </a:tr>
              <a:tr h="4148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4</a:t>
                      </a:r>
                      <a:r>
                        <a:rPr lang="ko-KR" altLang="en-US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충돌 구현</a:t>
                      </a:r>
                      <a:endParaRPr lang="en-US" altLang="ko-KR" sz="1400" dirty="0">
                        <a:latin typeface="210 청춘시대 L" panose="02020603020101020101" pitchFamily="18" charset="-127"/>
                        <a:ea typeface="210 청춘시대 L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- </a:t>
                      </a:r>
                      <a:r>
                        <a:rPr lang="ko-KR" altLang="en-US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장애물과 충돌 체크 결과에 따른 체력 감소 구현</a:t>
                      </a:r>
                      <a:endParaRPr lang="en-US" altLang="ko-KR" sz="1400" dirty="0">
                        <a:latin typeface="210 청춘시대 L" panose="02020603020101020101" pitchFamily="18" charset="-127"/>
                        <a:ea typeface="210 청춘시대 L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- </a:t>
                      </a:r>
                      <a:r>
                        <a:rPr lang="ko-KR" altLang="en-US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중간 점검 </a:t>
                      </a:r>
                      <a:r>
                        <a:rPr lang="en-US" altLang="ko-KR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(</a:t>
                      </a:r>
                      <a:r>
                        <a:rPr lang="ko-KR" altLang="en-US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중간고사 시험 기간</a:t>
                      </a:r>
                      <a:r>
                        <a:rPr lang="en-US" altLang="ko-KR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 </a:t>
                      </a:r>
                      <a:r>
                        <a:rPr lang="ko-KR" altLang="en-US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고려</a:t>
                      </a:r>
                      <a:r>
                        <a:rPr lang="en-US" altLang="ko-KR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9699957"/>
                  </a:ext>
                </a:extLst>
              </a:tr>
              <a:tr h="5112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5</a:t>
                      </a:r>
                      <a:r>
                        <a:rPr lang="ko-KR" altLang="en-US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추가 구현</a:t>
                      </a:r>
                      <a:endParaRPr lang="en-US" altLang="ko-KR" sz="1400" dirty="0">
                        <a:latin typeface="210 청춘시대 L" panose="02020603020101020101" pitchFamily="18" charset="-127"/>
                        <a:ea typeface="210 청춘시대 L" panose="02020603020101020101" pitchFamily="18" charset="-127"/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및 중간 점검</a:t>
                      </a:r>
                      <a:endParaRPr lang="en-US" altLang="ko-KR" sz="1400" dirty="0">
                        <a:latin typeface="210 청춘시대 L" panose="02020603020101020101" pitchFamily="18" charset="-127"/>
                        <a:ea typeface="210 청춘시대 L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- </a:t>
                      </a:r>
                      <a:r>
                        <a:rPr lang="ko-KR" altLang="en-US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실제 메뉴 </a:t>
                      </a:r>
                      <a:r>
                        <a:rPr lang="en-US" altLang="ko-KR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(</a:t>
                      </a:r>
                      <a:r>
                        <a:rPr lang="ko-KR" altLang="en-US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일시 정지</a:t>
                      </a:r>
                      <a:r>
                        <a:rPr lang="en-US" altLang="ko-KR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, </a:t>
                      </a:r>
                      <a:r>
                        <a:rPr lang="ko-KR" altLang="en-US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도움말</a:t>
                      </a:r>
                      <a:r>
                        <a:rPr lang="en-US" altLang="ko-KR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) </a:t>
                      </a:r>
                      <a:r>
                        <a:rPr lang="ko-KR" altLang="en-US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구현</a:t>
                      </a:r>
                      <a:endParaRPr lang="en-US" altLang="ko-KR" sz="1400" dirty="0">
                        <a:latin typeface="210 청춘시대 L" panose="02020603020101020101" pitchFamily="18" charset="-127"/>
                        <a:ea typeface="210 청춘시대 L" panose="02020603020101020101" pitchFamily="18" charset="-127"/>
                      </a:endParaRP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- </a:t>
                      </a:r>
                      <a:r>
                        <a:rPr lang="ko-KR" altLang="en-US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중간 점검 </a:t>
                      </a:r>
                      <a:r>
                        <a:rPr lang="en-US" altLang="ko-KR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/ 1~4</a:t>
                      </a:r>
                      <a:r>
                        <a:rPr lang="ko-KR" altLang="en-US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주차 진행 동안 부족한 점 보안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- </a:t>
                      </a:r>
                      <a:r>
                        <a:rPr lang="ko-KR" altLang="en-US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충돌 구현 및 실제 메뉴 구현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4554644"/>
                  </a:ext>
                </a:extLst>
              </a:tr>
              <a:tr h="5202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6</a:t>
                      </a:r>
                      <a:r>
                        <a:rPr lang="ko-KR" altLang="en-US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메인 화면 구현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-</a:t>
                      </a:r>
                      <a:r>
                        <a:rPr lang="ko-KR" altLang="en-US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 메인 화면 </a:t>
                      </a:r>
                      <a:r>
                        <a:rPr lang="en-US" altLang="ko-KR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(</a:t>
                      </a:r>
                      <a:r>
                        <a:rPr lang="ko-KR" altLang="en-US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게임 시작</a:t>
                      </a:r>
                      <a:r>
                        <a:rPr lang="en-US" altLang="ko-KR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, </a:t>
                      </a:r>
                      <a:r>
                        <a:rPr lang="ko-KR" altLang="en-US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상점</a:t>
                      </a:r>
                      <a:r>
                        <a:rPr lang="en-US" altLang="ko-KR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, </a:t>
                      </a:r>
                      <a:r>
                        <a:rPr lang="ko-KR" altLang="en-US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도움말</a:t>
                      </a:r>
                      <a:r>
                        <a:rPr lang="en-US" altLang="ko-KR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) </a:t>
                      </a:r>
                      <a:r>
                        <a:rPr lang="ko-KR" altLang="en-US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에서 인게임으로 이동 구현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- </a:t>
                      </a:r>
                      <a:r>
                        <a:rPr lang="ko-KR" altLang="en-US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수정 사항 </a:t>
                      </a:r>
                      <a:r>
                        <a:rPr lang="en-US" altLang="ko-KR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X</a:t>
                      </a:r>
                      <a:endParaRPr lang="ko-KR" altLang="en-US" sz="1400" dirty="0">
                        <a:latin typeface="210 청춘시대 L" panose="02020603020101020101" pitchFamily="18" charset="-127"/>
                        <a:ea typeface="210 청춘시대 L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63835930"/>
                  </a:ext>
                </a:extLst>
              </a:tr>
              <a:tr h="3941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7</a:t>
                      </a:r>
                      <a:r>
                        <a:rPr lang="ko-KR" altLang="en-US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캐릭터 선택 구현</a:t>
                      </a:r>
                      <a:endParaRPr lang="en-US" altLang="ko-KR" sz="1400" dirty="0">
                        <a:latin typeface="210 청춘시대 L" panose="02020603020101020101" pitchFamily="18" charset="-127"/>
                        <a:ea typeface="210 청춘시대 L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- </a:t>
                      </a:r>
                      <a:r>
                        <a:rPr lang="ko-KR" altLang="en-US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상점에 대한 부분 처리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- </a:t>
                      </a:r>
                      <a:r>
                        <a:rPr lang="ko-KR" altLang="en-US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수정 사항 </a:t>
                      </a:r>
                      <a:r>
                        <a:rPr lang="en-US" altLang="ko-KR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X</a:t>
                      </a:r>
                      <a:endParaRPr lang="ko-KR" altLang="en-US" sz="1400" dirty="0">
                        <a:latin typeface="210 청춘시대 L" panose="02020603020101020101" pitchFamily="18" charset="-127"/>
                        <a:ea typeface="210 청춘시대 L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62415180"/>
                  </a:ext>
                </a:extLst>
              </a:tr>
              <a:tr h="3487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8</a:t>
                      </a:r>
                      <a:r>
                        <a:rPr lang="ko-KR" altLang="en-US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시작과 종료 처리 </a:t>
                      </a:r>
                      <a:endParaRPr lang="en-US" altLang="ko-KR" sz="1400" dirty="0">
                        <a:latin typeface="210 청춘시대 L" panose="02020603020101020101" pitchFamily="18" charset="-127"/>
                        <a:ea typeface="210 청춘시대 L" panose="02020603020101020101" pitchFamily="18" charset="-127"/>
                      </a:endParaRPr>
                    </a:p>
                    <a:p>
                      <a:pPr algn="ctr" latinLnBrk="1"/>
                      <a:r>
                        <a:rPr lang="en-US" altLang="ko-KR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&amp; </a:t>
                      </a:r>
                      <a:r>
                        <a:rPr lang="ko-KR" altLang="en-US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사운드 추가</a:t>
                      </a:r>
                      <a:endParaRPr lang="en-US" altLang="ko-KR" sz="1400" dirty="0">
                        <a:latin typeface="210 청춘시대 L" panose="02020603020101020101" pitchFamily="18" charset="-127"/>
                        <a:ea typeface="210 청춘시대 L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- </a:t>
                      </a:r>
                      <a:r>
                        <a:rPr lang="ko-KR" altLang="en-US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실제적인 게임 시작과 종료 처리 </a:t>
                      </a:r>
                      <a:br>
                        <a:rPr lang="en-US" altLang="ko-KR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</a:br>
                      <a:r>
                        <a:rPr lang="en-US" altLang="ko-KR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- </a:t>
                      </a:r>
                      <a:r>
                        <a:rPr lang="ko-KR" altLang="en-US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스코어 합산 결과 화면</a:t>
                      </a:r>
                      <a:endParaRPr lang="en-US" altLang="ko-KR" sz="1400" dirty="0">
                        <a:latin typeface="210 청춘시대 L" panose="02020603020101020101" pitchFamily="18" charset="-127"/>
                        <a:ea typeface="210 청춘시대 L" panose="02020603020101020101" pitchFamily="18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- </a:t>
                      </a:r>
                      <a:r>
                        <a:rPr lang="ko-KR" altLang="en-US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사운드 추가</a:t>
                      </a:r>
                      <a:endParaRPr lang="en-US" altLang="ko-KR" sz="1400" dirty="0">
                        <a:latin typeface="210 청춘시대 L" panose="02020603020101020101" pitchFamily="18" charset="-127"/>
                        <a:ea typeface="210 청춘시대 L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- </a:t>
                      </a:r>
                      <a:r>
                        <a:rPr lang="ko-KR" altLang="en-US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수정 사항 </a:t>
                      </a:r>
                      <a:r>
                        <a:rPr lang="en-US" altLang="ko-KR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4241856"/>
                  </a:ext>
                </a:extLst>
              </a:tr>
              <a:tr h="3487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9</a:t>
                      </a:r>
                      <a:r>
                        <a:rPr lang="ko-KR" altLang="en-US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밸런스 조절</a:t>
                      </a:r>
                      <a:endParaRPr lang="en-US" altLang="ko-KR" sz="1400" dirty="0">
                        <a:latin typeface="210 청춘시대 L" panose="02020603020101020101" pitchFamily="18" charset="-127"/>
                        <a:ea typeface="210 청춘시대 L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- </a:t>
                      </a:r>
                      <a:r>
                        <a:rPr lang="ko-KR" altLang="en-US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밸런스 조절</a:t>
                      </a:r>
                      <a:endParaRPr lang="en-US" altLang="ko-KR" sz="1400" dirty="0">
                        <a:latin typeface="210 청춘시대 L" panose="02020603020101020101" pitchFamily="18" charset="-127"/>
                        <a:ea typeface="210 청춘시대 L" panose="02020603020101020101" pitchFamily="18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- 5~8</a:t>
                      </a:r>
                      <a:r>
                        <a:rPr lang="ko-KR" altLang="en-US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주차 진행동안 부족한 점 보안</a:t>
                      </a:r>
                      <a:endParaRPr lang="en-US" altLang="ko-KR" sz="1400" dirty="0">
                        <a:latin typeface="210 청춘시대 L" panose="02020603020101020101" pitchFamily="18" charset="-127"/>
                        <a:ea typeface="210 청춘시대 L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- </a:t>
                      </a:r>
                      <a:r>
                        <a:rPr lang="ko-KR" altLang="en-US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수정</a:t>
                      </a:r>
                      <a:r>
                        <a:rPr lang="en-US" altLang="ko-KR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 </a:t>
                      </a:r>
                      <a:r>
                        <a:rPr lang="ko-KR" altLang="en-US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사항 </a:t>
                      </a:r>
                      <a:r>
                        <a:rPr lang="en-US" altLang="ko-KR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72022989"/>
                  </a:ext>
                </a:extLst>
              </a:tr>
              <a:tr h="3487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10</a:t>
                      </a:r>
                      <a:r>
                        <a:rPr lang="ko-KR" altLang="en-US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마무리</a:t>
                      </a:r>
                      <a:endParaRPr lang="en-US" altLang="ko-KR" sz="1400" dirty="0">
                        <a:latin typeface="210 청춘시대 L" panose="02020603020101020101" pitchFamily="18" charset="-127"/>
                        <a:ea typeface="210 청춘시대 L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최종 점검 및 릴리즈</a:t>
                      </a:r>
                      <a:endParaRPr lang="en-US" altLang="ko-KR" sz="1400" dirty="0">
                        <a:latin typeface="210 청춘시대 L" panose="02020603020101020101" pitchFamily="18" charset="-127"/>
                        <a:ea typeface="210 청춘시대 L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- </a:t>
                      </a:r>
                      <a:r>
                        <a:rPr lang="ko-KR" altLang="en-US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수정 사항 </a:t>
                      </a:r>
                      <a:r>
                        <a:rPr lang="en-US" altLang="ko-KR" sz="1400" dirty="0">
                          <a:latin typeface="210 청춘시대 L" panose="02020603020101020101" pitchFamily="18" charset="-127"/>
                          <a:ea typeface="210 청춘시대 L" panose="02020603020101020101" pitchFamily="18" charset="-127"/>
                        </a:rPr>
                        <a:t>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933536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6212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AF5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모서리가 둥근 사각형 4">
            <a:extLst>
              <a:ext uri="{FF2B5EF4-FFF2-40B4-BE49-F238E27FC236}">
                <a16:creationId xmlns:a16="http://schemas.microsoft.com/office/drawing/2014/main" id="{EEB1D5F2-7800-ADED-3722-C1B26E5381FA}"/>
              </a:ext>
            </a:extLst>
          </p:cNvPr>
          <p:cNvSpPr/>
          <p:nvPr/>
        </p:nvSpPr>
        <p:spPr>
          <a:xfrm>
            <a:off x="241441" y="261791"/>
            <a:ext cx="11709121" cy="6334421"/>
          </a:xfrm>
          <a:prstGeom prst="roundRect">
            <a:avLst>
              <a:gd name="adj" fmla="val 3659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92100" dist="1130300" dir="5400000" sx="85000" sy="85000" algn="t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defRPr/>
            </a:pPr>
            <a:endParaRPr lang="ko-KR" altLang="en-US" sz="1100" dirty="0">
              <a:solidFill>
                <a:srgbClr val="5C5960"/>
              </a:solidFill>
            </a:endParaRPr>
          </a:p>
        </p:txBody>
      </p:sp>
      <p:sp>
        <p:nvSpPr>
          <p:cNvPr id="7" name="한쪽 모서리가 둥근 사각형 6">
            <a:extLst>
              <a:ext uri="{FF2B5EF4-FFF2-40B4-BE49-F238E27FC236}">
                <a16:creationId xmlns:a16="http://schemas.microsoft.com/office/drawing/2014/main" id="{9F6AD7F5-C530-566C-33ED-F1F6D3691771}"/>
              </a:ext>
            </a:extLst>
          </p:cNvPr>
          <p:cNvSpPr/>
          <p:nvPr/>
        </p:nvSpPr>
        <p:spPr>
          <a:xfrm flipH="1">
            <a:off x="241437" y="259327"/>
            <a:ext cx="11709121" cy="687482"/>
          </a:xfrm>
          <a:prstGeom prst="round2SameRect">
            <a:avLst>
              <a:gd name="adj1" fmla="val 32118"/>
              <a:gd name="adj2" fmla="val 0"/>
            </a:avLst>
          </a:prstGeom>
          <a:solidFill>
            <a:srgbClr val="5C59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bIns="108000" rtlCol="0" anchor="ctr"/>
          <a:lstStyle/>
          <a:p>
            <a:pPr algn="ctr" latinLnBrk="0">
              <a:defRPr/>
            </a:pPr>
            <a:r>
              <a:rPr lang="ko-KR" altLang="en-US" sz="3200" i="1" kern="0" dirty="0" err="1">
                <a:ln w="12700">
                  <a:solidFill>
                    <a:prstClr val="black">
                      <a:lumMod val="75000"/>
                      <a:lumOff val="25000"/>
                    </a:prstClr>
                  </a:solidFill>
                </a:ln>
                <a:solidFill>
                  <a:srgbClr val="FEAF53"/>
                </a:solidFill>
                <a:latin typeface="210 청춘시대 L" panose="02020603020101020101" pitchFamily="18" charset="-127"/>
                <a:ea typeface="210 청춘시대 L" panose="02020603020101020101" pitchFamily="18" charset="-127"/>
              </a:rPr>
              <a:t>커밋</a:t>
            </a:r>
            <a:r>
              <a:rPr lang="ko-KR" altLang="en-US" sz="3200" i="1" kern="0" dirty="0">
                <a:ln w="12700">
                  <a:solidFill>
                    <a:prstClr val="black">
                      <a:lumMod val="75000"/>
                      <a:lumOff val="25000"/>
                    </a:prstClr>
                  </a:solidFill>
                </a:ln>
                <a:solidFill>
                  <a:srgbClr val="FEAF53"/>
                </a:solidFill>
                <a:latin typeface="210 청춘시대 L" panose="02020603020101020101" pitchFamily="18" charset="-127"/>
                <a:ea typeface="210 청춘시대 L" panose="02020603020101020101" pitchFamily="18" charset="-127"/>
              </a:rPr>
              <a:t> 통계</a:t>
            </a:r>
            <a:endParaRPr lang="ko-KR" altLang="en-US" dirty="0">
              <a:solidFill>
                <a:prstClr val="white">
                  <a:lumMod val="75000"/>
                </a:prstClr>
              </a:solidFill>
              <a:latin typeface="210 청춘시대 L" panose="02020603020101020101" pitchFamily="18" charset="-127"/>
              <a:ea typeface="210 청춘시대 L" panose="02020603020101020101" pitchFamily="18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7846522E-E463-AACE-A0FE-D81464A160CE}"/>
              </a:ext>
            </a:extLst>
          </p:cNvPr>
          <p:cNvGrpSpPr/>
          <p:nvPr/>
        </p:nvGrpSpPr>
        <p:grpSpPr>
          <a:xfrm>
            <a:off x="266402" y="418114"/>
            <a:ext cx="516135" cy="414529"/>
            <a:chOff x="266402" y="465739"/>
            <a:chExt cx="516135" cy="414529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A8CB7A9A-F874-91ED-A485-8F7275A1381C}"/>
                </a:ext>
              </a:extLst>
            </p:cNvPr>
            <p:cNvGrpSpPr/>
            <p:nvPr/>
          </p:nvGrpSpPr>
          <p:grpSpPr>
            <a:xfrm>
              <a:off x="395004" y="465739"/>
              <a:ext cx="265151" cy="265151"/>
              <a:chOff x="1593332" y="2172798"/>
              <a:chExt cx="1083168" cy="1083168"/>
            </a:xfrm>
          </p:grpSpPr>
          <p:sp>
            <p:nvSpPr>
              <p:cNvPr id="21" name="타원 20">
                <a:extLst>
                  <a:ext uri="{FF2B5EF4-FFF2-40B4-BE49-F238E27FC236}">
                    <a16:creationId xmlns:a16="http://schemas.microsoft.com/office/drawing/2014/main" id="{1A09BA94-8816-BF9E-4FFA-B33586AEC75B}"/>
                  </a:ext>
                </a:extLst>
              </p:cNvPr>
              <p:cNvSpPr/>
              <p:nvPr/>
            </p:nvSpPr>
            <p:spPr>
              <a:xfrm>
                <a:off x="1593332" y="2172798"/>
                <a:ext cx="1083168" cy="1083168"/>
              </a:xfrm>
              <a:prstGeom prst="ellipse">
                <a:avLst/>
              </a:prstGeom>
              <a:solidFill>
                <a:srgbClr val="FEAF53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 b="1">
                  <a:solidFill>
                    <a:prstClr val="white"/>
                  </a:solidFill>
                </a:endParaRPr>
              </a:p>
            </p:txBody>
          </p:sp>
          <p:pic>
            <p:nvPicPr>
              <p:cNvPr id="22" name="그림 21">
                <a:extLst>
                  <a:ext uri="{FF2B5EF4-FFF2-40B4-BE49-F238E27FC236}">
                    <a16:creationId xmlns:a16="http://schemas.microsoft.com/office/drawing/2014/main" id="{F79E4536-AD29-B732-43DB-84042BF4184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41655" y="2321121"/>
                <a:ext cx="786521" cy="786521"/>
              </a:xfrm>
              <a:prstGeom prst="rect">
                <a:avLst/>
              </a:prstGeom>
              <a:noFill/>
            </p:spPr>
          </p:pic>
        </p:grp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2A6E8F15-717E-BF01-5398-E4DC13286E6E}"/>
                </a:ext>
              </a:extLst>
            </p:cNvPr>
            <p:cNvSpPr/>
            <p:nvPr/>
          </p:nvSpPr>
          <p:spPr>
            <a:xfrm>
              <a:off x="266402" y="726380"/>
              <a:ext cx="516135" cy="1538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400" b="1" dirty="0">
                  <a:solidFill>
                    <a:prstClr val="white"/>
                  </a:solidFill>
                </a:rPr>
                <a:t>seok830621</a:t>
              </a:r>
              <a:endParaRPr lang="ko-KR" altLang="en-US" sz="400" b="1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4CEAA4BF-0BD1-4A89-0F45-DB3A9142931E}"/>
              </a:ext>
            </a:extLst>
          </p:cNvPr>
          <p:cNvGrpSpPr/>
          <p:nvPr/>
        </p:nvGrpSpPr>
        <p:grpSpPr>
          <a:xfrm>
            <a:off x="9873449" y="448487"/>
            <a:ext cx="1887239" cy="324305"/>
            <a:chOff x="9873449" y="448487"/>
            <a:chExt cx="1887239" cy="324305"/>
          </a:xfrm>
        </p:grpSpPr>
        <p:sp>
          <p:nvSpPr>
            <p:cNvPr id="11" name="자유형 23">
              <a:extLst>
                <a:ext uri="{FF2B5EF4-FFF2-40B4-BE49-F238E27FC236}">
                  <a16:creationId xmlns:a16="http://schemas.microsoft.com/office/drawing/2014/main" id="{2AAA0F89-4369-9F48-546A-50EFADD271E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85261" y="549459"/>
              <a:ext cx="139808" cy="122360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448C7CCC-ED5D-A257-238D-7AD7CB6CF6B9}"/>
                </a:ext>
              </a:extLst>
            </p:cNvPr>
            <p:cNvSpPr>
              <a:spLocks/>
            </p:cNvSpPr>
            <p:nvPr/>
          </p:nvSpPr>
          <p:spPr bwMode="auto">
            <a:xfrm rot="10800000" flipH="1" flipV="1">
              <a:off x="10639109" y="548015"/>
              <a:ext cx="141269" cy="125249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95F5F7A9-97F7-D851-2DA5-91CDC10CE4EC}"/>
                </a:ext>
              </a:extLst>
            </p:cNvPr>
            <p:cNvGrpSpPr/>
            <p:nvPr/>
          </p:nvGrpSpPr>
          <p:grpSpPr>
            <a:xfrm>
              <a:off x="11436383" y="448487"/>
              <a:ext cx="324305" cy="324305"/>
              <a:chOff x="11436383" y="456228"/>
              <a:chExt cx="324305" cy="324305"/>
            </a:xfrm>
          </p:grpSpPr>
          <p:sp>
            <p:nvSpPr>
              <p:cNvPr id="14" name="모서리가 둥근 직사각형 31">
                <a:extLst>
                  <a:ext uri="{FF2B5EF4-FFF2-40B4-BE49-F238E27FC236}">
                    <a16:creationId xmlns:a16="http://schemas.microsoft.com/office/drawing/2014/main" id="{734B980F-F295-C5F7-CEC5-1793ED73D10F}"/>
                  </a:ext>
                </a:extLst>
              </p:cNvPr>
              <p:cNvSpPr/>
              <p:nvPr/>
            </p:nvSpPr>
            <p:spPr>
              <a:xfrm>
                <a:off x="11436383" y="456228"/>
                <a:ext cx="324305" cy="324305"/>
              </a:xfrm>
              <a:prstGeom prst="ellipse">
                <a:avLst/>
              </a:prstGeom>
              <a:solidFill>
                <a:schemeClr val="tx1">
                  <a:alpha val="3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26000" rtlCol="0" anchor="ctr"/>
              <a:lstStyle/>
              <a:p>
                <a:pPr>
                  <a:defRPr/>
                </a:pPr>
                <a:endParaRPr lang="en-US" altLang="ko-KR" sz="1050" dirty="0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5" name="Group 12">
                <a:extLst>
                  <a:ext uri="{FF2B5EF4-FFF2-40B4-BE49-F238E27FC236}">
                    <a16:creationId xmlns:a16="http://schemas.microsoft.com/office/drawing/2014/main" id="{9DF20EC5-ABAD-F0F5-3B8D-613860427637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1504624" y="541309"/>
                <a:ext cx="187822" cy="149408"/>
                <a:chOff x="6124" y="305"/>
                <a:chExt cx="841" cy="669"/>
              </a:xfrm>
              <a:solidFill>
                <a:schemeClr val="bg1"/>
              </a:solidFill>
            </p:grpSpPr>
            <p:sp>
              <p:nvSpPr>
                <p:cNvPr id="19" name="Freeform 13">
                  <a:extLst>
                    <a:ext uri="{FF2B5EF4-FFF2-40B4-BE49-F238E27FC236}">
                      <a16:creationId xmlns:a16="http://schemas.microsoft.com/office/drawing/2014/main" id="{46042FC4-F854-58C1-9E02-184189B17E3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44" y="440"/>
                  <a:ext cx="601" cy="534"/>
                </a:xfrm>
                <a:custGeom>
                  <a:avLst/>
                  <a:gdLst>
                    <a:gd name="T0" fmla="*/ 902 w 1802"/>
                    <a:gd name="T1" fmla="*/ 0 h 1602"/>
                    <a:gd name="T2" fmla="*/ 2 w 1802"/>
                    <a:gd name="T3" fmla="*/ 742 h 1602"/>
                    <a:gd name="T4" fmla="*/ 2 w 1802"/>
                    <a:gd name="T5" fmla="*/ 743 h 1602"/>
                    <a:gd name="T6" fmla="*/ 2 w 1802"/>
                    <a:gd name="T7" fmla="*/ 746 h 1602"/>
                    <a:gd name="T8" fmla="*/ 0 w 1802"/>
                    <a:gd name="T9" fmla="*/ 749 h 1602"/>
                    <a:gd name="T10" fmla="*/ 0 w 1802"/>
                    <a:gd name="T11" fmla="*/ 751 h 1602"/>
                    <a:gd name="T12" fmla="*/ 0 w 1802"/>
                    <a:gd name="T13" fmla="*/ 1501 h 1602"/>
                    <a:gd name="T14" fmla="*/ 2 w 1802"/>
                    <a:gd name="T15" fmla="*/ 1521 h 1602"/>
                    <a:gd name="T16" fmla="*/ 16 w 1802"/>
                    <a:gd name="T17" fmla="*/ 1557 h 1602"/>
                    <a:gd name="T18" fmla="*/ 30 w 1802"/>
                    <a:gd name="T19" fmla="*/ 1572 h 1602"/>
                    <a:gd name="T20" fmla="*/ 45 w 1802"/>
                    <a:gd name="T21" fmla="*/ 1586 h 1602"/>
                    <a:gd name="T22" fmla="*/ 81 w 1802"/>
                    <a:gd name="T23" fmla="*/ 1601 h 1602"/>
                    <a:gd name="T24" fmla="*/ 100 w 1802"/>
                    <a:gd name="T25" fmla="*/ 1602 h 1602"/>
                    <a:gd name="T26" fmla="*/ 702 w 1802"/>
                    <a:gd name="T27" fmla="*/ 1602 h 1602"/>
                    <a:gd name="T28" fmla="*/ 702 w 1802"/>
                    <a:gd name="T29" fmla="*/ 1001 h 1602"/>
                    <a:gd name="T30" fmla="*/ 1102 w 1802"/>
                    <a:gd name="T31" fmla="*/ 1001 h 1602"/>
                    <a:gd name="T32" fmla="*/ 1102 w 1802"/>
                    <a:gd name="T33" fmla="*/ 1602 h 1602"/>
                    <a:gd name="T34" fmla="*/ 1703 w 1802"/>
                    <a:gd name="T35" fmla="*/ 1602 h 1602"/>
                    <a:gd name="T36" fmla="*/ 1723 w 1802"/>
                    <a:gd name="T37" fmla="*/ 1601 h 1602"/>
                    <a:gd name="T38" fmla="*/ 1758 w 1802"/>
                    <a:gd name="T39" fmla="*/ 1586 h 1602"/>
                    <a:gd name="T40" fmla="*/ 1773 w 1802"/>
                    <a:gd name="T41" fmla="*/ 1572 h 1602"/>
                    <a:gd name="T42" fmla="*/ 1786 w 1802"/>
                    <a:gd name="T43" fmla="*/ 1557 h 1602"/>
                    <a:gd name="T44" fmla="*/ 1802 w 1802"/>
                    <a:gd name="T45" fmla="*/ 1521 h 1602"/>
                    <a:gd name="T46" fmla="*/ 1802 w 1802"/>
                    <a:gd name="T47" fmla="*/ 1501 h 1602"/>
                    <a:gd name="T48" fmla="*/ 1802 w 1802"/>
                    <a:gd name="T49" fmla="*/ 751 h 1602"/>
                    <a:gd name="T50" fmla="*/ 1802 w 1802"/>
                    <a:gd name="T51" fmla="*/ 745 h 1602"/>
                    <a:gd name="T52" fmla="*/ 1801 w 1802"/>
                    <a:gd name="T53" fmla="*/ 742 h 1602"/>
                    <a:gd name="T54" fmla="*/ 902 w 1802"/>
                    <a:gd name="T55" fmla="*/ 0 h 16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1802" h="1602">
                      <a:moveTo>
                        <a:pt x="902" y="0"/>
                      </a:moveTo>
                      <a:lnTo>
                        <a:pt x="2" y="742"/>
                      </a:lnTo>
                      <a:lnTo>
                        <a:pt x="2" y="743"/>
                      </a:lnTo>
                      <a:lnTo>
                        <a:pt x="2" y="746"/>
                      </a:lnTo>
                      <a:lnTo>
                        <a:pt x="0" y="749"/>
                      </a:lnTo>
                      <a:lnTo>
                        <a:pt x="0" y="751"/>
                      </a:lnTo>
                      <a:lnTo>
                        <a:pt x="0" y="1501"/>
                      </a:lnTo>
                      <a:lnTo>
                        <a:pt x="2" y="1521"/>
                      </a:lnTo>
                      <a:lnTo>
                        <a:pt x="16" y="1557"/>
                      </a:lnTo>
                      <a:lnTo>
                        <a:pt x="30" y="1572"/>
                      </a:lnTo>
                      <a:lnTo>
                        <a:pt x="45" y="1586"/>
                      </a:lnTo>
                      <a:lnTo>
                        <a:pt x="81" y="1601"/>
                      </a:lnTo>
                      <a:lnTo>
                        <a:pt x="100" y="1602"/>
                      </a:lnTo>
                      <a:lnTo>
                        <a:pt x="702" y="1602"/>
                      </a:lnTo>
                      <a:lnTo>
                        <a:pt x="702" y="1001"/>
                      </a:lnTo>
                      <a:lnTo>
                        <a:pt x="1102" y="1001"/>
                      </a:lnTo>
                      <a:lnTo>
                        <a:pt x="1102" y="1602"/>
                      </a:lnTo>
                      <a:lnTo>
                        <a:pt x="1703" y="1602"/>
                      </a:lnTo>
                      <a:lnTo>
                        <a:pt x="1723" y="1601"/>
                      </a:lnTo>
                      <a:lnTo>
                        <a:pt x="1758" y="1586"/>
                      </a:lnTo>
                      <a:lnTo>
                        <a:pt x="1773" y="1572"/>
                      </a:lnTo>
                      <a:lnTo>
                        <a:pt x="1786" y="1557"/>
                      </a:lnTo>
                      <a:lnTo>
                        <a:pt x="1802" y="1521"/>
                      </a:lnTo>
                      <a:lnTo>
                        <a:pt x="1802" y="1501"/>
                      </a:lnTo>
                      <a:lnTo>
                        <a:pt x="1802" y="751"/>
                      </a:lnTo>
                      <a:lnTo>
                        <a:pt x="1802" y="745"/>
                      </a:lnTo>
                      <a:lnTo>
                        <a:pt x="1801" y="742"/>
                      </a:lnTo>
                      <a:lnTo>
                        <a:pt x="902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0" name="Freeform 14">
                  <a:extLst>
                    <a:ext uri="{FF2B5EF4-FFF2-40B4-BE49-F238E27FC236}">
                      <a16:creationId xmlns:a16="http://schemas.microsoft.com/office/drawing/2014/main" id="{D1C9505C-B10F-500B-9A70-F3BDF1D1953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124" y="305"/>
                  <a:ext cx="841" cy="394"/>
                </a:xfrm>
                <a:custGeom>
                  <a:avLst/>
                  <a:gdLst>
                    <a:gd name="T0" fmla="*/ 2505 w 2522"/>
                    <a:gd name="T1" fmla="*/ 978 h 1181"/>
                    <a:gd name="T2" fmla="*/ 2162 w 2522"/>
                    <a:gd name="T3" fmla="*/ 694 h 1181"/>
                    <a:gd name="T4" fmla="*/ 2162 w 2522"/>
                    <a:gd name="T5" fmla="*/ 54 h 1181"/>
                    <a:gd name="T6" fmla="*/ 2162 w 2522"/>
                    <a:gd name="T7" fmla="*/ 44 h 1181"/>
                    <a:gd name="T8" fmla="*/ 2155 w 2522"/>
                    <a:gd name="T9" fmla="*/ 26 h 1181"/>
                    <a:gd name="T10" fmla="*/ 2149 w 2522"/>
                    <a:gd name="T11" fmla="*/ 18 h 1181"/>
                    <a:gd name="T12" fmla="*/ 2141 w 2522"/>
                    <a:gd name="T13" fmla="*/ 13 h 1181"/>
                    <a:gd name="T14" fmla="*/ 2123 w 2522"/>
                    <a:gd name="T15" fmla="*/ 5 h 1181"/>
                    <a:gd name="T16" fmla="*/ 2113 w 2522"/>
                    <a:gd name="T17" fmla="*/ 5 h 1181"/>
                    <a:gd name="T18" fmla="*/ 1812 w 2522"/>
                    <a:gd name="T19" fmla="*/ 5 h 1181"/>
                    <a:gd name="T20" fmla="*/ 1802 w 2522"/>
                    <a:gd name="T21" fmla="*/ 5 h 1181"/>
                    <a:gd name="T22" fmla="*/ 1783 w 2522"/>
                    <a:gd name="T23" fmla="*/ 13 h 1181"/>
                    <a:gd name="T24" fmla="*/ 1776 w 2522"/>
                    <a:gd name="T25" fmla="*/ 18 h 1181"/>
                    <a:gd name="T26" fmla="*/ 1770 w 2522"/>
                    <a:gd name="T27" fmla="*/ 26 h 1181"/>
                    <a:gd name="T28" fmla="*/ 1763 w 2522"/>
                    <a:gd name="T29" fmla="*/ 44 h 1181"/>
                    <a:gd name="T30" fmla="*/ 1762 w 2522"/>
                    <a:gd name="T31" fmla="*/ 54 h 1181"/>
                    <a:gd name="T32" fmla="*/ 1762 w 2522"/>
                    <a:gd name="T33" fmla="*/ 360 h 1181"/>
                    <a:gd name="T34" fmla="*/ 1380 w 2522"/>
                    <a:gd name="T35" fmla="*/ 41 h 1181"/>
                    <a:gd name="T36" fmla="*/ 1354 w 2522"/>
                    <a:gd name="T37" fmla="*/ 23 h 1181"/>
                    <a:gd name="T38" fmla="*/ 1295 w 2522"/>
                    <a:gd name="T39" fmla="*/ 1 h 1181"/>
                    <a:gd name="T40" fmla="*/ 1262 w 2522"/>
                    <a:gd name="T41" fmla="*/ 0 h 1181"/>
                    <a:gd name="T42" fmla="*/ 1227 w 2522"/>
                    <a:gd name="T43" fmla="*/ 1 h 1181"/>
                    <a:gd name="T44" fmla="*/ 1168 w 2522"/>
                    <a:gd name="T45" fmla="*/ 23 h 1181"/>
                    <a:gd name="T46" fmla="*/ 1142 w 2522"/>
                    <a:gd name="T47" fmla="*/ 41 h 1181"/>
                    <a:gd name="T48" fmla="*/ 17 w 2522"/>
                    <a:gd name="T49" fmla="*/ 978 h 1181"/>
                    <a:gd name="T50" fmla="*/ 10 w 2522"/>
                    <a:gd name="T51" fmla="*/ 985 h 1181"/>
                    <a:gd name="T52" fmla="*/ 1 w 2522"/>
                    <a:gd name="T53" fmla="*/ 1001 h 1181"/>
                    <a:gd name="T54" fmla="*/ 0 w 2522"/>
                    <a:gd name="T55" fmla="*/ 1012 h 1181"/>
                    <a:gd name="T56" fmla="*/ 0 w 2522"/>
                    <a:gd name="T57" fmla="*/ 1023 h 1181"/>
                    <a:gd name="T58" fmla="*/ 6 w 2522"/>
                    <a:gd name="T59" fmla="*/ 1040 h 1181"/>
                    <a:gd name="T60" fmla="*/ 12 w 2522"/>
                    <a:gd name="T61" fmla="*/ 1048 h 1181"/>
                    <a:gd name="T62" fmla="*/ 108 w 2522"/>
                    <a:gd name="T63" fmla="*/ 1164 h 1181"/>
                    <a:gd name="T64" fmla="*/ 122 w 2522"/>
                    <a:gd name="T65" fmla="*/ 1177 h 1181"/>
                    <a:gd name="T66" fmla="*/ 141 w 2522"/>
                    <a:gd name="T67" fmla="*/ 1181 h 1181"/>
                    <a:gd name="T68" fmla="*/ 160 w 2522"/>
                    <a:gd name="T69" fmla="*/ 1181 h 1181"/>
                    <a:gd name="T70" fmla="*/ 179 w 2522"/>
                    <a:gd name="T71" fmla="*/ 1171 h 1181"/>
                    <a:gd name="T72" fmla="*/ 1262 w 2522"/>
                    <a:gd name="T73" fmla="*/ 268 h 1181"/>
                    <a:gd name="T74" fmla="*/ 2344 w 2522"/>
                    <a:gd name="T75" fmla="*/ 1171 h 1181"/>
                    <a:gd name="T76" fmla="*/ 2358 w 2522"/>
                    <a:gd name="T77" fmla="*/ 1180 h 1181"/>
                    <a:gd name="T78" fmla="*/ 2377 w 2522"/>
                    <a:gd name="T79" fmla="*/ 1181 h 1181"/>
                    <a:gd name="T80" fmla="*/ 2383 w 2522"/>
                    <a:gd name="T81" fmla="*/ 1181 h 1181"/>
                    <a:gd name="T82" fmla="*/ 2401 w 2522"/>
                    <a:gd name="T83" fmla="*/ 1177 h 1181"/>
                    <a:gd name="T84" fmla="*/ 2414 w 2522"/>
                    <a:gd name="T85" fmla="*/ 1164 h 1181"/>
                    <a:gd name="T86" fmla="*/ 2512 w 2522"/>
                    <a:gd name="T87" fmla="*/ 1048 h 1181"/>
                    <a:gd name="T88" fmla="*/ 2518 w 2522"/>
                    <a:gd name="T89" fmla="*/ 1040 h 1181"/>
                    <a:gd name="T90" fmla="*/ 2522 w 2522"/>
                    <a:gd name="T91" fmla="*/ 1023 h 1181"/>
                    <a:gd name="T92" fmla="*/ 2522 w 2522"/>
                    <a:gd name="T93" fmla="*/ 1012 h 1181"/>
                    <a:gd name="T94" fmla="*/ 2521 w 2522"/>
                    <a:gd name="T95" fmla="*/ 1001 h 1181"/>
                    <a:gd name="T96" fmla="*/ 2512 w 2522"/>
                    <a:gd name="T97" fmla="*/ 985 h 1181"/>
                    <a:gd name="T98" fmla="*/ 2505 w 2522"/>
                    <a:gd name="T99" fmla="*/ 978 h 11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2522" h="1181">
                      <a:moveTo>
                        <a:pt x="2505" y="978"/>
                      </a:moveTo>
                      <a:lnTo>
                        <a:pt x="2162" y="694"/>
                      </a:lnTo>
                      <a:lnTo>
                        <a:pt x="2162" y="54"/>
                      </a:lnTo>
                      <a:lnTo>
                        <a:pt x="2162" y="44"/>
                      </a:lnTo>
                      <a:lnTo>
                        <a:pt x="2155" y="26"/>
                      </a:lnTo>
                      <a:lnTo>
                        <a:pt x="2149" y="18"/>
                      </a:lnTo>
                      <a:lnTo>
                        <a:pt x="2141" y="13"/>
                      </a:lnTo>
                      <a:lnTo>
                        <a:pt x="2123" y="5"/>
                      </a:lnTo>
                      <a:lnTo>
                        <a:pt x="2113" y="5"/>
                      </a:lnTo>
                      <a:lnTo>
                        <a:pt x="1812" y="5"/>
                      </a:lnTo>
                      <a:lnTo>
                        <a:pt x="1802" y="5"/>
                      </a:lnTo>
                      <a:lnTo>
                        <a:pt x="1783" y="13"/>
                      </a:lnTo>
                      <a:lnTo>
                        <a:pt x="1776" y="18"/>
                      </a:lnTo>
                      <a:lnTo>
                        <a:pt x="1770" y="26"/>
                      </a:lnTo>
                      <a:lnTo>
                        <a:pt x="1763" y="44"/>
                      </a:lnTo>
                      <a:lnTo>
                        <a:pt x="1762" y="54"/>
                      </a:lnTo>
                      <a:lnTo>
                        <a:pt x="1762" y="360"/>
                      </a:lnTo>
                      <a:lnTo>
                        <a:pt x="1380" y="41"/>
                      </a:lnTo>
                      <a:lnTo>
                        <a:pt x="1354" y="23"/>
                      </a:lnTo>
                      <a:lnTo>
                        <a:pt x="1295" y="1"/>
                      </a:lnTo>
                      <a:lnTo>
                        <a:pt x="1262" y="0"/>
                      </a:lnTo>
                      <a:lnTo>
                        <a:pt x="1227" y="1"/>
                      </a:lnTo>
                      <a:lnTo>
                        <a:pt x="1168" y="23"/>
                      </a:lnTo>
                      <a:lnTo>
                        <a:pt x="1142" y="41"/>
                      </a:lnTo>
                      <a:lnTo>
                        <a:pt x="17" y="978"/>
                      </a:lnTo>
                      <a:lnTo>
                        <a:pt x="10" y="985"/>
                      </a:lnTo>
                      <a:lnTo>
                        <a:pt x="1" y="1001"/>
                      </a:lnTo>
                      <a:lnTo>
                        <a:pt x="0" y="1012"/>
                      </a:lnTo>
                      <a:lnTo>
                        <a:pt x="0" y="1023"/>
                      </a:lnTo>
                      <a:lnTo>
                        <a:pt x="6" y="1040"/>
                      </a:lnTo>
                      <a:lnTo>
                        <a:pt x="12" y="1048"/>
                      </a:lnTo>
                      <a:lnTo>
                        <a:pt x="108" y="1164"/>
                      </a:lnTo>
                      <a:lnTo>
                        <a:pt x="122" y="1177"/>
                      </a:lnTo>
                      <a:lnTo>
                        <a:pt x="141" y="1181"/>
                      </a:lnTo>
                      <a:lnTo>
                        <a:pt x="160" y="1181"/>
                      </a:lnTo>
                      <a:lnTo>
                        <a:pt x="179" y="1171"/>
                      </a:lnTo>
                      <a:lnTo>
                        <a:pt x="1262" y="268"/>
                      </a:lnTo>
                      <a:lnTo>
                        <a:pt x="2344" y="1171"/>
                      </a:lnTo>
                      <a:lnTo>
                        <a:pt x="2358" y="1180"/>
                      </a:lnTo>
                      <a:lnTo>
                        <a:pt x="2377" y="1181"/>
                      </a:lnTo>
                      <a:lnTo>
                        <a:pt x="2383" y="1181"/>
                      </a:lnTo>
                      <a:lnTo>
                        <a:pt x="2401" y="1177"/>
                      </a:lnTo>
                      <a:lnTo>
                        <a:pt x="2414" y="1164"/>
                      </a:lnTo>
                      <a:lnTo>
                        <a:pt x="2512" y="1048"/>
                      </a:lnTo>
                      <a:lnTo>
                        <a:pt x="2518" y="1040"/>
                      </a:lnTo>
                      <a:lnTo>
                        <a:pt x="2522" y="1023"/>
                      </a:lnTo>
                      <a:lnTo>
                        <a:pt x="2522" y="1012"/>
                      </a:lnTo>
                      <a:lnTo>
                        <a:pt x="2521" y="1001"/>
                      </a:lnTo>
                      <a:lnTo>
                        <a:pt x="2512" y="985"/>
                      </a:lnTo>
                      <a:lnTo>
                        <a:pt x="2505" y="97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</p:grp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97F4732-997D-AF2B-A007-66744C1E2460}"/>
                </a:ext>
              </a:extLst>
            </p:cNvPr>
            <p:cNvGrpSpPr/>
            <p:nvPr/>
          </p:nvGrpSpPr>
          <p:grpSpPr>
            <a:xfrm>
              <a:off x="10994418" y="493072"/>
              <a:ext cx="227926" cy="235134"/>
              <a:chOff x="11018587" y="468617"/>
              <a:chExt cx="227926" cy="235134"/>
            </a:xfrm>
          </p:grpSpPr>
          <p:sp>
            <p:nvSpPr>
              <p:cNvPr id="9" name="Freeform 9">
                <a:extLst>
                  <a:ext uri="{FF2B5EF4-FFF2-40B4-BE49-F238E27FC236}">
                    <a16:creationId xmlns:a16="http://schemas.microsoft.com/office/drawing/2014/main" id="{44B50020-257E-F686-6E82-DFEE244234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018587" y="550633"/>
                <a:ext cx="116026" cy="153118"/>
              </a:xfrm>
              <a:custGeom>
                <a:avLst/>
                <a:gdLst>
                  <a:gd name="T0" fmla="*/ 1093 w 9310"/>
                  <a:gd name="T1" fmla="*/ 12245 h 12286"/>
                  <a:gd name="T2" fmla="*/ 582 w 9310"/>
                  <a:gd name="T3" fmla="*/ 12007 h 12286"/>
                  <a:gd name="T4" fmla="*/ 279 w 9310"/>
                  <a:gd name="T5" fmla="*/ 11710 h 12286"/>
                  <a:gd name="T6" fmla="*/ 42 w 9310"/>
                  <a:gd name="T7" fmla="*/ 11209 h 12286"/>
                  <a:gd name="T8" fmla="*/ 0 w 9310"/>
                  <a:gd name="T9" fmla="*/ 1919 h 12286"/>
                  <a:gd name="T10" fmla="*/ 117 w 9310"/>
                  <a:gd name="T11" fmla="*/ 1260 h 12286"/>
                  <a:gd name="T12" fmla="*/ 498 w 9310"/>
                  <a:gd name="T13" fmla="*/ 629 h 12286"/>
                  <a:gd name="T14" fmla="*/ 1088 w 9310"/>
                  <a:gd name="T15" fmla="*/ 189 h 12286"/>
                  <a:gd name="T16" fmla="*/ 1821 w 9310"/>
                  <a:gd name="T17" fmla="*/ 1 h 12286"/>
                  <a:gd name="T18" fmla="*/ 7682 w 9310"/>
                  <a:gd name="T19" fmla="*/ 22 h 12286"/>
                  <a:gd name="T20" fmla="*/ 8385 w 9310"/>
                  <a:gd name="T21" fmla="*/ 278 h 12286"/>
                  <a:gd name="T22" fmla="*/ 8929 w 9310"/>
                  <a:gd name="T23" fmla="*/ 772 h 12286"/>
                  <a:gd name="T24" fmla="*/ 9250 w 9310"/>
                  <a:gd name="T25" fmla="*/ 1440 h 12286"/>
                  <a:gd name="T26" fmla="*/ 9310 w 9310"/>
                  <a:gd name="T27" fmla="*/ 8471 h 12286"/>
                  <a:gd name="T28" fmla="*/ 9201 w 9310"/>
                  <a:gd name="T29" fmla="*/ 8777 h 12286"/>
                  <a:gd name="T30" fmla="*/ 8880 w 9310"/>
                  <a:gd name="T31" fmla="*/ 8949 h 12286"/>
                  <a:gd name="T32" fmla="*/ 8601 w 9310"/>
                  <a:gd name="T33" fmla="*/ 8894 h 12286"/>
                  <a:gd name="T34" fmla="*/ 8370 w 9310"/>
                  <a:gd name="T35" fmla="*/ 8615 h 12286"/>
                  <a:gd name="T36" fmla="*/ 8349 w 9310"/>
                  <a:gd name="T37" fmla="*/ 1870 h 12286"/>
                  <a:gd name="T38" fmla="*/ 8255 w 9310"/>
                  <a:gd name="T39" fmla="*/ 1503 h 12286"/>
                  <a:gd name="T40" fmla="*/ 8035 w 9310"/>
                  <a:gd name="T41" fmla="*/ 1209 h 12286"/>
                  <a:gd name="T42" fmla="*/ 7720 w 9310"/>
                  <a:gd name="T43" fmla="*/ 1018 h 12286"/>
                  <a:gd name="T44" fmla="*/ 7390 w 9310"/>
                  <a:gd name="T45" fmla="*/ 960 h 12286"/>
                  <a:gd name="T46" fmla="*/ 1680 w 9310"/>
                  <a:gd name="T47" fmla="*/ 989 h 12286"/>
                  <a:gd name="T48" fmla="*/ 1346 w 9310"/>
                  <a:gd name="T49" fmla="*/ 1150 h 12286"/>
                  <a:gd name="T50" fmla="*/ 1098 w 9310"/>
                  <a:gd name="T51" fmla="*/ 1423 h 12286"/>
                  <a:gd name="T52" fmla="*/ 970 w 9310"/>
                  <a:gd name="T53" fmla="*/ 1774 h 12286"/>
                  <a:gd name="T54" fmla="*/ 962 w 9310"/>
                  <a:gd name="T55" fmla="*/ 10904 h 12286"/>
                  <a:gd name="T56" fmla="*/ 1091 w 9310"/>
                  <a:gd name="T57" fmla="*/ 11185 h 12286"/>
                  <a:gd name="T58" fmla="*/ 1405 w 9310"/>
                  <a:gd name="T59" fmla="*/ 11326 h 12286"/>
                  <a:gd name="T60" fmla="*/ 1677 w 9310"/>
                  <a:gd name="T61" fmla="*/ 11273 h 12286"/>
                  <a:gd name="T62" fmla="*/ 4346 w 9310"/>
                  <a:gd name="T63" fmla="*/ 8559 h 12286"/>
                  <a:gd name="T64" fmla="*/ 4655 w 9310"/>
                  <a:gd name="T65" fmla="*/ 8448 h 12286"/>
                  <a:gd name="T66" fmla="*/ 4964 w 9310"/>
                  <a:gd name="T67" fmla="*/ 8559 h 12286"/>
                  <a:gd name="T68" fmla="*/ 7633 w 9310"/>
                  <a:gd name="T69" fmla="*/ 11273 h 12286"/>
                  <a:gd name="T70" fmla="*/ 7902 w 9310"/>
                  <a:gd name="T71" fmla="*/ 11326 h 12286"/>
                  <a:gd name="T72" fmla="*/ 8215 w 9310"/>
                  <a:gd name="T73" fmla="*/ 11182 h 12286"/>
                  <a:gd name="T74" fmla="*/ 8349 w 9310"/>
                  <a:gd name="T75" fmla="*/ 10897 h 12286"/>
                  <a:gd name="T76" fmla="*/ 8408 w 9310"/>
                  <a:gd name="T77" fmla="*/ 10618 h 12286"/>
                  <a:gd name="T78" fmla="*/ 8687 w 9310"/>
                  <a:gd name="T79" fmla="*/ 10387 h 12286"/>
                  <a:gd name="T80" fmla="*/ 8974 w 9310"/>
                  <a:gd name="T81" fmla="*/ 10387 h 12286"/>
                  <a:gd name="T82" fmla="*/ 9253 w 9310"/>
                  <a:gd name="T83" fmla="*/ 10618 h 12286"/>
                  <a:gd name="T84" fmla="*/ 9309 w 9310"/>
                  <a:gd name="T85" fmla="*/ 10920 h 12286"/>
                  <a:gd name="T86" fmla="*/ 9174 w 9310"/>
                  <a:gd name="T87" fmla="*/ 11466 h 12286"/>
                  <a:gd name="T88" fmla="*/ 8890 w 9310"/>
                  <a:gd name="T89" fmla="*/ 11865 h 12286"/>
                  <a:gd name="T90" fmla="*/ 8474 w 9310"/>
                  <a:gd name="T91" fmla="*/ 12151 h 12286"/>
                  <a:gd name="T92" fmla="*/ 7913 w 9310"/>
                  <a:gd name="T93" fmla="*/ 12286 h 12286"/>
                  <a:gd name="T94" fmla="*/ 7489 w 9310"/>
                  <a:gd name="T95" fmla="*/ 12242 h 12286"/>
                  <a:gd name="T96" fmla="*/ 6997 w 9310"/>
                  <a:gd name="T97" fmla="*/ 12001 h 12286"/>
                  <a:gd name="T98" fmla="*/ 2472 w 9310"/>
                  <a:gd name="T99" fmla="*/ 11859 h 12286"/>
                  <a:gd name="T100" fmla="*/ 2080 w 9310"/>
                  <a:gd name="T101" fmla="*/ 12145 h 12286"/>
                  <a:gd name="T102" fmla="*/ 1545 w 9310"/>
                  <a:gd name="T103" fmla="*/ 12285 h 12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9310" h="12286">
                    <a:moveTo>
                      <a:pt x="1447" y="12286"/>
                    </a:moveTo>
                    <a:lnTo>
                      <a:pt x="1375" y="12286"/>
                    </a:lnTo>
                    <a:lnTo>
                      <a:pt x="1232" y="12272"/>
                    </a:lnTo>
                    <a:lnTo>
                      <a:pt x="1093" y="12245"/>
                    </a:lnTo>
                    <a:lnTo>
                      <a:pt x="957" y="12203"/>
                    </a:lnTo>
                    <a:lnTo>
                      <a:pt x="826" y="12150"/>
                    </a:lnTo>
                    <a:lnTo>
                      <a:pt x="700" y="12085"/>
                    </a:lnTo>
                    <a:lnTo>
                      <a:pt x="582" y="12007"/>
                    </a:lnTo>
                    <a:lnTo>
                      <a:pt x="471" y="11918"/>
                    </a:lnTo>
                    <a:lnTo>
                      <a:pt x="419" y="11869"/>
                    </a:lnTo>
                    <a:lnTo>
                      <a:pt x="370" y="11818"/>
                    </a:lnTo>
                    <a:lnTo>
                      <a:pt x="279" y="11710"/>
                    </a:lnTo>
                    <a:lnTo>
                      <a:pt x="202" y="11595"/>
                    </a:lnTo>
                    <a:lnTo>
                      <a:pt x="135" y="11471"/>
                    </a:lnTo>
                    <a:lnTo>
                      <a:pt x="82" y="11343"/>
                    </a:lnTo>
                    <a:lnTo>
                      <a:pt x="42" y="11209"/>
                    </a:lnTo>
                    <a:lnTo>
                      <a:pt x="14" y="11070"/>
                    </a:lnTo>
                    <a:lnTo>
                      <a:pt x="1" y="10927"/>
                    </a:lnTo>
                    <a:lnTo>
                      <a:pt x="0" y="10855"/>
                    </a:lnTo>
                    <a:lnTo>
                      <a:pt x="0" y="1919"/>
                    </a:lnTo>
                    <a:lnTo>
                      <a:pt x="1" y="1821"/>
                    </a:lnTo>
                    <a:lnTo>
                      <a:pt x="22" y="1627"/>
                    </a:lnTo>
                    <a:lnTo>
                      <a:pt x="60" y="1440"/>
                    </a:lnTo>
                    <a:lnTo>
                      <a:pt x="117" y="1260"/>
                    </a:lnTo>
                    <a:lnTo>
                      <a:pt x="189" y="1089"/>
                    </a:lnTo>
                    <a:lnTo>
                      <a:pt x="278" y="924"/>
                    </a:lnTo>
                    <a:lnTo>
                      <a:pt x="382" y="772"/>
                    </a:lnTo>
                    <a:lnTo>
                      <a:pt x="498" y="629"/>
                    </a:lnTo>
                    <a:lnTo>
                      <a:pt x="629" y="498"/>
                    </a:lnTo>
                    <a:lnTo>
                      <a:pt x="772" y="382"/>
                    </a:lnTo>
                    <a:lnTo>
                      <a:pt x="924" y="278"/>
                    </a:lnTo>
                    <a:lnTo>
                      <a:pt x="1088" y="189"/>
                    </a:lnTo>
                    <a:lnTo>
                      <a:pt x="1260" y="117"/>
                    </a:lnTo>
                    <a:lnTo>
                      <a:pt x="1440" y="60"/>
                    </a:lnTo>
                    <a:lnTo>
                      <a:pt x="1627" y="22"/>
                    </a:lnTo>
                    <a:lnTo>
                      <a:pt x="1821" y="1"/>
                    </a:lnTo>
                    <a:lnTo>
                      <a:pt x="1919" y="0"/>
                    </a:lnTo>
                    <a:lnTo>
                      <a:pt x="7390" y="0"/>
                    </a:lnTo>
                    <a:lnTo>
                      <a:pt x="7489" y="1"/>
                    </a:lnTo>
                    <a:lnTo>
                      <a:pt x="7682" y="22"/>
                    </a:lnTo>
                    <a:lnTo>
                      <a:pt x="7869" y="60"/>
                    </a:lnTo>
                    <a:lnTo>
                      <a:pt x="8049" y="117"/>
                    </a:lnTo>
                    <a:lnTo>
                      <a:pt x="8222" y="189"/>
                    </a:lnTo>
                    <a:lnTo>
                      <a:pt x="8385" y="278"/>
                    </a:lnTo>
                    <a:lnTo>
                      <a:pt x="8539" y="382"/>
                    </a:lnTo>
                    <a:lnTo>
                      <a:pt x="8681" y="498"/>
                    </a:lnTo>
                    <a:lnTo>
                      <a:pt x="8811" y="629"/>
                    </a:lnTo>
                    <a:lnTo>
                      <a:pt x="8929" y="772"/>
                    </a:lnTo>
                    <a:lnTo>
                      <a:pt x="9033" y="924"/>
                    </a:lnTo>
                    <a:lnTo>
                      <a:pt x="9120" y="1089"/>
                    </a:lnTo>
                    <a:lnTo>
                      <a:pt x="9194" y="1260"/>
                    </a:lnTo>
                    <a:lnTo>
                      <a:pt x="9250" y="1440"/>
                    </a:lnTo>
                    <a:lnTo>
                      <a:pt x="9289" y="1627"/>
                    </a:lnTo>
                    <a:lnTo>
                      <a:pt x="9308" y="1821"/>
                    </a:lnTo>
                    <a:lnTo>
                      <a:pt x="9310" y="1919"/>
                    </a:lnTo>
                    <a:lnTo>
                      <a:pt x="9310" y="8471"/>
                    </a:lnTo>
                    <a:lnTo>
                      <a:pt x="9308" y="8521"/>
                    </a:lnTo>
                    <a:lnTo>
                      <a:pt x="9289" y="8615"/>
                    </a:lnTo>
                    <a:lnTo>
                      <a:pt x="9253" y="8700"/>
                    </a:lnTo>
                    <a:lnTo>
                      <a:pt x="9201" y="8777"/>
                    </a:lnTo>
                    <a:lnTo>
                      <a:pt x="9136" y="8842"/>
                    </a:lnTo>
                    <a:lnTo>
                      <a:pt x="9058" y="8894"/>
                    </a:lnTo>
                    <a:lnTo>
                      <a:pt x="8974" y="8930"/>
                    </a:lnTo>
                    <a:lnTo>
                      <a:pt x="8880" y="8949"/>
                    </a:lnTo>
                    <a:lnTo>
                      <a:pt x="8830" y="8952"/>
                    </a:lnTo>
                    <a:lnTo>
                      <a:pt x="8781" y="8949"/>
                    </a:lnTo>
                    <a:lnTo>
                      <a:pt x="8687" y="8930"/>
                    </a:lnTo>
                    <a:lnTo>
                      <a:pt x="8601" y="8894"/>
                    </a:lnTo>
                    <a:lnTo>
                      <a:pt x="8524" y="8842"/>
                    </a:lnTo>
                    <a:lnTo>
                      <a:pt x="8460" y="8777"/>
                    </a:lnTo>
                    <a:lnTo>
                      <a:pt x="8408" y="8700"/>
                    </a:lnTo>
                    <a:lnTo>
                      <a:pt x="8370" y="8615"/>
                    </a:lnTo>
                    <a:lnTo>
                      <a:pt x="8352" y="8521"/>
                    </a:lnTo>
                    <a:lnTo>
                      <a:pt x="8350" y="8471"/>
                    </a:lnTo>
                    <a:lnTo>
                      <a:pt x="8350" y="1919"/>
                    </a:lnTo>
                    <a:lnTo>
                      <a:pt x="8349" y="1870"/>
                    </a:lnTo>
                    <a:lnTo>
                      <a:pt x="8340" y="1774"/>
                    </a:lnTo>
                    <a:lnTo>
                      <a:pt x="8320" y="1680"/>
                    </a:lnTo>
                    <a:lnTo>
                      <a:pt x="8293" y="1590"/>
                    </a:lnTo>
                    <a:lnTo>
                      <a:pt x="8255" y="1503"/>
                    </a:lnTo>
                    <a:lnTo>
                      <a:pt x="8211" y="1423"/>
                    </a:lnTo>
                    <a:lnTo>
                      <a:pt x="8160" y="1346"/>
                    </a:lnTo>
                    <a:lnTo>
                      <a:pt x="8101" y="1274"/>
                    </a:lnTo>
                    <a:lnTo>
                      <a:pt x="8035" y="1209"/>
                    </a:lnTo>
                    <a:lnTo>
                      <a:pt x="7964" y="1150"/>
                    </a:lnTo>
                    <a:lnTo>
                      <a:pt x="7888" y="1099"/>
                    </a:lnTo>
                    <a:lnTo>
                      <a:pt x="7806" y="1054"/>
                    </a:lnTo>
                    <a:lnTo>
                      <a:pt x="7720" y="1018"/>
                    </a:lnTo>
                    <a:lnTo>
                      <a:pt x="7630" y="989"/>
                    </a:lnTo>
                    <a:lnTo>
                      <a:pt x="7537" y="970"/>
                    </a:lnTo>
                    <a:lnTo>
                      <a:pt x="7440" y="960"/>
                    </a:lnTo>
                    <a:lnTo>
                      <a:pt x="7390" y="960"/>
                    </a:lnTo>
                    <a:lnTo>
                      <a:pt x="1919" y="960"/>
                    </a:lnTo>
                    <a:lnTo>
                      <a:pt x="1870" y="960"/>
                    </a:lnTo>
                    <a:lnTo>
                      <a:pt x="1774" y="970"/>
                    </a:lnTo>
                    <a:lnTo>
                      <a:pt x="1680" y="989"/>
                    </a:lnTo>
                    <a:lnTo>
                      <a:pt x="1589" y="1018"/>
                    </a:lnTo>
                    <a:lnTo>
                      <a:pt x="1503" y="1054"/>
                    </a:lnTo>
                    <a:lnTo>
                      <a:pt x="1422" y="1099"/>
                    </a:lnTo>
                    <a:lnTo>
                      <a:pt x="1346" y="1150"/>
                    </a:lnTo>
                    <a:lnTo>
                      <a:pt x="1274" y="1209"/>
                    </a:lnTo>
                    <a:lnTo>
                      <a:pt x="1209" y="1274"/>
                    </a:lnTo>
                    <a:lnTo>
                      <a:pt x="1150" y="1346"/>
                    </a:lnTo>
                    <a:lnTo>
                      <a:pt x="1098" y="1423"/>
                    </a:lnTo>
                    <a:lnTo>
                      <a:pt x="1054" y="1503"/>
                    </a:lnTo>
                    <a:lnTo>
                      <a:pt x="1018" y="1590"/>
                    </a:lnTo>
                    <a:lnTo>
                      <a:pt x="989" y="1680"/>
                    </a:lnTo>
                    <a:lnTo>
                      <a:pt x="970" y="1774"/>
                    </a:lnTo>
                    <a:lnTo>
                      <a:pt x="960" y="1870"/>
                    </a:lnTo>
                    <a:lnTo>
                      <a:pt x="960" y="1919"/>
                    </a:lnTo>
                    <a:lnTo>
                      <a:pt x="960" y="10855"/>
                    </a:lnTo>
                    <a:lnTo>
                      <a:pt x="962" y="10904"/>
                    </a:lnTo>
                    <a:lnTo>
                      <a:pt x="978" y="10995"/>
                    </a:lnTo>
                    <a:lnTo>
                      <a:pt x="1011" y="11078"/>
                    </a:lnTo>
                    <a:lnTo>
                      <a:pt x="1061" y="11152"/>
                    </a:lnTo>
                    <a:lnTo>
                      <a:pt x="1091" y="11185"/>
                    </a:lnTo>
                    <a:lnTo>
                      <a:pt x="1129" y="11218"/>
                    </a:lnTo>
                    <a:lnTo>
                      <a:pt x="1212" y="11271"/>
                    </a:lnTo>
                    <a:lnTo>
                      <a:pt x="1306" y="11307"/>
                    </a:lnTo>
                    <a:lnTo>
                      <a:pt x="1405" y="11326"/>
                    </a:lnTo>
                    <a:lnTo>
                      <a:pt x="1456" y="11327"/>
                    </a:lnTo>
                    <a:lnTo>
                      <a:pt x="1504" y="11325"/>
                    </a:lnTo>
                    <a:lnTo>
                      <a:pt x="1595" y="11307"/>
                    </a:lnTo>
                    <a:lnTo>
                      <a:pt x="1677" y="11273"/>
                    </a:lnTo>
                    <a:lnTo>
                      <a:pt x="1751" y="11222"/>
                    </a:lnTo>
                    <a:lnTo>
                      <a:pt x="1784" y="11191"/>
                    </a:lnTo>
                    <a:lnTo>
                      <a:pt x="4310" y="8592"/>
                    </a:lnTo>
                    <a:lnTo>
                      <a:pt x="4346" y="8559"/>
                    </a:lnTo>
                    <a:lnTo>
                      <a:pt x="4426" y="8505"/>
                    </a:lnTo>
                    <a:lnTo>
                      <a:pt x="4513" y="8468"/>
                    </a:lnTo>
                    <a:lnTo>
                      <a:pt x="4607" y="8449"/>
                    </a:lnTo>
                    <a:lnTo>
                      <a:pt x="4655" y="8448"/>
                    </a:lnTo>
                    <a:lnTo>
                      <a:pt x="4703" y="8449"/>
                    </a:lnTo>
                    <a:lnTo>
                      <a:pt x="4797" y="8468"/>
                    </a:lnTo>
                    <a:lnTo>
                      <a:pt x="4885" y="8505"/>
                    </a:lnTo>
                    <a:lnTo>
                      <a:pt x="4964" y="8559"/>
                    </a:lnTo>
                    <a:lnTo>
                      <a:pt x="4999" y="8592"/>
                    </a:lnTo>
                    <a:lnTo>
                      <a:pt x="7527" y="11191"/>
                    </a:lnTo>
                    <a:lnTo>
                      <a:pt x="7560" y="11222"/>
                    </a:lnTo>
                    <a:lnTo>
                      <a:pt x="7633" y="11273"/>
                    </a:lnTo>
                    <a:lnTo>
                      <a:pt x="7714" y="11307"/>
                    </a:lnTo>
                    <a:lnTo>
                      <a:pt x="7803" y="11325"/>
                    </a:lnTo>
                    <a:lnTo>
                      <a:pt x="7852" y="11327"/>
                    </a:lnTo>
                    <a:lnTo>
                      <a:pt x="7902" y="11326"/>
                    </a:lnTo>
                    <a:lnTo>
                      <a:pt x="8002" y="11306"/>
                    </a:lnTo>
                    <a:lnTo>
                      <a:pt x="8095" y="11270"/>
                    </a:lnTo>
                    <a:lnTo>
                      <a:pt x="8179" y="11215"/>
                    </a:lnTo>
                    <a:lnTo>
                      <a:pt x="8215" y="11182"/>
                    </a:lnTo>
                    <a:lnTo>
                      <a:pt x="8248" y="11148"/>
                    </a:lnTo>
                    <a:lnTo>
                      <a:pt x="8298" y="11073"/>
                    </a:lnTo>
                    <a:lnTo>
                      <a:pt x="8331" y="10989"/>
                    </a:lnTo>
                    <a:lnTo>
                      <a:pt x="8349" y="10897"/>
                    </a:lnTo>
                    <a:lnTo>
                      <a:pt x="8350" y="10847"/>
                    </a:lnTo>
                    <a:lnTo>
                      <a:pt x="8352" y="10798"/>
                    </a:lnTo>
                    <a:lnTo>
                      <a:pt x="8370" y="10704"/>
                    </a:lnTo>
                    <a:lnTo>
                      <a:pt x="8408" y="10618"/>
                    </a:lnTo>
                    <a:lnTo>
                      <a:pt x="8460" y="10541"/>
                    </a:lnTo>
                    <a:lnTo>
                      <a:pt x="8524" y="10477"/>
                    </a:lnTo>
                    <a:lnTo>
                      <a:pt x="8601" y="10425"/>
                    </a:lnTo>
                    <a:lnTo>
                      <a:pt x="8687" y="10387"/>
                    </a:lnTo>
                    <a:lnTo>
                      <a:pt x="8781" y="10369"/>
                    </a:lnTo>
                    <a:lnTo>
                      <a:pt x="8830" y="10367"/>
                    </a:lnTo>
                    <a:lnTo>
                      <a:pt x="8880" y="10369"/>
                    </a:lnTo>
                    <a:lnTo>
                      <a:pt x="8974" y="10387"/>
                    </a:lnTo>
                    <a:lnTo>
                      <a:pt x="9058" y="10425"/>
                    </a:lnTo>
                    <a:lnTo>
                      <a:pt x="9136" y="10477"/>
                    </a:lnTo>
                    <a:lnTo>
                      <a:pt x="9201" y="10541"/>
                    </a:lnTo>
                    <a:lnTo>
                      <a:pt x="9253" y="10618"/>
                    </a:lnTo>
                    <a:lnTo>
                      <a:pt x="9289" y="10704"/>
                    </a:lnTo>
                    <a:lnTo>
                      <a:pt x="9308" y="10798"/>
                    </a:lnTo>
                    <a:lnTo>
                      <a:pt x="9310" y="10847"/>
                    </a:lnTo>
                    <a:lnTo>
                      <a:pt x="9309" y="10920"/>
                    </a:lnTo>
                    <a:lnTo>
                      <a:pt x="9295" y="11063"/>
                    </a:lnTo>
                    <a:lnTo>
                      <a:pt x="9267" y="11202"/>
                    </a:lnTo>
                    <a:lnTo>
                      <a:pt x="9227" y="11336"/>
                    </a:lnTo>
                    <a:lnTo>
                      <a:pt x="9174" y="11466"/>
                    </a:lnTo>
                    <a:lnTo>
                      <a:pt x="9107" y="11588"/>
                    </a:lnTo>
                    <a:lnTo>
                      <a:pt x="9030" y="11705"/>
                    </a:lnTo>
                    <a:lnTo>
                      <a:pt x="8939" y="11814"/>
                    </a:lnTo>
                    <a:lnTo>
                      <a:pt x="8890" y="11865"/>
                    </a:lnTo>
                    <a:lnTo>
                      <a:pt x="8837" y="11915"/>
                    </a:lnTo>
                    <a:lnTo>
                      <a:pt x="8724" y="12006"/>
                    </a:lnTo>
                    <a:lnTo>
                      <a:pt x="8602" y="12085"/>
                    </a:lnTo>
                    <a:lnTo>
                      <a:pt x="8474" y="12151"/>
                    </a:lnTo>
                    <a:lnTo>
                      <a:pt x="8340" y="12206"/>
                    </a:lnTo>
                    <a:lnTo>
                      <a:pt x="8200" y="12246"/>
                    </a:lnTo>
                    <a:lnTo>
                      <a:pt x="8058" y="12273"/>
                    </a:lnTo>
                    <a:lnTo>
                      <a:pt x="7913" y="12286"/>
                    </a:lnTo>
                    <a:lnTo>
                      <a:pt x="7841" y="12286"/>
                    </a:lnTo>
                    <a:lnTo>
                      <a:pt x="7767" y="12285"/>
                    </a:lnTo>
                    <a:lnTo>
                      <a:pt x="7626" y="12269"/>
                    </a:lnTo>
                    <a:lnTo>
                      <a:pt x="7489" y="12242"/>
                    </a:lnTo>
                    <a:lnTo>
                      <a:pt x="7358" y="12200"/>
                    </a:lnTo>
                    <a:lnTo>
                      <a:pt x="7232" y="12147"/>
                    </a:lnTo>
                    <a:lnTo>
                      <a:pt x="7111" y="12079"/>
                    </a:lnTo>
                    <a:lnTo>
                      <a:pt x="6997" y="12001"/>
                    </a:lnTo>
                    <a:lnTo>
                      <a:pt x="6889" y="11911"/>
                    </a:lnTo>
                    <a:lnTo>
                      <a:pt x="6839" y="11859"/>
                    </a:lnTo>
                    <a:lnTo>
                      <a:pt x="4655" y="9615"/>
                    </a:lnTo>
                    <a:lnTo>
                      <a:pt x="2472" y="11859"/>
                    </a:lnTo>
                    <a:lnTo>
                      <a:pt x="2422" y="11909"/>
                    </a:lnTo>
                    <a:lnTo>
                      <a:pt x="2315" y="12000"/>
                    </a:lnTo>
                    <a:lnTo>
                      <a:pt x="2201" y="12079"/>
                    </a:lnTo>
                    <a:lnTo>
                      <a:pt x="2080" y="12145"/>
                    </a:lnTo>
                    <a:lnTo>
                      <a:pt x="1955" y="12199"/>
                    </a:lnTo>
                    <a:lnTo>
                      <a:pt x="1823" y="12240"/>
                    </a:lnTo>
                    <a:lnTo>
                      <a:pt x="1686" y="12269"/>
                    </a:lnTo>
                    <a:lnTo>
                      <a:pt x="1545" y="12285"/>
                    </a:lnTo>
                    <a:lnTo>
                      <a:pt x="1473" y="12286"/>
                    </a:lnTo>
                    <a:lnTo>
                      <a:pt x="1460" y="12286"/>
                    </a:lnTo>
                    <a:lnTo>
                      <a:pt x="1447" y="12286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타원 16">
                <a:extLst>
                  <a:ext uri="{FF2B5EF4-FFF2-40B4-BE49-F238E27FC236}">
                    <a16:creationId xmlns:a16="http://schemas.microsoft.com/office/drawing/2014/main" id="{024D795B-9BA3-F89A-C899-AF44EC9A1252}"/>
                  </a:ext>
                </a:extLst>
              </p:cNvPr>
              <p:cNvSpPr/>
              <p:nvPr/>
            </p:nvSpPr>
            <p:spPr>
              <a:xfrm>
                <a:off x="11101129" y="468617"/>
                <a:ext cx="145384" cy="14538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/>
              <a:lstStyle/>
              <a:p>
                <a:pPr algn="ctr">
                  <a:defRPr/>
                </a:pPr>
                <a:r>
                  <a:rPr lang="en-US" altLang="ko-KR" sz="900" dirty="0">
                    <a:solidFill>
                      <a:prstClr val="white"/>
                    </a:solidFill>
                  </a:rPr>
                  <a:t>5</a:t>
                </a:r>
                <a:endParaRPr lang="ko-KR" altLang="en-US" sz="900" dirty="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FEFC2655-0AFD-FC20-7B21-51B6FDF51864}"/>
                </a:ext>
              </a:extLst>
            </p:cNvPr>
            <p:cNvGrpSpPr/>
            <p:nvPr/>
          </p:nvGrpSpPr>
          <p:grpSpPr>
            <a:xfrm>
              <a:off x="9873449" y="494734"/>
              <a:ext cx="197772" cy="231810"/>
              <a:chOff x="10311599" y="879700"/>
              <a:chExt cx="197772" cy="231810"/>
            </a:xfrm>
          </p:grpSpPr>
          <p:sp>
            <p:nvSpPr>
              <p:cNvPr id="10" name="Freeform 36">
                <a:extLst>
                  <a:ext uri="{FF2B5EF4-FFF2-40B4-BE49-F238E27FC236}">
                    <a16:creationId xmlns:a16="http://schemas.microsoft.com/office/drawing/2014/main" id="{B78A884C-6E79-E6F8-87CF-9A39D125250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311599" y="955306"/>
                <a:ext cx="92872" cy="156204"/>
              </a:xfrm>
              <a:custGeom>
                <a:avLst/>
                <a:gdLst>
                  <a:gd name="T0" fmla="*/ 937 w 1926"/>
                  <a:gd name="T1" fmla="*/ 3639 h 4045"/>
                  <a:gd name="T2" fmla="*/ 893 w 1926"/>
                  <a:gd name="T3" fmla="*/ 3665 h 4045"/>
                  <a:gd name="T4" fmla="*/ 863 w 1926"/>
                  <a:gd name="T5" fmla="*/ 3712 h 4045"/>
                  <a:gd name="T6" fmla="*/ 851 w 1926"/>
                  <a:gd name="T7" fmla="*/ 3772 h 4045"/>
                  <a:gd name="T8" fmla="*/ 863 w 1926"/>
                  <a:gd name="T9" fmla="*/ 3832 h 4045"/>
                  <a:gd name="T10" fmla="*/ 893 w 1926"/>
                  <a:gd name="T11" fmla="*/ 3878 h 4045"/>
                  <a:gd name="T12" fmla="*/ 937 w 1926"/>
                  <a:gd name="T13" fmla="*/ 3905 h 4045"/>
                  <a:gd name="T14" fmla="*/ 988 w 1926"/>
                  <a:gd name="T15" fmla="*/ 3905 h 4045"/>
                  <a:gd name="T16" fmla="*/ 1033 w 1926"/>
                  <a:gd name="T17" fmla="*/ 3878 h 4045"/>
                  <a:gd name="T18" fmla="*/ 1064 w 1926"/>
                  <a:gd name="T19" fmla="*/ 3832 h 4045"/>
                  <a:gd name="T20" fmla="*/ 1075 w 1926"/>
                  <a:gd name="T21" fmla="*/ 3772 h 4045"/>
                  <a:gd name="T22" fmla="*/ 1064 w 1926"/>
                  <a:gd name="T23" fmla="*/ 3712 h 4045"/>
                  <a:gd name="T24" fmla="*/ 1033 w 1926"/>
                  <a:gd name="T25" fmla="*/ 3665 h 4045"/>
                  <a:gd name="T26" fmla="*/ 988 w 1926"/>
                  <a:gd name="T27" fmla="*/ 3639 h 4045"/>
                  <a:gd name="T28" fmla="*/ 156 w 1926"/>
                  <a:gd name="T29" fmla="*/ 434 h 4045"/>
                  <a:gd name="T30" fmla="*/ 1770 w 1926"/>
                  <a:gd name="T31" fmla="*/ 3540 h 4045"/>
                  <a:gd name="T32" fmla="*/ 156 w 1926"/>
                  <a:gd name="T33" fmla="*/ 434 h 4045"/>
                  <a:gd name="T34" fmla="*/ 716 w 1926"/>
                  <a:gd name="T35" fmla="*/ 200 h 4045"/>
                  <a:gd name="T36" fmla="*/ 701 w 1926"/>
                  <a:gd name="T37" fmla="*/ 217 h 4045"/>
                  <a:gd name="T38" fmla="*/ 701 w 1926"/>
                  <a:gd name="T39" fmla="*/ 243 h 4045"/>
                  <a:gd name="T40" fmla="*/ 716 w 1926"/>
                  <a:gd name="T41" fmla="*/ 260 h 4045"/>
                  <a:gd name="T42" fmla="*/ 1199 w 1926"/>
                  <a:gd name="T43" fmla="*/ 262 h 4045"/>
                  <a:gd name="T44" fmla="*/ 1218 w 1926"/>
                  <a:gd name="T45" fmla="*/ 254 h 4045"/>
                  <a:gd name="T46" fmla="*/ 1226 w 1926"/>
                  <a:gd name="T47" fmla="*/ 230 h 4045"/>
                  <a:gd name="T48" fmla="*/ 1218 w 1926"/>
                  <a:gd name="T49" fmla="*/ 207 h 4045"/>
                  <a:gd name="T50" fmla="*/ 1199 w 1926"/>
                  <a:gd name="T51" fmla="*/ 197 h 4045"/>
                  <a:gd name="T52" fmla="*/ 224 w 1926"/>
                  <a:gd name="T53" fmla="*/ 0 h 4045"/>
                  <a:gd name="T54" fmla="*/ 1738 w 1926"/>
                  <a:gd name="T55" fmla="*/ 4 h 4045"/>
                  <a:gd name="T56" fmla="*/ 1805 w 1926"/>
                  <a:gd name="T57" fmla="*/ 31 h 4045"/>
                  <a:gd name="T58" fmla="*/ 1860 w 1926"/>
                  <a:gd name="T59" fmla="*/ 81 h 4045"/>
                  <a:gd name="T60" fmla="*/ 1900 w 1926"/>
                  <a:gd name="T61" fmla="*/ 148 h 4045"/>
                  <a:gd name="T62" fmla="*/ 1923 w 1926"/>
                  <a:gd name="T63" fmla="*/ 229 h 4045"/>
                  <a:gd name="T64" fmla="*/ 1926 w 1926"/>
                  <a:gd name="T65" fmla="*/ 3772 h 4045"/>
                  <a:gd name="T66" fmla="*/ 1915 w 1926"/>
                  <a:gd name="T67" fmla="*/ 3857 h 4045"/>
                  <a:gd name="T68" fmla="*/ 1882 w 1926"/>
                  <a:gd name="T69" fmla="*/ 3932 h 4045"/>
                  <a:gd name="T70" fmla="*/ 1834 w 1926"/>
                  <a:gd name="T71" fmla="*/ 3992 h 4045"/>
                  <a:gd name="T72" fmla="*/ 1773 w 1926"/>
                  <a:gd name="T73" fmla="*/ 4032 h 4045"/>
                  <a:gd name="T74" fmla="*/ 1702 w 1926"/>
                  <a:gd name="T75" fmla="*/ 4045 h 4045"/>
                  <a:gd name="T76" fmla="*/ 188 w 1926"/>
                  <a:gd name="T77" fmla="*/ 4041 h 4045"/>
                  <a:gd name="T78" fmla="*/ 122 w 1926"/>
                  <a:gd name="T79" fmla="*/ 4014 h 4045"/>
                  <a:gd name="T80" fmla="*/ 66 w 1926"/>
                  <a:gd name="T81" fmla="*/ 3964 h 4045"/>
                  <a:gd name="T82" fmla="*/ 25 w 1926"/>
                  <a:gd name="T83" fmla="*/ 3897 h 4045"/>
                  <a:gd name="T84" fmla="*/ 3 w 1926"/>
                  <a:gd name="T85" fmla="*/ 3816 h 4045"/>
                  <a:gd name="T86" fmla="*/ 0 w 1926"/>
                  <a:gd name="T87" fmla="*/ 273 h 4045"/>
                  <a:gd name="T88" fmla="*/ 12 w 1926"/>
                  <a:gd name="T89" fmla="*/ 188 h 4045"/>
                  <a:gd name="T90" fmla="*/ 43 w 1926"/>
                  <a:gd name="T91" fmla="*/ 113 h 4045"/>
                  <a:gd name="T92" fmla="*/ 92 w 1926"/>
                  <a:gd name="T93" fmla="*/ 53 h 4045"/>
                  <a:gd name="T94" fmla="*/ 154 w 1926"/>
                  <a:gd name="T95" fmla="*/ 13 h 4045"/>
                  <a:gd name="T96" fmla="*/ 224 w 1926"/>
                  <a:gd name="T97" fmla="*/ 0 h 40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926" h="4045">
                    <a:moveTo>
                      <a:pt x="963" y="3636"/>
                    </a:moveTo>
                    <a:lnTo>
                      <a:pt x="937" y="3639"/>
                    </a:lnTo>
                    <a:lnTo>
                      <a:pt x="914" y="3649"/>
                    </a:lnTo>
                    <a:lnTo>
                      <a:pt x="893" y="3665"/>
                    </a:lnTo>
                    <a:lnTo>
                      <a:pt x="876" y="3686"/>
                    </a:lnTo>
                    <a:lnTo>
                      <a:pt x="863" y="3712"/>
                    </a:lnTo>
                    <a:lnTo>
                      <a:pt x="854" y="3741"/>
                    </a:lnTo>
                    <a:lnTo>
                      <a:pt x="851" y="3772"/>
                    </a:lnTo>
                    <a:lnTo>
                      <a:pt x="854" y="3804"/>
                    </a:lnTo>
                    <a:lnTo>
                      <a:pt x="863" y="3832"/>
                    </a:lnTo>
                    <a:lnTo>
                      <a:pt x="876" y="3857"/>
                    </a:lnTo>
                    <a:lnTo>
                      <a:pt x="893" y="3878"/>
                    </a:lnTo>
                    <a:lnTo>
                      <a:pt x="914" y="3894"/>
                    </a:lnTo>
                    <a:lnTo>
                      <a:pt x="937" y="3905"/>
                    </a:lnTo>
                    <a:lnTo>
                      <a:pt x="963" y="3909"/>
                    </a:lnTo>
                    <a:lnTo>
                      <a:pt x="988" y="3905"/>
                    </a:lnTo>
                    <a:lnTo>
                      <a:pt x="1013" y="3894"/>
                    </a:lnTo>
                    <a:lnTo>
                      <a:pt x="1033" y="3878"/>
                    </a:lnTo>
                    <a:lnTo>
                      <a:pt x="1051" y="3857"/>
                    </a:lnTo>
                    <a:lnTo>
                      <a:pt x="1064" y="3832"/>
                    </a:lnTo>
                    <a:lnTo>
                      <a:pt x="1072" y="3804"/>
                    </a:lnTo>
                    <a:lnTo>
                      <a:pt x="1075" y="3772"/>
                    </a:lnTo>
                    <a:lnTo>
                      <a:pt x="1072" y="3741"/>
                    </a:lnTo>
                    <a:lnTo>
                      <a:pt x="1064" y="3712"/>
                    </a:lnTo>
                    <a:lnTo>
                      <a:pt x="1051" y="3686"/>
                    </a:lnTo>
                    <a:lnTo>
                      <a:pt x="1033" y="3665"/>
                    </a:lnTo>
                    <a:lnTo>
                      <a:pt x="1013" y="3649"/>
                    </a:lnTo>
                    <a:lnTo>
                      <a:pt x="988" y="3639"/>
                    </a:lnTo>
                    <a:lnTo>
                      <a:pt x="963" y="3636"/>
                    </a:lnTo>
                    <a:close/>
                    <a:moveTo>
                      <a:pt x="156" y="434"/>
                    </a:moveTo>
                    <a:lnTo>
                      <a:pt x="156" y="3540"/>
                    </a:lnTo>
                    <a:lnTo>
                      <a:pt x="1770" y="3540"/>
                    </a:lnTo>
                    <a:lnTo>
                      <a:pt x="1770" y="434"/>
                    </a:lnTo>
                    <a:lnTo>
                      <a:pt x="156" y="434"/>
                    </a:lnTo>
                    <a:close/>
                    <a:moveTo>
                      <a:pt x="727" y="197"/>
                    </a:moveTo>
                    <a:lnTo>
                      <a:pt x="716" y="200"/>
                    </a:lnTo>
                    <a:lnTo>
                      <a:pt x="707" y="207"/>
                    </a:lnTo>
                    <a:lnTo>
                      <a:pt x="701" y="217"/>
                    </a:lnTo>
                    <a:lnTo>
                      <a:pt x="699" y="230"/>
                    </a:lnTo>
                    <a:lnTo>
                      <a:pt x="701" y="243"/>
                    </a:lnTo>
                    <a:lnTo>
                      <a:pt x="707" y="254"/>
                    </a:lnTo>
                    <a:lnTo>
                      <a:pt x="716" y="260"/>
                    </a:lnTo>
                    <a:lnTo>
                      <a:pt x="727" y="262"/>
                    </a:lnTo>
                    <a:lnTo>
                      <a:pt x="1199" y="262"/>
                    </a:lnTo>
                    <a:lnTo>
                      <a:pt x="1210" y="260"/>
                    </a:lnTo>
                    <a:lnTo>
                      <a:pt x="1218" y="254"/>
                    </a:lnTo>
                    <a:lnTo>
                      <a:pt x="1224" y="243"/>
                    </a:lnTo>
                    <a:lnTo>
                      <a:pt x="1226" y="230"/>
                    </a:lnTo>
                    <a:lnTo>
                      <a:pt x="1224" y="217"/>
                    </a:lnTo>
                    <a:lnTo>
                      <a:pt x="1218" y="207"/>
                    </a:lnTo>
                    <a:lnTo>
                      <a:pt x="1210" y="200"/>
                    </a:lnTo>
                    <a:lnTo>
                      <a:pt x="1199" y="197"/>
                    </a:lnTo>
                    <a:lnTo>
                      <a:pt x="727" y="197"/>
                    </a:lnTo>
                    <a:close/>
                    <a:moveTo>
                      <a:pt x="224" y="0"/>
                    </a:moveTo>
                    <a:lnTo>
                      <a:pt x="1702" y="0"/>
                    </a:lnTo>
                    <a:lnTo>
                      <a:pt x="1738" y="4"/>
                    </a:lnTo>
                    <a:lnTo>
                      <a:pt x="1773" y="13"/>
                    </a:lnTo>
                    <a:lnTo>
                      <a:pt x="1805" y="31"/>
                    </a:lnTo>
                    <a:lnTo>
                      <a:pt x="1834" y="53"/>
                    </a:lnTo>
                    <a:lnTo>
                      <a:pt x="1860" y="81"/>
                    </a:lnTo>
                    <a:lnTo>
                      <a:pt x="1882" y="113"/>
                    </a:lnTo>
                    <a:lnTo>
                      <a:pt x="1900" y="148"/>
                    </a:lnTo>
                    <a:lnTo>
                      <a:pt x="1915" y="188"/>
                    </a:lnTo>
                    <a:lnTo>
                      <a:pt x="1923" y="229"/>
                    </a:lnTo>
                    <a:lnTo>
                      <a:pt x="1926" y="273"/>
                    </a:lnTo>
                    <a:lnTo>
                      <a:pt x="1926" y="3772"/>
                    </a:lnTo>
                    <a:lnTo>
                      <a:pt x="1923" y="3816"/>
                    </a:lnTo>
                    <a:lnTo>
                      <a:pt x="1915" y="3857"/>
                    </a:lnTo>
                    <a:lnTo>
                      <a:pt x="1900" y="3897"/>
                    </a:lnTo>
                    <a:lnTo>
                      <a:pt x="1882" y="3932"/>
                    </a:lnTo>
                    <a:lnTo>
                      <a:pt x="1860" y="3964"/>
                    </a:lnTo>
                    <a:lnTo>
                      <a:pt x="1834" y="3992"/>
                    </a:lnTo>
                    <a:lnTo>
                      <a:pt x="1805" y="4014"/>
                    </a:lnTo>
                    <a:lnTo>
                      <a:pt x="1773" y="4032"/>
                    </a:lnTo>
                    <a:lnTo>
                      <a:pt x="1738" y="4041"/>
                    </a:lnTo>
                    <a:lnTo>
                      <a:pt x="1702" y="4045"/>
                    </a:lnTo>
                    <a:lnTo>
                      <a:pt x="224" y="4045"/>
                    </a:lnTo>
                    <a:lnTo>
                      <a:pt x="188" y="4041"/>
                    </a:lnTo>
                    <a:lnTo>
                      <a:pt x="154" y="4032"/>
                    </a:lnTo>
                    <a:lnTo>
                      <a:pt x="122" y="4014"/>
                    </a:lnTo>
                    <a:lnTo>
                      <a:pt x="92" y="3992"/>
                    </a:lnTo>
                    <a:lnTo>
                      <a:pt x="66" y="3964"/>
                    </a:lnTo>
                    <a:lnTo>
                      <a:pt x="43" y="3932"/>
                    </a:lnTo>
                    <a:lnTo>
                      <a:pt x="25" y="3897"/>
                    </a:lnTo>
                    <a:lnTo>
                      <a:pt x="12" y="3857"/>
                    </a:lnTo>
                    <a:lnTo>
                      <a:pt x="3" y="3816"/>
                    </a:lnTo>
                    <a:lnTo>
                      <a:pt x="0" y="3772"/>
                    </a:lnTo>
                    <a:lnTo>
                      <a:pt x="0" y="273"/>
                    </a:lnTo>
                    <a:lnTo>
                      <a:pt x="3" y="229"/>
                    </a:lnTo>
                    <a:lnTo>
                      <a:pt x="12" y="188"/>
                    </a:lnTo>
                    <a:lnTo>
                      <a:pt x="25" y="148"/>
                    </a:lnTo>
                    <a:lnTo>
                      <a:pt x="43" y="113"/>
                    </a:lnTo>
                    <a:lnTo>
                      <a:pt x="66" y="81"/>
                    </a:lnTo>
                    <a:lnTo>
                      <a:pt x="92" y="53"/>
                    </a:lnTo>
                    <a:lnTo>
                      <a:pt x="122" y="31"/>
                    </a:lnTo>
                    <a:lnTo>
                      <a:pt x="154" y="13"/>
                    </a:lnTo>
                    <a:lnTo>
                      <a:pt x="188" y="4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" name="타원 17">
                <a:extLst>
                  <a:ext uri="{FF2B5EF4-FFF2-40B4-BE49-F238E27FC236}">
                    <a16:creationId xmlns:a16="http://schemas.microsoft.com/office/drawing/2014/main" id="{4BA5C060-C7C4-3EC3-B68C-D19AA0026430}"/>
                  </a:ext>
                </a:extLst>
              </p:cNvPr>
              <p:cNvSpPr/>
              <p:nvPr/>
            </p:nvSpPr>
            <p:spPr>
              <a:xfrm>
                <a:off x="10363987" y="879700"/>
                <a:ext cx="145384" cy="14538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/>
              <a:lstStyle/>
              <a:p>
                <a:pPr algn="ctr">
                  <a:defRPr/>
                </a:pPr>
                <a:r>
                  <a:rPr lang="en-US" altLang="ko-KR" sz="500" dirty="0">
                    <a:solidFill>
                      <a:prstClr val="white"/>
                    </a:solidFill>
                  </a:rPr>
                  <a:t>off</a:t>
                </a:r>
                <a:endParaRPr lang="ko-KR" altLang="en-US" sz="500" dirty="0">
                  <a:solidFill>
                    <a:prstClr val="white"/>
                  </a:solidFill>
                </a:endParaRPr>
              </a:p>
            </p:txBody>
          </p:sp>
        </p:grp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9A5122D6-FED6-088F-09A6-A8C823E0BC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155" y="1363772"/>
            <a:ext cx="10844469" cy="4575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790208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</TotalTime>
  <Words>471</Words>
  <Application>Microsoft Office PowerPoint</Application>
  <PresentationFormat>와이드스크린</PresentationFormat>
  <Paragraphs>111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0" baseType="lpstr">
      <vt:lpstr>(3) 양평군체 B</vt:lpstr>
      <vt:lpstr>210 청춘시대 L</vt:lpstr>
      <vt:lpstr>210 헤비레인 Black 3D</vt:lpstr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노 다정</cp:lastModifiedBy>
  <cp:revision>8</cp:revision>
  <dcterms:created xsi:type="dcterms:W3CDTF">2022-07-28T05:20:47Z</dcterms:created>
  <dcterms:modified xsi:type="dcterms:W3CDTF">2022-10-16T07:34:00Z</dcterms:modified>
</cp:coreProperties>
</file>