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960"/>
    <a:srgbClr val="FEA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66402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4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헤비레인 Black 3D" panose="02020603020101020101" pitchFamily="18" charset="-127"/>
                <a:ea typeface="210 헤비레인 Black 3D" panose="02020603020101020101" pitchFamily="18" charset="-127"/>
              </a:rPr>
              <a:t>학교탈출 넘버원</a:t>
            </a:r>
            <a:r>
              <a:rPr lang="en-US" altLang="ko-KR" sz="54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헤비레인 Black 3D" panose="02020603020101020101" pitchFamily="18" charset="-127"/>
                <a:ea typeface="210 헤비레인 Black 3D" panose="02020603020101020101" pitchFamily="18" charset="-127"/>
              </a:rPr>
              <a:t>!</a:t>
            </a:r>
          </a:p>
          <a:p>
            <a:pPr algn="ctr" latinLnBrk="0">
              <a:defRPr/>
            </a:pPr>
            <a:r>
              <a:rPr lang="en-US" altLang="ko-KR" sz="1400" kern="0" dirty="0">
                <a:solidFill>
                  <a:srgbClr val="5C5960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2021182010 </a:t>
            </a:r>
            <a:r>
              <a:rPr lang="ko-KR" altLang="en-US" sz="1400" kern="0" dirty="0">
                <a:solidFill>
                  <a:srgbClr val="5C5960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게임공학과 노다정</a:t>
            </a:r>
            <a:endParaRPr lang="ko-KR" altLang="en-US" dirty="0">
              <a:solidFill>
                <a:srgbClr val="5C5960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2741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B50020-257E-F686-6E82-DFEE244234F7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78A884C-6E79-E6F8-87CF-9A39D125250C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2AAA0F89-4369-9F48-546A-50EFADD271E5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48C7CCC-ED5D-A257-238D-7AD7CB6CF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9DF20EC5-ABAD-F0F5-3B8D-6138604276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6042FC4-F854-58C1-9E02-184189B1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1C9505C-B10F-500B-9A70-F3BDF1D1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CB4D19-0043-412D-D2CF-2E123A3B5961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9FA98C-AF15-7467-4287-2ED1FA39363F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4056D1-4608-8059-EF4C-A55AF1E378D4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A656574-9C9E-72A1-F9CF-EC3BD74A2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EE292A-7C9E-BB3C-FF2C-9B112EF22C13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5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개발 진행 상황 </a:t>
            </a:r>
            <a:r>
              <a:rPr lang="en-US" altLang="ko-KR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- </a:t>
            </a: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평균 </a:t>
            </a:r>
            <a:r>
              <a:rPr lang="en-US" altLang="ko-KR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90%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4" name="표 26">
            <a:extLst>
              <a:ext uri="{FF2B5EF4-FFF2-40B4-BE49-F238E27FC236}">
                <a16:creationId xmlns:a16="http://schemas.microsoft.com/office/drawing/2014/main" id="{2925B5B1-C7E7-7972-C895-DE4D124A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0120"/>
              </p:ext>
            </p:extLst>
          </p:nvPr>
        </p:nvGraphicFramePr>
        <p:xfrm>
          <a:off x="395004" y="1118249"/>
          <a:ext cx="11494286" cy="5427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196">
                  <a:extLst>
                    <a:ext uri="{9D8B030D-6E8A-4147-A177-3AD203B41FA5}">
                      <a16:colId xmlns:a16="http://schemas.microsoft.com/office/drawing/2014/main" val="343514604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641768726"/>
                    </a:ext>
                  </a:extLst>
                </a:gridCol>
                <a:gridCol w="3892341">
                  <a:extLst>
                    <a:ext uri="{9D8B030D-6E8A-4147-A177-3AD203B41FA5}">
                      <a16:colId xmlns:a16="http://schemas.microsoft.com/office/drawing/2014/main" val="3943221349"/>
                    </a:ext>
                  </a:extLst>
                </a:gridCol>
                <a:gridCol w="3701424">
                  <a:extLst>
                    <a:ext uri="{9D8B030D-6E8A-4147-A177-3AD203B41FA5}">
                      <a16:colId xmlns:a16="http://schemas.microsoft.com/office/drawing/2014/main" val="766572962"/>
                    </a:ext>
                  </a:extLst>
                </a:gridCol>
                <a:gridCol w="1107825">
                  <a:extLst>
                    <a:ext uri="{9D8B030D-6E8A-4147-A177-3AD203B41FA5}">
                      <a16:colId xmlns:a16="http://schemas.microsoft.com/office/drawing/2014/main" val="1931664283"/>
                    </a:ext>
                  </a:extLst>
                </a:gridCol>
              </a:tblGrid>
              <a:tr h="46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리소스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필요한 리소스 수집 및 제작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스테이지 별 배경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기본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런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오브젝트 및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UI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007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오브젝트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맵 배경 및 장애물 배치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위아래에서 나오는 오브젝트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스테이지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배경 완료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고정 오브젝트 랜덤 위치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80%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176485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마우스 및 키보드 동작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컨트롤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기능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esc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버튼에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게임 진행 중 스킬 발동에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컨트롤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기능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esc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버튼에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07056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중간고사 시험 기간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고려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699957"/>
                  </a:ext>
                </a:extLst>
              </a:tr>
              <a:tr h="511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 및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장애물과 충돌 체크 결과에 따른 체력 감소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일시 정지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일시 정지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554644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 화면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메인 화면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시작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에서 인게임으로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UI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배치 및 마우스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835930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7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선택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상점에 대한 부분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15180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시작과 종료 처리 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&amp;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실제적인 게임 시작과 종료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스코어 합산 결과 화면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41856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9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- 5~8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진행동안 부족한 점 보안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022989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마무리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최종 점검 및 릴리즈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5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프로젝트 계획 수정 내용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4" name="표 26">
            <a:extLst>
              <a:ext uri="{FF2B5EF4-FFF2-40B4-BE49-F238E27FC236}">
                <a16:creationId xmlns:a16="http://schemas.microsoft.com/office/drawing/2014/main" id="{2925B5B1-C7E7-7972-C895-DE4D124A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54038"/>
              </p:ext>
            </p:extLst>
          </p:nvPr>
        </p:nvGraphicFramePr>
        <p:xfrm>
          <a:off x="902766" y="1191892"/>
          <a:ext cx="10386461" cy="5159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196">
                  <a:extLst>
                    <a:ext uri="{9D8B030D-6E8A-4147-A177-3AD203B41FA5}">
                      <a16:colId xmlns:a16="http://schemas.microsoft.com/office/drawing/2014/main" val="343514604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641768726"/>
                    </a:ext>
                  </a:extLst>
                </a:gridCol>
                <a:gridCol w="3892341">
                  <a:extLst>
                    <a:ext uri="{9D8B030D-6E8A-4147-A177-3AD203B41FA5}">
                      <a16:colId xmlns:a16="http://schemas.microsoft.com/office/drawing/2014/main" val="3943221349"/>
                    </a:ext>
                  </a:extLst>
                </a:gridCol>
                <a:gridCol w="3701424">
                  <a:extLst>
                    <a:ext uri="{9D8B030D-6E8A-4147-A177-3AD203B41FA5}">
                      <a16:colId xmlns:a16="http://schemas.microsoft.com/office/drawing/2014/main" val="766572962"/>
                    </a:ext>
                  </a:extLst>
                </a:gridCol>
              </a:tblGrid>
              <a:tr h="46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리소스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필요한 리소스 수집 및 제작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007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오브젝트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맵 배경 및 장애물 배치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위아래에서 나오는 오브젝트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176485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마우스 및 키보드 동작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컨트롤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기능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메뉴 클릭에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게임 진행 중 스킬 발동에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esc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버튼 누름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07056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장애물과 충돌 체크 결과에 따른 체력 감소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중간고사 시험 기간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고려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699957"/>
                  </a:ext>
                </a:extLst>
              </a:tr>
              <a:tr h="511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추가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및 중간 점검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일시 정지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 1~4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 동안 부족한 점 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554644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 화면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메인 화면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시작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에서 인게임으로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 및 메인 화면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835930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7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선택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상점에 대한 부분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15180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시작과 종료 처리 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&amp;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실제적인 게임 시작과 종료 처리 </a:t>
                      </a:r>
                      <a:b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</a:b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스코어 합산 결과 화면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41856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9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- 5~8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진행동안 부족한 점 보안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022989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마무리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최종 점검 및 릴리즈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5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1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 err="1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커밋</a:t>
            </a: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 통계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A5122D6-FED6-088F-09A6-A8C823E0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5" y="1363772"/>
            <a:ext cx="10844469" cy="45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0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510</Words>
  <Application>Microsoft Office PowerPoint</Application>
  <PresentationFormat>와이드스크린</PresentationFormat>
  <Paragraphs>118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(3) 양평군체 B</vt:lpstr>
      <vt:lpstr>210 청춘시대 L</vt:lpstr>
      <vt:lpstr>210 헤비레인 Black 3D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노 다정</cp:lastModifiedBy>
  <cp:revision>10</cp:revision>
  <dcterms:created xsi:type="dcterms:W3CDTF">2022-07-28T05:20:47Z</dcterms:created>
  <dcterms:modified xsi:type="dcterms:W3CDTF">2022-11-11T01:58:10Z</dcterms:modified>
</cp:coreProperties>
</file>