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65" r:id="rId4"/>
    <p:sldId id="266" r:id="rId5"/>
    <p:sldId id="260" r:id="rId6"/>
    <p:sldId id="259" r:id="rId7"/>
  </p:sldIdLst>
  <p:sldSz cx="12192000" cy="6858000"/>
  <p:notesSz cx="6858000" cy="9144000"/>
  <p:embeddedFontLst>
    <p:embeddedFont>
      <p:font typeface="12롯데마트드림Bold" panose="02020603020101020101" pitchFamily="18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야놀자 야체 B" panose="02020603020101020101" pitchFamily="18" charset="-127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5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7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1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0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5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7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0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1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2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719952" y="2492728"/>
            <a:ext cx="4777495" cy="17995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latinLnBrk="0">
              <a:defRPr/>
            </a:pP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스크립트 언어 팀프로젝트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2021182010 </a:t>
            </a:r>
            <a:r>
              <a:rPr lang="ko-KR" altLang="en-US" sz="1050" kern="0" dirty="0">
                <a:solidFill>
                  <a:prstClr val="white">
                    <a:lumMod val="7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노다정</a:t>
            </a: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2021184019 </a:t>
            </a:r>
            <a:r>
              <a:rPr lang="ko-KR" altLang="en-US" sz="1050" kern="0" dirty="0" err="1">
                <a:solidFill>
                  <a:prstClr val="white">
                    <a:lumMod val="7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양경원</a:t>
            </a:r>
            <a:endParaRPr lang="ko-KR" altLang="en-US" sz="6000" kern="0" dirty="0">
              <a:solidFill>
                <a:prstClr val="white">
                  <a:lumMod val="75000"/>
                </a:prst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366906" y="1591053"/>
            <a:ext cx="3308962" cy="1338855"/>
            <a:chOff x="4893241" y="1781588"/>
            <a:chExt cx="2154437" cy="871717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345852" y="1800134"/>
              <a:ext cx="1346375" cy="853171"/>
              <a:chOff x="2350" y="1586"/>
              <a:chExt cx="2981" cy="1889"/>
            </a:xfrm>
            <a:effectLst>
              <a:outerShdw blurRad="152400" dist="38100" dir="5400000" algn="t" rotWithShape="0">
                <a:prstClr val="black">
                  <a:alpha val="19000"/>
                </a:prstClr>
              </a:outerShdw>
            </a:effectLst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667" y="1845"/>
                <a:ext cx="2347" cy="1058"/>
              </a:xfrm>
              <a:custGeom>
                <a:avLst/>
                <a:gdLst>
                  <a:gd name="T0" fmla="*/ 7025 w 7040"/>
                  <a:gd name="T1" fmla="*/ 2908 h 3175"/>
                  <a:gd name="T2" fmla="*/ 6953 w 7040"/>
                  <a:gd name="T3" fmla="*/ 2599 h 3175"/>
                  <a:gd name="T4" fmla="*/ 6854 w 7040"/>
                  <a:gd name="T5" fmla="*/ 2299 h 3175"/>
                  <a:gd name="T6" fmla="*/ 6730 w 7040"/>
                  <a:gd name="T7" fmla="*/ 2013 h 3175"/>
                  <a:gd name="T8" fmla="*/ 6543 w 7040"/>
                  <a:gd name="T9" fmla="*/ 1673 h 3175"/>
                  <a:gd name="T10" fmla="*/ 6171 w 7040"/>
                  <a:gd name="T11" fmla="*/ 1180 h 3175"/>
                  <a:gd name="T12" fmla="*/ 5722 w 7040"/>
                  <a:gd name="T13" fmla="*/ 759 h 3175"/>
                  <a:gd name="T14" fmla="*/ 5272 w 7040"/>
                  <a:gd name="T15" fmla="*/ 460 h 3175"/>
                  <a:gd name="T16" fmla="*/ 4996 w 7040"/>
                  <a:gd name="T17" fmla="*/ 319 h 3175"/>
                  <a:gd name="T18" fmla="*/ 4705 w 7040"/>
                  <a:gd name="T19" fmla="*/ 201 h 3175"/>
                  <a:gd name="T20" fmla="*/ 4403 w 7040"/>
                  <a:gd name="T21" fmla="*/ 110 h 3175"/>
                  <a:gd name="T22" fmla="*/ 4090 w 7040"/>
                  <a:gd name="T23" fmla="*/ 45 h 3175"/>
                  <a:gd name="T24" fmla="*/ 3767 w 7040"/>
                  <a:gd name="T25" fmla="*/ 8 h 3175"/>
                  <a:gd name="T26" fmla="*/ 3520 w 7040"/>
                  <a:gd name="T27" fmla="*/ 0 h 3175"/>
                  <a:gd name="T28" fmla="*/ 3272 w 7040"/>
                  <a:gd name="T29" fmla="*/ 8 h 3175"/>
                  <a:gd name="T30" fmla="*/ 2949 w 7040"/>
                  <a:gd name="T31" fmla="*/ 45 h 3175"/>
                  <a:gd name="T32" fmla="*/ 2637 w 7040"/>
                  <a:gd name="T33" fmla="*/ 110 h 3175"/>
                  <a:gd name="T34" fmla="*/ 2334 w 7040"/>
                  <a:gd name="T35" fmla="*/ 201 h 3175"/>
                  <a:gd name="T36" fmla="*/ 2043 w 7040"/>
                  <a:gd name="T37" fmla="*/ 319 h 3175"/>
                  <a:gd name="T38" fmla="*/ 1767 w 7040"/>
                  <a:gd name="T39" fmla="*/ 460 h 3175"/>
                  <a:gd name="T40" fmla="*/ 1318 w 7040"/>
                  <a:gd name="T41" fmla="*/ 759 h 3175"/>
                  <a:gd name="T42" fmla="*/ 868 w 7040"/>
                  <a:gd name="T43" fmla="*/ 1180 h 3175"/>
                  <a:gd name="T44" fmla="*/ 497 w 7040"/>
                  <a:gd name="T45" fmla="*/ 1673 h 3175"/>
                  <a:gd name="T46" fmla="*/ 308 w 7040"/>
                  <a:gd name="T47" fmla="*/ 2013 h 3175"/>
                  <a:gd name="T48" fmla="*/ 186 w 7040"/>
                  <a:gd name="T49" fmla="*/ 2299 h 3175"/>
                  <a:gd name="T50" fmla="*/ 86 w 7040"/>
                  <a:gd name="T51" fmla="*/ 2599 h 3175"/>
                  <a:gd name="T52" fmla="*/ 14 w 7040"/>
                  <a:gd name="T53" fmla="*/ 2908 h 3175"/>
                  <a:gd name="T54" fmla="*/ 0 w 7040"/>
                  <a:gd name="T55" fmla="*/ 3175 h 3175"/>
                  <a:gd name="T56" fmla="*/ 1596 w 7040"/>
                  <a:gd name="T57" fmla="*/ 2417 h 3175"/>
                  <a:gd name="T58" fmla="*/ 1692 w 7040"/>
                  <a:gd name="T59" fmla="*/ 2208 h 3175"/>
                  <a:gd name="T60" fmla="*/ 1855 w 7040"/>
                  <a:gd name="T61" fmla="*/ 1952 h 3175"/>
                  <a:gd name="T62" fmla="*/ 2054 w 7040"/>
                  <a:gd name="T63" fmla="*/ 1722 h 3175"/>
                  <a:gd name="T64" fmla="*/ 2283 w 7040"/>
                  <a:gd name="T65" fmla="*/ 1523 h 3175"/>
                  <a:gd name="T66" fmla="*/ 2539 w 7040"/>
                  <a:gd name="T67" fmla="*/ 1359 h 3175"/>
                  <a:gd name="T68" fmla="*/ 2820 w 7040"/>
                  <a:gd name="T69" fmla="*/ 1235 h 3175"/>
                  <a:gd name="T70" fmla="*/ 3121 w 7040"/>
                  <a:gd name="T71" fmla="*/ 1151 h 3175"/>
                  <a:gd name="T72" fmla="*/ 3438 w 7040"/>
                  <a:gd name="T73" fmla="*/ 1114 h 3175"/>
                  <a:gd name="T74" fmla="*/ 3602 w 7040"/>
                  <a:gd name="T75" fmla="*/ 1114 h 3175"/>
                  <a:gd name="T76" fmla="*/ 3919 w 7040"/>
                  <a:gd name="T77" fmla="*/ 1151 h 3175"/>
                  <a:gd name="T78" fmla="*/ 4220 w 7040"/>
                  <a:gd name="T79" fmla="*/ 1235 h 3175"/>
                  <a:gd name="T80" fmla="*/ 4501 w 7040"/>
                  <a:gd name="T81" fmla="*/ 1359 h 3175"/>
                  <a:gd name="T82" fmla="*/ 4757 w 7040"/>
                  <a:gd name="T83" fmla="*/ 1523 h 3175"/>
                  <a:gd name="T84" fmla="*/ 4986 w 7040"/>
                  <a:gd name="T85" fmla="*/ 1722 h 3175"/>
                  <a:gd name="T86" fmla="*/ 5185 w 7040"/>
                  <a:gd name="T87" fmla="*/ 1952 h 3175"/>
                  <a:gd name="T88" fmla="*/ 5347 w 7040"/>
                  <a:gd name="T89" fmla="*/ 2208 h 3175"/>
                  <a:gd name="T90" fmla="*/ 5444 w 7040"/>
                  <a:gd name="T91" fmla="*/ 2417 h 3175"/>
                  <a:gd name="T92" fmla="*/ 7040 w 7040"/>
                  <a:gd name="T93" fmla="*/ 3175 h 3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40" h="3175">
                    <a:moveTo>
                      <a:pt x="7040" y="2988"/>
                    </a:moveTo>
                    <a:lnTo>
                      <a:pt x="7025" y="2908"/>
                    </a:lnTo>
                    <a:lnTo>
                      <a:pt x="6994" y="2751"/>
                    </a:lnTo>
                    <a:lnTo>
                      <a:pt x="6953" y="2599"/>
                    </a:lnTo>
                    <a:lnTo>
                      <a:pt x="6907" y="2447"/>
                    </a:lnTo>
                    <a:lnTo>
                      <a:pt x="6854" y="2299"/>
                    </a:lnTo>
                    <a:lnTo>
                      <a:pt x="6796" y="2154"/>
                    </a:lnTo>
                    <a:lnTo>
                      <a:pt x="6730" y="2013"/>
                    </a:lnTo>
                    <a:lnTo>
                      <a:pt x="6659" y="1874"/>
                    </a:lnTo>
                    <a:lnTo>
                      <a:pt x="6543" y="1673"/>
                    </a:lnTo>
                    <a:lnTo>
                      <a:pt x="6368" y="1418"/>
                    </a:lnTo>
                    <a:lnTo>
                      <a:pt x="6171" y="1180"/>
                    </a:lnTo>
                    <a:lnTo>
                      <a:pt x="5957" y="960"/>
                    </a:lnTo>
                    <a:lnTo>
                      <a:pt x="5722" y="759"/>
                    </a:lnTo>
                    <a:lnTo>
                      <a:pt x="5471" y="579"/>
                    </a:lnTo>
                    <a:lnTo>
                      <a:pt x="5272" y="460"/>
                    </a:lnTo>
                    <a:lnTo>
                      <a:pt x="5136" y="386"/>
                    </a:lnTo>
                    <a:lnTo>
                      <a:pt x="4996" y="319"/>
                    </a:lnTo>
                    <a:lnTo>
                      <a:pt x="4852" y="257"/>
                    </a:lnTo>
                    <a:lnTo>
                      <a:pt x="4705" y="201"/>
                    </a:lnTo>
                    <a:lnTo>
                      <a:pt x="4555" y="152"/>
                    </a:lnTo>
                    <a:lnTo>
                      <a:pt x="4403" y="110"/>
                    </a:lnTo>
                    <a:lnTo>
                      <a:pt x="4247" y="74"/>
                    </a:lnTo>
                    <a:lnTo>
                      <a:pt x="4090" y="45"/>
                    </a:lnTo>
                    <a:lnTo>
                      <a:pt x="3929" y="24"/>
                    </a:lnTo>
                    <a:lnTo>
                      <a:pt x="3767" y="8"/>
                    </a:lnTo>
                    <a:lnTo>
                      <a:pt x="3603" y="0"/>
                    </a:lnTo>
                    <a:lnTo>
                      <a:pt x="3520" y="0"/>
                    </a:lnTo>
                    <a:lnTo>
                      <a:pt x="3436" y="0"/>
                    </a:lnTo>
                    <a:lnTo>
                      <a:pt x="3272" y="8"/>
                    </a:lnTo>
                    <a:lnTo>
                      <a:pt x="3111" y="24"/>
                    </a:lnTo>
                    <a:lnTo>
                      <a:pt x="2949" y="45"/>
                    </a:lnTo>
                    <a:lnTo>
                      <a:pt x="2792" y="74"/>
                    </a:lnTo>
                    <a:lnTo>
                      <a:pt x="2637" y="110"/>
                    </a:lnTo>
                    <a:lnTo>
                      <a:pt x="2484" y="152"/>
                    </a:lnTo>
                    <a:lnTo>
                      <a:pt x="2334" y="201"/>
                    </a:lnTo>
                    <a:lnTo>
                      <a:pt x="2188" y="257"/>
                    </a:lnTo>
                    <a:lnTo>
                      <a:pt x="2043" y="319"/>
                    </a:lnTo>
                    <a:lnTo>
                      <a:pt x="1904" y="386"/>
                    </a:lnTo>
                    <a:lnTo>
                      <a:pt x="1767" y="460"/>
                    </a:lnTo>
                    <a:lnTo>
                      <a:pt x="1568" y="579"/>
                    </a:lnTo>
                    <a:lnTo>
                      <a:pt x="1318" y="759"/>
                    </a:lnTo>
                    <a:lnTo>
                      <a:pt x="1083" y="960"/>
                    </a:lnTo>
                    <a:lnTo>
                      <a:pt x="868" y="1180"/>
                    </a:lnTo>
                    <a:lnTo>
                      <a:pt x="671" y="1418"/>
                    </a:lnTo>
                    <a:lnTo>
                      <a:pt x="497" y="1673"/>
                    </a:lnTo>
                    <a:lnTo>
                      <a:pt x="380" y="1874"/>
                    </a:lnTo>
                    <a:lnTo>
                      <a:pt x="308" y="2013"/>
                    </a:lnTo>
                    <a:lnTo>
                      <a:pt x="243" y="2154"/>
                    </a:lnTo>
                    <a:lnTo>
                      <a:pt x="186" y="2299"/>
                    </a:lnTo>
                    <a:lnTo>
                      <a:pt x="132" y="2447"/>
                    </a:lnTo>
                    <a:lnTo>
                      <a:pt x="86" y="2599"/>
                    </a:lnTo>
                    <a:lnTo>
                      <a:pt x="46" y="2751"/>
                    </a:lnTo>
                    <a:lnTo>
                      <a:pt x="14" y="2908"/>
                    </a:lnTo>
                    <a:lnTo>
                      <a:pt x="0" y="2988"/>
                    </a:lnTo>
                    <a:lnTo>
                      <a:pt x="0" y="3175"/>
                    </a:lnTo>
                    <a:lnTo>
                      <a:pt x="1596" y="3175"/>
                    </a:lnTo>
                    <a:lnTo>
                      <a:pt x="1596" y="2417"/>
                    </a:lnTo>
                    <a:lnTo>
                      <a:pt x="1624" y="2347"/>
                    </a:lnTo>
                    <a:lnTo>
                      <a:pt x="1692" y="2208"/>
                    </a:lnTo>
                    <a:lnTo>
                      <a:pt x="1768" y="2077"/>
                    </a:lnTo>
                    <a:lnTo>
                      <a:pt x="1855" y="1952"/>
                    </a:lnTo>
                    <a:lnTo>
                      <a:pt x="1950" y="1832"/>
                    </a:lnTo>
                    <a:lnTo>
                      <a:pt x="2054" y="1722"/>
                    </a:lnTo>
                    <a:lnTo>
                      <a:pt x="2164" y="1618"/>
                    </a:lnTo>
                    <a:lnTo>
                      <a:pt x="2283" y="1523"/>
                    </a:lnTo>
                    <a:lnTo>
                      <a:pt x="2408" y="1436"/>
                    </a:lnTo>
                    <a:lnTo>
                      <a:pt x="2539" y="1359"/>
                    </a:lnTo>
                    <a:lnTo>
                      <a:pt x="2677" y="1291"/>
                    </a:lnTo>
                    <a:lnTo>
                      <a:pt x="2820" y="1235"/>
                    </a:lnTo>
                    <a:lnTo>
                      <a:pt x="2968" y="1187"/>
                    </a:lnTo>
                    <a:lnTo>
                      <a:pt x="3121" y="1151"/>
                    </a:lnTo>
                    <a:lnTo>
                      <a:pt x="3278" y="1127"/>
                    </a:lnTo>
                    <a:lnTo>
                      <a:pt x="3438" y="1114"/>
                    </a:lnTo>
                    <a:lnTo>
                      <a:pt x="3520" y="1114"/>
                    </a:lnTo>
                    <a:lnTo>
                      <a:pt x="3602" y="1114"/>
                    </a:lnTo>
                    <a:lnTo>
                      <a:pt x="3762" y="1127"/>
                    </a:lnTo>
                    <a:lnTo>
                      <a:pt x="3919" y="1151"/>
                    </a:lnTo>
                    <a:lnTo>
                      <a:pt x="4071" y="1187"/>
                    </a:lnTo>
                    <a:lnTo>
                      <a:pt x="4220" y="1235"/>
                    </a:lnTo>
                    <a:lnTo>
                      <a:pt x="4362" y="1291"/>
                    </a:lnTo>
                    <a:lnTo>
                      <a:pt x="4501" y="1359"/>
                    </a:lnTo>
                    <a:lnTo>
                      <a:pt x="4632" y="1436"/>
                    </a:lnTo>
                    <a:lnTo>
                      <a:pt x="4757" y="1523"/>
                    </a:lnTo>
                    <a:lnTo>
                      <a:pt x="4875" y="1618"/>
                    </a:lnTo>
                    <a:lnTo>
                      <a:pt x="4986" y="1722"/>
                    </a:lnTo>
                    <a:lnTo>
                      <a:pt x="5090" y="1832"/>
                    </a:lnTo>
                    <a:lnTo>
                      <a:pt x="5185" y="1952"/>
                    </a:lnTo>
                    <a:lnTo>
                      <a:pt x="5271" y="2077"/>
                    </a:lnTo>
                    <a:lnTo>
                      <a:pt x="5347" y="2208"/>
                    </a:lnTo>
                    <a:lnTo>
                      <a:pt x="5415" y="2347"/>
                    </a:lnTo>
                    <a:lnTo>
                      <a:pt x="5444" y="2417"/>
                    </a:lnTo>
                    <a:lnTo>
                      <a:pt x="5444" y="3175"/>
                    </a:lnTo>
                    <a:lnTo>
                      <a:pt x="7040" y="3175"/>
                    </a:lnTo>
                    <a:lnTo>
                      <a:pt x="7040" y="2988"/>
                    </a:lnTo>
                    <a:close/>
                  </a:path>
                </a:pathLst>
              </a:custGeom>
              <a:solidFill>
                <a:srgbClr val="FFE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449" y="1586"/>
                <a:ext cx="2783" cy="1369"/>
              </a:xfrm>
              <a:custGeom>
                <a:avLst/>
                <a:gdLst>
                  <a:gd name="T0" fmla="*/ 8347 w 8350"/>
                  <a:gd name="T1" fmla="*/ 4001 h 4108"/>
                  <a:gd name="T2" fmla="*/ 8308 w 8350"/>
                  <a:gd name="T3" fmla="*/ 3584 h 4108"/>
                  <a:gd name="T4" fmla="*/ 8230 w 8350"/>
                  <a:gd name="T5" fmla="*/ 3177 h 4108"/>
                  <a:gd name="T6" fmla="*/ 8114 w 8350"/>
                  <a:gd name="T7" fmla="*/ 2787 h 4108"/>
                  <a:gd name="T8" fmla="*/ 7963 w 8350"/>
                  <a:gd name="T9" fmla="*/ 2414 h 4108"/>
                  <a:gd name="T10" fmla="*/ 7775 w 8350"/>
                  <a:gd name="T11" fmla="*/ 2060 h 4108"/>
                  <a:gd name="T12" fmla="*/ 7558 w 8350"/>
                  <a:gd name="T13" fmla="*/ 1727 h 4108"/>
                  <a:gd name="T14" fmla="*/ 7309 w 8350"/>
                  <a:gd name="T15" fmla="*/ 1417 h 4108"/>
                  <a:gd name="T16" fmla="*/ 7034 w 8350"/>
                  <a:gd name="T17" fmla="*/ 1132 h 4108"/>
                  <a:gd name="T18" fmla="*/ 6731 w 8350"/>
                  <a:gd name="T19" fmla="*/ 874 h 4108"/>
                  <a:gd name="T20" fmla="*/ 6406 w 8350"/>
                  <a:gd name="T21" fmla="*/ 645 h 4108"/>
                  <a:gd name="T22" fmla="*/ 6059 w 8350"/>
                  <a:gd name="T23" fmla="*/ 448 h 4108"/>
                  <a:gd name="T24" fmla="*/ 5691 w 8350"/>
                  <a:gd name="T25" fmla="*/ 284 h 4108"/>
                  <a:gd name="T26" fmla="*/ 5307 w 8350"/>
                  <a:gd name="T27" fmla="*/ 156 h 4108"/>
                  <a:gd name="T28" fmla="*/ 4906 w 8350"/>
                  <a:gd name="T29" fmla="*/ 64 h 4108"/>
                  <a:gd name="T30" fmla="*/ 4493 w 8350"/>
                  <a:gd name="T31" fmla="*/ 12 h 4108"/>
                  <a:gd name="T32" fmla="*/ 4175 w 8350"/>
                  <a:gd name="T33" fmla="*/ 0 h 4108"/>
                  <a:gd name="T34" fmla="*/ 3856 w 8350"/>
                  <a:gd name="T35" fmla="*/ 12 h 4108"/>
                  <a:gd name="T36" fmla="*/ 3443 w 8350"/>
                  <a:gd name="T37" fmla="*/ 64 h 4108"/>
                  <a:gd name="T38" fmla="*/ 3043 w 8350"/>
                  <a:gd name="T39" fmla="*/ 156 h 4108"/>
                  <a:gd name="T40" fmla="*/ 2658 w 8350"/>
                  <a:gd name="T41" fmla="*/ 284 h 4108"/>
                  <a:gd name="T42" fmla="*/ 2291 w 8350"/>
                  <a:gd name="T43" fmla="*/ 448 h 4108"/>
                  <a:gd name="T44" fmla="*/ 1944 w 8350"/>
                  <a:gd name="T45" fmla="*/ 645 h 4108"/>
                  <a:gd name="T46" fmla="*/ 1618 w 8350"/>
                  <a:gd name="T47" fmla="*/ 874 h 4108"/>
                  <a:gd name="T48" fmla="*/ 1316 w 8350"/>
                  <a:gd name="T49" fmla="*/ 1132 h 4108"/>
                  <a:gd name="T50" fmla="*/ 1039 w 8350"/>
                  <a:gd name="T51" fmla="*/ 1417 h 4108"/>
                  <a:gd name="T52" fmla="*/ 792 w 8350"/>
                  <a:gd name="T53" fmla="*/ 1727 h 4108"/>
                  <a:gd name="T54" fmla="*/ 574 w 8350"/>
                  <a:gd name="T55" fmla="*/ 2061 h 4108"/>
                  <a:gd name="T56" fmla="*/ 387 w 8350"/>
                  <a:gd name="T57" fmla="*/ 2415 h 4108"/>
                  <a:gd name="T58" fmla="*/ 236 w 8350"/>
                  <a:gd name="T59" fmla="*/ 2789 h 4108"/>
                  <a:gd name="T60" fmla="*/ 119 w 8350"/>
                  <a:gd name="T61" fmla="*/ 3179 h 4108"/>
                  <a:gd name="T62" fmla="*/ 41 w 8350"/>
                  <a:gd name="T63" fmla="*/ 3584 h 4108"/>
                  <a:gd name="T64" fmla="*/ 2 w 8350"/>
                  <a:gd name="T65" fmla="*/ 4001 h 4108"/>
                  <a:gd name="T66" fmla="*/ 937 w 8350"/>
                  <a:gd name="T67" fmla="*/ 4108 h 4108"/>
                  <a:gd name="T68" fmla="*/ 963 w 8350"/>
                  <a:gd name="T69" fmla="*/ 3499 h 4108"/>
                  <a:gd name="T70" fmla="*/ 1133 w 8350"/>
                  <a:gd name="T71" fmla="*/ 2943 h 4108"/>
                  <a:gd name="T72" fmla="*/ 1394 w 8350"/>
                  <a:gd name="T73" fmla="*/ 2434 h 4108"/>
                  <a:gd name="T74" fmla="*/ 1735 w 8350"/>
                  <a:gd name="T75" fmla="*/ 1982 h 4108"/>
                  <a:gd name="T76" fmla="*/ 2148 w 8350"/>
                  <a:gd name="T77" fmla="*/ 1595 h 4108"/>
                  <a:gd name="T78" fmla="*/ 2625 w 8350"/>
                  <a:gd name="T79" fmla="*/ 1283 h 4108"/>
                  <a:gd name="T80" fmla="*/ 3152 w 8350"/>
                  <a:gd name="T81" fmla="*/ 1057 h 4108"/>
                  <a:gd name="T82" fmla="*/ 3724 w 8350"/>
                  <a:gd name="T83" fmla="*/ 925 h 4108"/>
                  <a:gd name="T84" fmla="*/ 4098 w 8350"/>
                  <a:gd name="T85" fmla="*/ 896 h 4108"/>
                  <a:gd name="T86" fmla="*/ 4251 w 8350"/>
                  <a:gd name="T87" fmla="*/ 896 h 4108"/>
                  <a:gd name="T88" fmla="*/ 4626 w 8350"/>
                  <a:gd name="T89" fmla="*/ 925 h 4108"/>
                  <a:gd name="T90" fmla="*/ 5197 w 8350"/>
                  <a:gd name="T91" fmla="*/ 1057 h 4108"/>
                  <a:gd name="T92" fmla="*/ 5724 w 8350"/>
                  <a:gd name="T93" fmla="*/ 1283 h 4108"/>
                  <a:gd name="T94" fmla="*/ 6201 w 8350"/>
                  <a:gd name="T95" fmla="*/ 1595 h 4108"/>
                  <a:gd name="T96" fmla="*/ 6614 w 8350"/>
                  <a:gd name="T97" fmla="*/ 1982 h 4108"/>
                  <a:gd name="T98" fmla="*/ 6956 w 8350"/>
                  <a:gd name="T99" fmla="*/ 2434 h 4108"/>
                  <a:gd name="T100" fmla="*/ 7216 w 8350"/>
                  <a:gd name="T101" fmla="*/ 2943 h 4108"/>
                  <a:gd name="T102" fmla="*/ 7386 w 8350"/>
                  <a:gd name="T103" fmla="*/ 3499 h 4108"/>
                  <a:gd name="T104" fmla="*/ 7412 w 8350"/>
                  <a:gd name="T105" fmla="*/ 4108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50" h="4108">
                    <a:moveTo>
                      <a:pt x="8350" y="4108"/>
                    </a:moveTo>
                    <a:lnTo>
                      <a:pt x="8347" y="4001"/>
                    </a:lnTo>
                    <a:lnTo>
                      <a:pt x="8333" y="3791"/>
                    </a:lnTo>
                    <a:lnTo>
                      <a:pt x="8308" y="3584"/>
                    </a:lnTo>
                    <a:lnTo>
                      <a:pt x="8275" y="3379"/>
                    </a:lnTo>
                    <a:lnTo>
                      <a:pt x="8230" y="3177"/>
                    </a:lnTo>
                    <a:lnTo>
                      <a:pt x="8177" y="2980"/>
                    </a:lnTo>
                    <a:lnTo>
                      <a:pt x="8114" y="2787"/>
                    </a:lnTo>
                    <a:lnTo>
                      <a:pt x="8042" y="2598"/>
                    </a:lnTo>
                    <a:lnTo>
                      <a:pt x="7963" y="2414"/>
                    </a:lnTo>
                    <a:lnTo>
                      <a:pt x="7873" y="2235"/>
                    </a:lnTo>
                    <a:lnTo>
                      <a:pt x="7775" y="2060"/>
                    </a:lnTo>
                    <a:lnTo>
                      <a:pt x="7670" y="1891"/>
                    </a:lnTo>
                    <a:lnTo>
                      <a:pt x="7558" y="1727"/>
                    </a:lnTo>
                    <a:lnTo>
                      <a:pt x="7437" y="1569"/>
                    </a:lnTo>
                    <a:lnTo>
                      <a:pt x="7309" y="1417"/>
                    </a:lnTo>
                    <a:lnTo>
                      <a:pt x="7175" y="1272"/>
                    </a:lnTo>
                    <a:lnTo>
                      <a:pt x="7034" y="1132"/>
                    </a:lnTo>
                    <a:lnTo>
                      <a:pt x="6885" y="1000"/>
                    </a:lnTo>
                    <a:lnTo>
                      <a:pt x="6731" y="874"/>
                    </a:lnTo>
                    <a:lnTo>
                      <a:pt x="6571" y="756"/>
                    </a:lnTo>
                    <a:lnTo>
                      <a:pt x="6406" y="645"/>
                    </a:lnTo>
                    <a:lnTo>
                      <a:pt x="6236" y="543"/>
                    </a:lnTo>
                    <a:lnTo>
                      <a:pt x="6059" y="448"/>
                    </a:lnTo>
                    <a:lnTo>
                      <a:pt x="5877" y="362"/>
                    </a:lnTo>
                    <a:lnTo>
                      <a:pt x="5691" y="284"/>
                    </a:lnTo>
                    <a:lnTo>
                      <a:pt x="5501" y="215"/>
                    </a:lnTo>
                    <a:lnTo>
                      <a:pt x="5307" y="156"/>
                    </a:lnTo>
                    <a:lnTo>
                      <a:pt x="5109" y="105"/>
                    </a:lnTo>
                    <a:lnTo>
                      <a:pt x="4906" y="64"/>
                    </a:lnTo>
                    <a:lnTo>
                      <a:pt x="4702" y="33"/>
                    </a:lnTo>
                    <a:lnTo>
                      <a:pt x="4493" y="12"/>
                    </a:lnTo>
                    <a:lnTo>
                      <a:pt x="4281" y="2"/>
                    </a:lnTo>
                    <a:lnTo>
                      <a:pt x="4175" y="0"/>
                    </a:lnTo>
                    <a:lnTo>
                      <a:pt x="4068" y="2"/>
                    </a:lnTo>
                    <a:lnTo>
                      <a:pt x="3856" y="12"/>
                    </a:lnTo>
                    <a:lnTo>
                      <a:pt x="3648" y="33"/>
                    </a:lnTo>
                    <a:lnTo>
                      <a:pt x="3443" y="64"/>
                    </a:lnTo>
                    <a:lnTo>
                      <a:pt x="3240" y="105"/>
                    </a:lnTo>
                    <a:lnTo>
                      <a:pt x="3043" y="156"/>
                    </a:lnTo>
                    <a:lnTo>
                      <a:pt x="2848" y="216"/>
                    </a:lnTo>
                    <a:lnTo>
                      <a:pt x="2658" y="284"/>
                    </a:lnTo>
                    <a:lnTo>
                      <a:pt x="2472" y="362"/>
                    </a:lnTo>
                    <a:lnTo>
                      <a:pt x="2291" y="448"/>
                    </a:lnTo>
                    <a:lnTo>
                      <a:pt x="2114" y="543"/>
                    </a:lnTo>
                    <a:lnTo>
                      <a:pt x="1944" y="645"/>
                    </a:lnTo>
                    <a:lnTo>
                      <a:pt x="1778" y="756"/>
                    </a:lnTo>
                    <a:lnTo>
                      <a:pt x="1618" y="874"/>
                    </a:lnTo>
                    <a:lnTo>
                      <a:pt x="1464" y="1000"/>
                    </a:lnTo>
                    <a:lnTo>
                      <a:pt x="1316" y="1132"/>
                    </a:lnTo>
                    <a:lnTo>
                      <a:pt x="1175" y="1272"/>
                    </a:lnTo>
                    <a:lnTo>
                      <a:pt x="1039" y="1417"/>
                    </a:lnTo>
                    <a:lnTo>
                      <a:pt x="913" y="1569"/>
                    </a:lnTo>
                    <a:lnTo>
                      <a:pt x="792" y="1727"/>
                    </a:lnTo>
                    <a:lnTo>
                      <a:pt x="679" y="1891"/>
                    </a:lnTo>
                    <a:lnTo>
                      <a:pt x="574" y="2061"/>
                    </a:lnTo>
                    <a:lnTo>
                      <a:pt x="476" y="2235"/>
                    </a:lnTo>
                    <a:lnTo>
                      <a:pt x="387" y="2415"/>
                    </a:lnTo>
                    <a:lnTo>
                      <a:pt x="306" y="2600"/>
                    </a:lnTo>
                    <a:lnTo>
                      <a:pt x="236" y="2789"/>
                    </a:lnTo>
                    <a:lnTo>
                      <a:pt x="172" y="2982"/>
                    </a:lnTo>
                    <a:lnTo>
                      <a:pt x="119" y="3179"/>
                    </a:lnTo>
                    <a:lnTo>
                      <a:pt x="74" y="3379"/>
                    </a:lnTo>
                    <a:lnTo>
                      <a:pt x="41" y="3584"/>
                    </a:lnTo>
                    <a:lnTo>
                      <a:pt x="17" y="3791"/>
                    </a:lnTo>
                    <a:lnTo>
                      <a:pt x="2" y="4001"/>
                    </a:lnTo>
                    <a:lnTo>
                      <a:pt x="0" y="4108"/>
                    </a:lnTo>
                    <a:lnTo>
                      <a:pt x="937" y="4108"/>
                    </a:lnTo>
                    <a:lnTo>
                      <a:pt x="937" y="3644"/>
                    </a:lnTo>
                    <a:lnTo>
                      <a:pt x="963" y="3499"/>
                    </a:lnTo>
                    <a:lnTo>
                      <a:pt x="1036" y="3215"/>
                    </a:lnTo>
                    <a:lnTo>
                      <a:pt x="1133" y="2943"/>
                    </a:lnTo>
                    <a:lnTo>
                      <a:pt x="1253" y="2682"/>
                    </a:lnTo>
                    <a:lnTo>
                      <a:pt x="1394" y="2434"/>
                    </a:lnTo>
                    <a:lnTo>
                      <a:pt x="1555" y="2199"/>
                    </a:lnTo>
                    <a:lnTo>
                      <a:pt x="1735" y="1982"/>
                    </a:lnTo>
                    <a:lnTo>
                      <a:pt x="1934" y="1779"/>
                    </a:lnTo>
                    <a:lnTo>
                      <a:pt x="2148" y="1595"/>
                    </a:lnTo>
                    <a:lnTo>
                      <a:pt x="2379" y="1429"/>
                    </a:lnTo>
                    <a:lnTo>
                      <a:pt x="2625" y="1283"/>
                    </a:lnTo>
                    <a:lnTo>
                      <a:pt x="2883" y="1158"/>
                    </a:lnTo>
                    <a:lnTo>
                      <a:pt x="3152" y="1057"/>
                    </a:lnTo>
                    <a:lnTo>
                      <a:pt x="3433" y="978"/>
                    </a:lnTo>
                    <a:lnTo>
                      <a:pt x="3724" y="925"/>
                    </a:lnTo>
                    <a:lnTo>
                      <a:pt x="3947" y="903"/>
                    </a:lnTo>
                    <a:lnTo>
                      <a:pt x="4098" y="896"/>
                    </a:lnTo>
                    <a:lnTo>
                      <a:pt x="4175" y="896"/>
                    </a:lnTo>
                    <a:lnTo>
                      <a:pt x="4251" y="896"/>
                    </a:lnTo>
                    <a:lnTo>
                      <a:pt x="4402" y="903"/>
                    </a:lnTo>
                    <a:lnTo>
                      <a:pt x="4626" y="925"/>
                    </a:lnTo>
                    <a:lnTo>
                      <a:pt x="4916" y="978"/>
                    </a:lnTo>
                    <a:lnTo>
                      <a:pt x="5197" y="1057"/>
                    </a:lnTo>
                    <a:lnTo>
                      <a:pt x="5467" y="1158"/>
                    </a:lnTo>
                    <a:lnTo>
                      <a:pt x="5724" y="1283"/>
                    </a:lnTo>
                    <a:lnTo>
                      <a:pt x="5971" y="1429"/>
                    </a:lnTo>
                    <a:lnTo>
                      <a:pt x="6201" y="1595"/>
                    </a:lnTo>
                    <a:lnTo>
                      <a:pt x="6416" y="1779"/>
                    </a:lnTo>
                    <a:lnTo>
                      <a:pt x="6614" y="1982"/>
                    </a:lnTo>
                    <a:lnTo>
                      <a:pt x="6794" y="2199"/>
                    </a:lnTo>
                    <a:lnTo>
                      <a:pt x="6956" y="2434"/>
                    </a:lnTo>
                    <a:lnTo>
                      <a:pt x="7097" y="2682"/>
                    </a:lnTo>
                    <a:lnTo>
                      <a:pt x="7216" y="2943"/>
                    </a:lnTo>
                    <a:lnTo>
                      <a:pt x="7313" y="3215"/>
                    </a:lnTo>
                    <a:lnTo>
                      <a:pt x="7386" y="3499"/>
                    </a:lnTo>
                    <a:lnTo>
                      <a:pt x="7412" y="3644"/>
                    </a:lnTo>
                    <a:lnTo>
                      <a:pt x="7412" y="4108"/>
                    </a:lnTo>
                    <a:lnTo>
                      <a:pt x="8350" y="4108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771" y="1586"/>
                <a:ext cx="1461" cy="1369"/>
              </a:xfrm>
              <a:custGeom>
                <a:avLst/>
                <a:gdLst>
                  <a:gd name="T0" fmla="*/ 104 w 4383"/>
                  <a:gd name="T1" fmla="*/ 2 h 4108"/>
                  <a:gd name="T2" fmla="*/ 103 w 4383"/>
                  <a:gd name="T3" fmla="*/ 12 h 4108"/>
                  <a:gd name="T4" fmla="*/ 504 w 4383"/>
                  <a:gd name="T5" fmla="*/ 61 h 4108"/>
                  <a:gd name="T6" fmla="*/ 895 w 4383"/>
                  <a:gd name="T7" fmla="*/ 147 h 4108"/>
                  <a:gd name="T8" fmla="*/ 1269 w 4383"/>
                  <a:gd name="T9" fmla="*/ 268 h 4108"/>
                  <a:gd name="T10" fmla="*/ 1626 w 4383"/>
                  <a:gd name="T11" fmla="*/ 424 h 4108"/>
                  <a:gd name="T12" fmla="*/ 1966 w 4383"/>
                  <a:gd name="T13" fmla="*/ 609 h 4108"/>
                  <a:gd name="T14" fmla="*/ 2286 w 4383"/>
                  <a:gd name="T15" fmla="*/ 825 h 4108"/>
                  <a:gd name="T16" fmla="*/ 2584 w 4383"/>
                  <a:gd name="T17" fmla="*/ 1069 h 4108"/>
                  <a:gd name="T18" fmla="*/ 2858 w 4383"/>
                  <a:gd name="T19" fmla="*/ 1340 h 4108"/>
                  <a:gd name="T20" fmla="*/ 3107 w 4383"/>
                  <a:gd name="T21" fmla="*/ 1633 h 4108"/>
                  <a:gd name="T22" fmla="*/ 3327 w 4383"/>
                  <a:gd name="T23" fmla="*/ 1949 h 4108"/>
                  <a:gd name="T24" fmla="*/ 3519 w 4383"/>
                  <a:gd name="T25" fmla="*/ 2286 h 4108"/>
                  <a:gd name="T26" fmla="*/ 3679 w 4383"/>
                  <a:gd name="T27" fmla="*/ 2642 h 4108"/>
                  <a:gd name="T28" fmla="*/ 3805 w 4383"/>
                  <a:gd name="T29" fmla="*/ 3013 h 4108"/>
                  <a:gd name="T30" fmla="*/ 3898 w 4383"/>
                  <a:gd name="T31" fmla="*/ 3401 h 4108"/>
                  <a:gd name="T32" fmla="*/ 3954 w 4383"/>
                  <a:gd name="T33" fmla="*/ 3800 h 4108"/>
                  <a:gd name="T34" fmla="*/ 3970 w 4383"/>
                  <a:gd name="T35" fmla="*/ 4108 h 4108"/>
                  <a:gd name="T36" fmla="*/ 3445 w 4383"/>
                  <a:gd name="T37" fmla="*/ 4108 h 4108"/>
                  <a:gd name="T38" fmla="*/ 4380 w 4383"/>
                  <a:gd name="T39" fmla="*/ 4001 h 4108"/>
                  <a:gd name="T40" fmla="*/ 4341 w 4383"/>
                  <a:gd name="T41" fmla="*/ 3584 h 4108"/>
                  <a:gd name="T42" fmla="*/ 4263 w 4383"/>
                  <a:gd name="T43" fmla="*/ 3177 h 4108"/>
                  <a:gd name="T44" fmla="*/ 4147 w 4383"/>
                  <a:gd name="T45" fmla="*/ 2787 h 4108"/>
                  <a:gd name="T46" fmla="*/ 3996 w 4383"/>
                  <a:gd name="T47" fmla="*/ 2414 h 4108"/>
                  <a:gd name="T48" fmla="*/ 3808 w 4383"/>
                  <a:gd name="T49" fmla="*/ 2060 h 4108"/>
                  <a:gd name="T50" fmla="*/ 3591 w 4383"/>
                  <a:gd name="T51" fmla="*/ 1727 h 4108"/>
                  <a:gd name="T52" fmla="*/ 3342 w 4383"/>
                  <a:gd name="T53" fmla="*/ 1417 h 4108"/>
                  <a:gd name="T54" fmla="*/ 3067 w 4383"/>
                  <a:gd name="T55" fmla="*/ 1132 h 4108"/>
                  <a:gd name="T56" fmla="*/ 2764 w 4383"/>
                  <a:gd name="T57" fmla="*/ 874 h 4108"/>
                  <a:gd name="T58" fmla="*/ 2439 w 4383"/>
                  <a:gd name="T59" fmla="*/ 645 h 4108"/>
                  <a:gd name="T60" fmla="*/ 2092 w 4383"/>
                  <a:gd name="T61" fmla="*/ 448 h 4108"/>
                  <a:gd name="T62" fmla="*/ 1724 w 4383"/>
                  <a:gd name="T63" fmla="*/ 284 h 4108"/>
                  <a:gd name="T64" fmla="*/ 1340 w 4383"/>
                  <a:gd name="T65" fmla="*/ 156 h 4108"/>
                  <a:gd name="T66" fmla="*/ 939 w 4383"/>
                  <a:gd name="T67" fmla="*/ 64 h 4108"/>
                  <a:gd name="T68" fmla="*/ 526 w 4383"/>
                  <a:gd name="T69" fmla="*/ 12 h 4108"/>
                  <a:gd name="T70" fmla="*/ 208 w 4383"/>
                  <a:gd name="T71" fmla="*/ 0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83" h="4108">
                    <a:moveTo>
                      <a:pt x="208" y="0"/>
                    </a:moveTo>
                    <a:lnTo>
                      <a:pt x="104" y="2"/>
                    </a:lnTo>
                    <a:lnTo>
                      <a:pt x="0" y="6"/>
                    </a:lnTo>
                    <a:lnTo>
                      <a:pt x="103" y="12"/>
                    </a:lnTo>
                    <a:lnTo>
                      <a:pt x="306" y="32"/>
                    </a:lnTo>
                    <a:lnTo>
                      <a:pt x="504" y="61"/>
                    </a:lnTo>
                    <a:lnTo>
                      <a:pt x="702" y="100"/>
                    </a:lnTo>
                    <a:lnTo>
                      <a:pt x="895" y="147"/>
                    </a:lnTo>
                    <a:lnTo>
                      <a:pt x="1083" y="203"/>
                    </a:lnTo>
                    <a:lnTo>
                      <a:pt x="1269" y="268"/>
                    </a:lnTo>
                    <a:lnTo>
                      <a:pt x="1449" y="342"/>
                    </a:lnTo>
                    <a:lnTo>
                      <a:pt x="1626" y="424"/>
                    </a:lnTo>
                    <a:lnTo>
                      <a:pt x="1799" y="513"/>
                    </a:lnTo>
                    <a:lnTo>
                      <a:pt x="1966" y="609"/>
                    </a:lnTo>
                    <a:lnTo>
                      <a:pt x="2129" y="713"/>
                    </a:lnTo>
                    <a:lnTo>
                      <a:pt x="2286" y="825"/>
                    </a:lnTo>
                    <a:lnTo>
                      <a:pt x="2439" y="944"/>
                    </a:lnTo>
                    <a:lnTo>
                      <a:pt x="2584" y="1069"/>
                    </a:lnTo>
                    <a:lnTo>
                      <a:pt x="2724" y="1201"/>
                    </a:lnTo>
                    <a:lnTo>
                      <a:pt x="2858" y="1340"/>
                    </a:lnTo>
                    <a:lnTo>
                      <a:pt x="2986" y="1484"/>
                    </a:lnTo>
                    <a:lnTo>
                      <a:pt x="3107" y="1633"/>
                    </a:lnTo>
                    <a:lnTo>
                      <a:pt x="3221" y="1789"/>
                    </a:lnTo>
                    <a:lnTo>
                      <a:pt x="3327" y="1949"/>
                    </a:lnTo>
                    <a:lnTo>
                      <a:pt x="3427" y="2116"/>
                    </a:lnTo>
                    <a:lnTo>
                      <a:pt x="3519" y="2286"/>
                    </a:lnTo>
                    <a:lnTo>
                      <a:pt x="3602" y="2462"/>
                    </a:lnTo>
                    <a:lnTo>
                      <a:pt x="3679" y="2642"/>
                    </a:lnTo>
                    <a:lnTo>
                      <a:pt x="3746" y="2826"/>
                    </a:lnTo>
                    <a:lnTo>
                      <a:pt x="3805" y="3013"/>
                    </a:lnTo>
                    <a:lnTo>
                      <a:pt x="3856" y="3205"/>
                    </a:lnTo>
                    <a:lnTo>
                      <a:pt x="3898" y="3401"/>
                    </a:lnTo>
                    <a:lnTo>
                      <a:pt x="3931" y="3598"/>
                    </a:lnTo>
                    <a:lnTo>
                      <a:pt x="3954" y="3800"/>
                    </a:lnTo>
                    <a:lnTo>
                      <a:pt x="3967" y="4004"/>
                    </a:lnTo>
                    <a:lnTo>
                      <a:pt x="3970" y="4108"/>
                    </a:lnTo>
                    <a:lnTo>
                      <a:pt x="3445" y="4108"/>
                    </a:lnTo>
                    <a:lnTo>
                      <a:pt x="3445" y="4108"/>
                    </a:lnTo>
                    <a:lnTo>
                      <a:pt x="4383" y="4108"/>
                    </a:lnTo>
                    <a:lnTo>
                      <a:pt x="4380" y="4001"/>
                    </a:lnTo>
                    <a:lnTo>
                      <a:pt x="4366" y="3791"/>
                    </a:lnTo>
                    <a:lnTo>
                      <a:pt x="4341" y="3584"/>
                    </a:lnTo>
                    <a:lnTo>
                      <a:pt x="4308" y="3379"/>
                    </a:lnTo>
                    <a:lnTo>
                      <a:pt x="4263" y="3177"/>
                    </a:lnTo>
                    <a:lnTo>
                      <a:pt x="4210" y="2980"/>
                    </a:lnTo>
                    <a:lnTo>
                      <a:pt x="4147" y="2787"/>
                    </a:lnTo>
                    <a:lnTo>
                      <a:pt x="4075" y="2598"/>
                    </a:lnTo>
                    <a:lnTo>
                      <a:pt x="3996" y="2414"/>
                    </a:lnTo>
                    <a:lnTo>
                      <a:pt x="3906" y="2235"/>
                    </a:lnTo>
                    <a:lnTo>
                      <a:pt x="3808" y="2060"/>
                    </a:lnTo>
                    <a:lnTo>
                      <a:pt x="3703" y="1891"/>
                    </a:lnTo>
                    <a:lnTo>
                      <a:pt x="3591" y="1727"/>
                    </a:lnTo>
                    <a:lnTo>
                      <a:pt x="3470" y="1569"/>
                    </a:lnTo>
                    <a:lnTo>
                      <a:pt x="3342" y="1417"/>
                    </a:lnTo>
                    <a:lnTo>
                      <a:pt x="3208" y="1272"/>
                    </a:lnTo>
                    <a:lnTo>
                      <a:pt x="3067" y="1132"/>
                    </a:lnTo>
                    <a:lnTo>
                      <a:pt x="2918" y="1000"/>
                    </a:lnTo>
                    <a:lnTo>
                      <a:pt x="2764" y="874"/>
                    </a:lnTo>
                    <a:lnTo>
                      <a:pt x="2604" y="756"/>
                    </a:lnTo>
                    <a:lnTo>
                      <a:pt x="2439" y="645"/>
                    </a:lnTo>
                    <a:lnTo>
                      <a:pt x="2269" y="543"/>
                    </a:lnTo>
                    <a:lnTo>
                      <a:pt x="2092" y="448"/>
                    </a:lnTo>
                    <a:lnTo>
                      <a:pt x="1910" y="362"/>
                    </a:lnTo>
                    <a:lnTo>
                      <a:pt x="1724" y="284"/>
                    </a:lnTo>
                    <a:lnTo>
                      <a:pt x="1534" y="215"/>
                    </a:lnTo>
                    <a:lnTo>
                      <a:pt x="1340" y="156"/>
                    </a:lnTo>
                    <a:lnTo>
                      <a:pt x="1142" y="105"/>
                    </a:lnTo>
                    <a:lnTo>
                      <a:pt x="939" y="64"/>
                    </a:lnTo>
                    <a:lnTo>
                      <a:pt x="735" y="33"/>
                    </a:lnTo>
                    <a:lnTo>
                      <a:pt x="526" y="12"/>
                    </a:lnTo>
                    <a:lnTo>
                      <a:pt x="314" y="2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5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3101" y="2183"/>
                <a:ext cx="1479" cy="656"/>
              </a:xfrm>
              <a:custGeom>
                <a:avLst/>
                <a:gdLst>
                  <a:gd name="T0" fmla="*/ 4400 w 4435"/>
                  <a:gd name="T1" fmla="*/ 1421 h 1969"/>
                  <a:gd name="T2" fmla="*/ 4234 w 4435"/>
                  <a:gd name="T3" fmla="*/ 1111 h 1969"/>
                  <a:gd name="T4" fmla="*/ 4026 w 4435"/>
                  <a:gd name="T5" fmla="*/ 829 h 1969"/>
                  <a:gd name="T6" fmla="*/ 3779 w 4435"/>
                  <a:gd name="T7" fmla="*/ 582 h 1969"/>
                  <a:gd name="T8" fmla="*/ 3499 w 4435"/>
                  <a:gd name="T9" fmla="*/ 372 h 1969"/>
                  <a:gd name="T10" fmla="*/ 3187 w 4435"/>
                  <a:gd name="T11" fmla="*/ 205 h 1969"/>
                  <a:gd name="T12" fmla="*/ 2852 w 4435"/>
                  <a:gd name="T13" fmla="*/ 85 h 1969"/>
                  <a:gd name="T14" fmla="*/ 2496 w 4435"/>
                  <a:gd name="T15" fmla="*/ 16 h 1969"/>
                  <a:gd name="T16" fmla="*/ 2217 w 4435"/>
                  <a:gd name="T17" fmla="*/ 0 h 1969"/>
                  <a:gd name="T18" fmla="*/ 1937 w 4435"/>
                  <a:gd name="T19" fmla="*/ 16 h 1969"/>
                  <a:gd name="T20" fmla="*/ 1582 w 4435"/>
                  <a:gd name="T21" fmla="*/ 85 h 1969"/>
                  <a:gd name="T22" fmla="*/ 1246 w 4435"/>
                  <a:gd name="T23" fmla="*/ 205 h 1969"/>
                  <a:gd name="T24" fmla="*/ 935 w 4435"/>
                  <a:gd name="T25" fmla="*/ 372 h 1969"/>
                  <a:gd name="T26" fmla="*/ 656 w 4435"/>
                  <a:gd name="T27" fmla="*/ 582 h 1969"/>
                  <a:gd name="T28" fmla="*/ 408 w 4435"/>
                  <a:gd name="T29" fmla="*/ 829 h 1969"/>
                  <a:gd name="T30" fmla="*/ 199 w 4435"/>
                  <a:gd name="T31" fmla="*/ 1111 h 1969"/>
                  <a:gd name="T32" fmla="*/ 33 w 4435"/>
                  <a:gd name="T33" fmla="*/ 1421 h 1969"/>
                  <a:gd name="T34" fmla="*/ 0 w 4435"/>
                  <a:gd name="T35" fmla="*/ 1969 h 1969"/>
                  <a:gd name="T36" fmla="*/ 802 w 4435"/>
                  <a:gd name="T37" fmla="*/ 1910 h 1969"/>
                  <a:gd name="T38" fmla="*/ 896 w 4435"/>
                  <a:gd name="T39" fmla="*/ 1691 h 1969"/>
                  <a:gd name="T40" fmla="*/ 1024 w 4435"/>
                  <a:gd name="T41" fmla="*/ 1491 h 1969"/>
                  <a:gd name="T42" fmla="*/ 1180 w 4435"/>
                  <a:gd name="T43" fmla="*/ 1314 h 1969"/>
                  <a:gd name="T44" fmla="*/ 1361 w 4435"/>
                  <a:gd name="T45" fmla="*/ 1164 h 1969"/>
                  <a:gd name="T46" fmla="*/ 1566 w 4435"/>
                  <a:gd name="T47" fmla="*/ 1043 h 1969"/>
                  <a:gd name="T48" fmla="*/ 1789 w 4435"/>
                  <a:gd name="T49" fmla="*/ 957 h 1969"/>
                  <a:gd name="T50" fmla="*/ 2028 w 4435"/>
                  <a:gd name="T51" fmla="*/ 906 h 1969"/>
                  <a:gd name="T52" fmla="*/ 2217 w 4435"/>
                  <a:gd name="T53" fmla="*/ 895 h 1969"/>
                  <a:gd name="T54" fmla="*/ 2405 w 4435"/>
                  <a:gd name="T55" fmla="*/ 906 h 1969"/>
                  <a:gd name="T56" fmla="*/ 2644 w 4435"/>
                  <a:gd name="T57" fmla="*/ 957 h 1969"/>
                  <a:gd name="T58" fmla="*/ 2868 w 4435"/>
                  <a:gd name="T59" fmla="*/ 1043 h 1969"/>
                  <a:gd name="T60" fmla="*/ 3072 w 4435"/>
                  <a:gd name="T61" fmla="*/ 1164 h 1969"/>
                  <a:gd name="T62" fmla="*/ 3254 w 4435"/>
                  <a:gd name="T63" fmla="*/ 1314 h 1969"/>
                  <a:gd name="T64" fmla="*/ 3409 w 4435"/>
                  <a:gd name="T65" fmla="*/ 1491 h 1969"/>
                  <a:gd name="T66" fmla="*/ 3537 w 4435"/>
                  <a:gd name="T67" fmla="*/ 1691 h 1969"/>
                  <a:gd name="T68" fmla="*/ 3631 w 4435"/>
                  <a:gd name="T69" fmla="*/ 1910 h 1969"/>
                  <a:gd name="T70" fmla="*/ 4433 w 4435"/>
                  <a:gd name="T71" fmla="*/ 1969 h 1969"/>
                  <a:gd name="T72" fmla="*/ 4435 w 4435"/>
                  <a:gd name="T73" fmla="*/ 1503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5" h="1969">
                    <a:moveTo>
                      <a:pt x="4435" y="1503"/>
                    </a:moveTo>
                    <a:lnTo>
                      <a:pt x="4400" y="1421"/>
                    </a:lnTo>
                    <a:lnTo>
                      <a:pt x="4322" y="1262"/>
                    </a:lnTo>
                    <a:lnTo>
                      <a:pt x="4234" y="1111"/>
                    </a:lnTo>
                    <a:lnTo>
                      <a:pt x="4135" y="965"/>
                    </a:lnTo>
                    <a:lnTo>
                      <a:pt x="4026" y="829"/>
                    </a:lnTo>
                    <a:lnTo>
                      <a:pt x="3906" y="700"/>
                    </a:lnTo>
                    <a:lnTo>
                      <a:pt x="3779" y="582"/>
                    </a:lnTo>
                    <a:lnTo>
                      <a:pt x="3643" y="473"/>
                    </a:lnTo>
                    <a:lnTo>
                      <a:pt x="3499" y="372"/>
                    </a:lnTo>
                    <a:lnTo>
                      <a:pt x="3346" y="284"/>
                    </a:lnTo>
                    <a:lnTo>
                      <a:pt x="3187" y="205"/>
                    </a:lnTo>
                    <a:lnTo>
                      <a:pt x="3023" y="139"/>
                    </a:lnTo>
                    <a:lnTo>
                      <a:pt x="2852" y="85"/>
                    </a:lnTo>
                    <a:lnTo>
                      <a:pt x="2676" y="44"/>
                    </a:lnTo>
                    <a:lnTo>
                      <a:pt x="2496" y="16"/>
                    </a:lnTo>
                    <a:lnTo>
                      <a:pt x="2310" y="2"/>
                    </a:lnTo>
                    <a:lnTo>
                      <a:pt x="2217" y="0"/>
                    </a:lnTo>
                    <a:lnTo>
                      <a:pt x="2123" y="2"/>
                    </a:lnTo>
                    <a:lnTo>
                      <a:pt x="1937" y="16"/>
                    </a:lnTo>
                    <a:lnTo>
                      <a:pt x="1757" y="44"/>
                    </a:lnTo>
                    <a:lnTo>
                      <a:pt x="1582" y="85"/>
                    </a:lnTo>
                    <a:lnTo>
                      <a:pt x="1410" y="139"/>
                    </a:lnTo>
                    <a:lnTo>
                      <a:pt x="1246" y="205"/>
                    </a:lnTo>
                    <a:lnTo>
                      <a:pt x="1088" y="284"/>
                    </a:lnTo>
                    <a:lnTo>
                      <a:pt x="935" y="372"/>
                    </a:lnTo>
                    <a:lnTo>
                      <a:pt x="791" y="471"/>
                    </a:lnTo>
                    <a:lnTo>
                      <a:pt x="656" y="582"/>
                    </a:lnTo>
                    <a:lnTo>
                      <a:pt x="527" y="700"/>
                    </a:lnTo>
                    <a:lnTo>
                      <a:pt x="408" y="829"/>
                    </a:lnTo>
                    <a:lnTo>
                      <a:pt x="298" y="965"/>
                    </a:lnTo>
                    <a:lnTo>
                      <a:pt x="199" y="1111"/>
                    </a:lnTo>
                    <a:lnTo>
                      <a:pt x="111" y="1262"/>
                    </a:lnTo>
                    <a:lnTo>
                      <a:pt x="33" y="1421"/>
                    </a:lnTo>
                    <a:lnTo>
                      <a:pt x="0" y="1503"/>
                    </a:lnTo>
                    <a:lnTo>
                      <a:pt x="0" y="1969"/>
                    </a:lnTo>
                    <a:lnTo>
                      <a:pt x="785" y="1969"/>
                    </a:lnTo>
                    <a:lnTo>
                      <a:pt x="802" y="1910"/>
                    </a:lnTo>
                    <a:lnTo>
                      <a:pt x="846" y="1799"/>
                    </a:lnTo>
                    <a:lnTo>
                      <a:pt x="896" y="1691"/>
                    </a:lnTo>
                    <a:lnTo>
                      <a:pt x="957" y="1588"/>
                    </a:lnTo>
                    <a:lnTo>
                      <a:pt x="1024" y="1491"/>
                    </a:lnTo>
                    <a:lnTo>
                      <a:pt x="1098" y="1399"/>
                    </a:lnTo>
                    <a:lnTo>
                      <a:pt x="1180" y="1314"/>
                    </a:lnTo>
                    <a:lnTo>
                      <a:pt x="1268" y="1236"/>
                    </a:lnTo>
                    <a:lnTo>
                      <a:pt x="1361" y="1164"/>
                    </a:lnTo>
                    <a:lnTo>
                      <a:pt x="1461" y="1099"/>
                    </a:lnTo>
                    <a:lnTo>
                      <a:pt x="1566" y="1043"/>
                    </a:lnTo>
                    <a:lnTo>
                      <a:pt x="1675" y="996"/>
                    </a:lnTo>
                    <a:lnTo>
                      <a:pt x="1789" y="957"/>
                    </a:lnTo>
                    <a:lnTo>
                      <a:pt x="1907" y="927"/>
                    </a:lnTo>
                    <a:lnTo>
                      <a:pt x="2028" y="906"/>
                    </a:lnTo>
                    <a:lnTo>
                      <a:pt x="2153" y="896"/>
                    </a:lnTo>
                    <a:lnTo>
                      <a:pt x="2217" y="895"/>
                    </a:lnTo>
                    <a:lnTo>
                      <a:pt x="2280" y="896"/>
                    </a:lnTo>
                    <a:lnTo>
                      <a:pt x="2405" y="906"/>
                    </a:lnTo>
                    <a:lnTo>
                      <a:pt x="2526" y="927"/>
                    </a:lnTo>
                    <a:lnTo>
                      <a:pt x="2644" y="957"/>
                    </a:lnTo>
                    <a:lnTo>
                      <a:pt x="2758" y="996"/>
                    </a:lnTo>
                    <a:lnTo>
                      <a:pt x="2868" y="1043"/>
                    </a:lnTo>
                    <a:lnTo>
                      <a:pt x="2973" y="1099"/>
                    </a:lnTo>
                    <a:lnTo>
                      <a:pt x="3072" y="1164"/>
                    </a:lnTo>
                    <a:lnTo>
                      <a:pt x="3166" y="1236"/>
                    </a:lnTo>
                    <a:lnTo>
                      <a:pt x="3254" y="1314"/>
                    </a:lnTo>
                    <a:lnTo>
                      <a:pt x="3336" y="1399"/>
                    </a:lnTo>
                    <a:lnTo>
                      <a:pt x="3409" y="1491"/>
                    </a:lnTo>
                    <a:lnTo>
                      <a:pt x="3477" y="1589"/>
                    </a:lnTo>
                    <a:lnTo>
                      <a:pt x="3537" y="1691"/>
                    </a:lnTo>
                    <a:lnTo>
                      <a:pt x="3588" y="1799"/>
                    </a:lnTo>
                    <a:lnTo>
                      <a:pt x="3631" y="1910"/>
                    </a:lnTo>
                    <a:lnTo>
                      <a:pt x="3648" y="1969"/>
                    </a:lnTo>
                    <a:lnTo>
                      <a:pt x="4433" y="1969"/>
                    </a:lnTo>
                    <a:lnTo>
                      <a:pt x="4433" y="1503"/>
                    </a:lnTo>
                    <a:lnTo>
                      <a:pt x="4435" y="1503"/>
                    </a:lnTo>
                    <a:close/>
                  </a:path>
                </a:pathLst>
              </a:custGeom>
              <a:solidFill>
                <a:srgbClr val="B3E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941" y="2680"/>
                <a:ext cx="1390" cy="795"/>
              </a:xfrm>
              <a:custGeom>
                <a:avLst/>
                <a:gdLst>
                  <a:gd name="T0" fmla="*/ 703 w 4171"/>
                  <a:gd name="T1" fmla="*/ 2385 h 2387"/>
                  <a:gd name="T2" fmla="*/ 548 w 4171"/>
                  <a:gd name="T3" fmla="*/ 2361 h 2387"/>
                  <a:gd name="T4" fmla="*/ 407 w 4171"/>
                  <a:gd name="T5" fmla="*/ 2306 h 2387"/>
                  <a:gd name="T6" fmla="*/ 282 w 4171"/>
                  <a:gd name="T7" fmla="*/ 2225 h 2387"/>
                  <a:gd name="T8" fmla="*/ 174 w 4171"/>
                  <a:gd name="T9" fmla="*/ 2120 h 2387"/>
                  <a:gd name="T10" fmla="*/ 90 w 4171"/>
                  <a:gd name="T11" fmla="*/ 1996 h 2387"/>
                  <a:gd name="T12" fmla="*/ 31 w 4171"/>
                  <a:gd name="T13" fmla="*/ 1857 h 2387"/>
                  <a:gd name="T14" fmla="*/ 1 w 4171"/>
                  <a:gd name="T15" fmla="*/ 1704 h 2387"/>
                  <a:gd name="T16" fmla="*/ 1 w 4171"/>
                  <a:gd name="T17" fmla="*/ 1584 h 2387"/>
                  <a:gd name="T18" fmla="*/ 40 w 4171"/>
                  <a:gd name="T19" fmla="*/ 1391 h 2387"/>
                  <a:gd name="T20" fmla="*/ 167 w 4171"/>
                  <a:gd name="T21" fmla="*/ 1168 h 2387"/>
                  <a:gd name="T22" fmla="*/ 358 w 4171"/>
                  <a:gd name="T23" fmla="*/ 1001 h 2387"/>
                  <a:gd name="T24" fmla="*/ 599 w 4171"/>
                  <a:gd name="T25" fmla="*/ 907 h 2387"/>
                  <a:gd name="T26" fmla="*/ 703 w 4171"/>
                  <a:gd name="T27" fmla="*/ 896 h 2387"/>
                  <a:gd name="T28" fmla="*/ 812 w 4171"/>
                  <a:gd name="T29" fmla="*/ 899 h 2387"/>
                  <a:gd name="T30" fmla="*/ 883 w 4171"/>
                  <a:gd name="T31" fmla="*/ 887 h 2387"/>
                  <a:gd name="T32" fmla="*/ 950 w 4171"/>
                  <a:gd name="T33" fmla="*/ 824 h 2387"/>
                  <a:gd name="T34" fmla="*/ 975 w 4171"/>
                  <a:gd name="T35" fmla="*/ 758 h 2387"/>
                  <a:gd name="T36" fmla="*/ 1054 w 4171"/>
                  <a:gd name="T37" fmla="*/ 593 h 2387"/>
                  <a:gd name="T38" fmla="*/ 1156 w 4171"/>
                  <a:gd name="T39" fmla="*/ 444 h 2387"/>
                  <a:gd name="T40" fmla="*/ 1280 w 4171"/>
                  <a:gd name="T41" fmla="*/ 311 h 2387"/>
                  <a:gd name="T42" fmla="*/ 1423 w 4171"/>
                  <a:gd name="T43" fmla="*/ 200 h 2387"/>
                  <a:gd name="T44" fmla="*/ 1581 w 4171"/>
                  <a:gd name="T45" fmla="*/ 111 h 2387"/>
                  <a:gd name="T46" fmla="*/ 1754 w 4171"/>
                  <a:gd name="T47" fmla="*/ 46 h 2387"/>
                  <a:gd name="T48" fmla="*/ 1938 w 4171"/>
                  <a:gd name="T49" fmla="*/ 9 h 2387"/>
                  <a:gd name="T50" fmla="*/ 2082 w 4171"/>
                  <a:gd name="T51" fmla="*/ 0 h 2387"/>
                  <a:gd name="T52" fmla="*/ 2297 w 4171"/>
                  <a:gd name="T53" fmla="*/ 19 h 2387"/>
                  <a:gd name="T54" fmla="*/ 2563 w 4171"/>
                  <a:gd name="T55" fmla="*/ 101 h 2387"/>
                  <a:gd name="T56" fmla="*/ 2798 w 4171"/>
                  <a:gd name="T57" fmla="*/ 239 h 2387"/>
                  <a:gd name="T58" fmla="*/ 2994 w 4171"/>
                  <a:gd name="T59" fmla="*/ 426 h 2387"/>
                  <a:gd name="T60" fmla="*/ 3057 w 4171"/>
                  <a:gd name="T61" fmla="*/ 507 h 2387"/>
                  <a:gd name="T62" fmla="*/ 3170 w 4171"/>
                  <a:gd name="T63" fmla="*/ 581 h 2387"/>
                  <a:gd name="T64" fmla="*/ 3269 w 4171"/>
                  <a:gd name="T65" fmla="*/ 596 h 2387"/>
                  <a:gd name="T66" fmla="*/ 3322 w 4171"/>
                  <a:gd name="T67" fmla="*/ 598 h 2387"/>
                  <a:gd name="T68" fmla="*/ 3501 w 4171"/>
                  <a:gd name="T69" fmla="*/ 625 h 2387"/>
                  <a:gd name="T70" fmla="*/ 3667 w 4171"/>
                  <a:gd name="T71" fmla="*/ 687 h 2387"/>
                  <a:gd name="T72" fmla="*/ 3815 w 4171"/>
                  <a:gd name="T73" fmla="*/ 778 h 2387"/>
                  <a:gd name="T74" fmla="*/ 3943 w 4171"/>
                  <a:gd name="T75" fmla="*/ 896 h 2387"/>
                  <a:gd name="T76" fmla="*/ 4045 w 4171"/>
                  <a:gd name="T77" fmla="*/ 1036 h 2387"/>
                  <a:gd name="T78" fmla="*/ 4120 w 4171"/>
                  <a:gd name="T79" fmla="*/ 1194 h 2387"/>
                  <a:gd name="T80" fmla="*/ 4162 w 4171"/>
                  <a:gd name="T81" fmla="*/ 1368 h 2387"/>
                  <a:gd name="T82" fmla="*/ 4171 w 4171"/>
                  <a:gd name="T83" fmla="*/ 1507 h 2387"/>
                  <a:gd name="T84" fmla="*/ 4158 w 4171"/>
                  <a:gd name="T85" fmla="*/ 1642 h 2387"/>
                  <a:gd name="T86" fmla="*/ 4110 w 4171"/>
                  <a:gd name="T87" fmla="*/ 1812 h 2387"/>
                  <a:gd name="T88" fmla="*/ 4032 w 4171"/>
                  <a:gd name="T89" fmla="*/ 1966 h 2387"/>
                  <a:gd name="T90" fmla="*/ 3927 w 4171"/>
                  <a:gd name="T91" fmla="*/ 2100 h 2387"/>
                  <a:gd name="T92" fmla="*/ 3798 w 4171"/>
                  <a:gd name="T93" fmla="*/ 2214 h 2387"/>
                  <a:gd name="T94" fmla="*/ 3649 w 4171"/>
                  <a:gd name="T95" fmla="*/ 2302 h 2387"/>
                  <a:gd name="T96" fmla="*/ 3484 w 4171"/>
                  <a:gd name="T97" fmla="*/ 2359 h 2387"/>
                  <a:gd name="T98" fmla="*/ 3306 w 4171"/>
                  <a:gd name="T99" fmla="*/ 2385 h 2387"/>
                  <a:gd name="T100" fmla="*/ 743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743" y="2387"/>
                    </a:moveTo>
                    <a:lnTo>
                      <a:pt x="703" y="2385"/>
                    </a:lnTo>
                    <a:lnTo>
                      <a:pt x="625" y="2378"/>
                    </a:lnTo>
                    <a:lnTo>
                      <a:pt x="548" y="2361"/>
                    </a:lnTo>
                    <a:lnTo>
                      <a:pt x="476" y="2338"/>
                    </a:lnTo>
                    <a:lnTo>
                      <a:pt x="407" y="2306"/>
                    </a:lnTo>
                    <a:lnTo>
                      <a:pt x="343" y="2268"/>
                    </a:lnTo>
                    <a:lnTo>
                      <a:pt x="282" y="2225"/>
                    </a:lnTo>
                    <a:lnTo>
                      <a:pt x="226" y="2175"/>
                    </a:lnTo>
                    <a:lnTo>
                      <a:pt x="174" y="2120"/>
                    </a:lnTo>
                    <a:lnTo>
                      <a:pt x="129" y="2061"/>
                    </a:lnTo>
                    <a:lnTo>
                      <a:pt x="90" y="1996"/>
                    </a:lnTo>
                    <a:lnTo>
                      <a:pt x="57" y="1929"/>
                    </a:lnTo>
                    <a:lnTo>
                      <a:pt x="31" y="1857"/>
                    </a:lnTo>
                    <a:lnTo>
                      <a:pt x="13" y="1782"/>
                    </a:lnTo>
                    <a:lnTo>
                      <a:pt x="1" y="1704"/>
                    </a:lnTo>
                    <a:lnTo>
                      <a:pt x="0" y="1625"/>
                    </a:lnTo>
                    <a:lnTo>
                      <a:pt x="1" y="1584"/>
                    </a:lnTo>
                    <a:lnTo>
                      <a:pt x="8" y="1518"/>
                    </a:lnTo>
                    <a:lnTo>
                      <a:pt x="40" y="1391"/>
                    </a:lnTo>
                    <a:lnTo>
                      <a:pt x="93" y="1275"/>
                    </a:lnTo>
                    <a:lnTo>
                      <a:pt x="167" y="1168"/>
                    </a:lnTo>
                    <a:lnTo>
                      <a:pt x="255" y="1077"/>
                    </a:lnTo>
                    <a:lnTo>
                      <a:pt x="358" y="1001"/>
                    </a:lnTo>
                    <a:lnTo>
                      <a:pt x="474" y="945"/>
                    </a:lnTo>
                    <a:lnTo>
                      <a:pt x="599" y="907"/>
                    </a:lnTo>
                    <a:lnTo>
                      <a:pt x="665" y="899"/>
                    </a:lnTo>
                    <a:lnTo>
                      <a:pt x="703" y="896"/>
                    </a:lnTo>
                    <a:lnTo>
                      <a:pt x="776" y="896"/>
                    </a:lnTo>
                    <a:lnTo>
                      <a:pt x="812" y="899"/>
                    </a:lnTo>
                    <a:lnTo>
                      <a:pt x="836" y="899"/>
                    </a:lnTo>
                    <a:lnTo>
                      <a:pt x="883" y="887"/>
                    </a:lnTo>
                    <a:lnTo>
                      <a:pt x="921" y="861"/>
                    </a:lnTo>
                    <a:lnTo>
                      <a:pt x="950" y="824"/>
                    </a:lnTo>
                    <a:lnTo>
                      <a:pt x="959" y="801"/>
                    </a:lnTo>
                    <a:lnTo>
                      <a:pt x="975" y="758"/>
                    </a:lnTo>
                    <a:lnTo>
                      <a:pt x="1011" y="674"/>
                    </a:lnTo>
                    <a:lnTo>
                      <a:pt x="1054" y="593"/>
                    </a:lnTo>
                    <a:lnTo>
                      <a:pt x="1103" y="516"/>
                    </a:lnTo>
                    <a:lnTo>
                      <a:pt x="1156" y="444"/>
                    </a:lnTo>
                    <a:lnTo>
                      <a:pt x="1217" y="376"/>
                    </a:lnTo>
                    <a:lnTo>
                      <a:pt x="1280" y="311"/>
                    </a:lnTo>
                    <a:lnTo>
                      <a:pt x="1349" y="254"/>
                    </a:lnTo>
                    <a:lnTo>
                      <a:pt x="1423" y="200"/>
                    </a:lnTo>
                    <a:lnTo>
                      <a:pt x="1500" y="153"/>
                    </a:lnTo>
                    <a:lnTo>
                      <a:pt x="1581" y="111"/>
                    </a:lnTo>
                    <a:lnTo>
                      <a:pt x="1666" y="75"/>
                    </a:lnTo>
                    <a:lnTo>
                      <a:pt x="1754" y="46"/>
                    </a:lnTo>
                    <a:lnTo>
                      <a:pt x="1845" y="25"/>
                    </a:lnTo>
                    <a:lnTo>
                      <a:pt x="1938" y="9"/>
                    </a:lnTo>
                    <a:lnTo>
                      <a:pt x="2033" y="2"/>
                    </a:lnTo>
                    <a:lnTo>
                      <a:pt x="2082" y="0"/>
                    </a:lnTo>
                    <a:lnTo>
                      <a:pt x="2156" y="2"/>
                    </a:lnTo>
                    <a:lnTo>
                      <a:pt x="2297" y="19"/>
                    </a:lnTo>
                    <a:lnTo>
                      <a:pt x="2434" y="52"/>
                    </a:lnTo>
                    <a:lnTo>
                      <a:pt x="2563" y="101"/>
                    </a:lnTo>
                    <a:lnTo>
                      <a:pt x="2684" y="164"/>
                    </a:lnTo>
                    <a:lnTo>
                      <a:pt x="2798" y="239"/>
                    </a:lnTo>
                    <a:lnTo>
                      <a:pt x="2902" y="327"/>
                    </a:lnTo>
                    <a:lnTo>
                      <a:pt x="2994" y="426"/>
                    </a:lnTo>
                    <a:lnTo>
                      <a:pt x="3036" y="480"/>
                    </a:lnTo>
                    <a:lnTo>
                      <a:pt x="3057" y="507"/>
                    </a:lnTo>
                    <a:lnTo>
                      <a:pt x="3109" y="550"/>
                    </a:lnTo>
                    <a:lnTo>
                      <a:pt x="3170" y="581"/>
                    </a:lnTo>
                    <a:lnTo>
                      <a:pt x="3236" y="596"/>
                    </a:lnTo>
                    <a:lnTo>
                      <a:pt x="3269" y="596"/>
                    </a:lnTo>
                    <a:lnTo>
                      <a:pt x="3275" y="596"/>
                    </a:lnTo>
                    <a:lnTo>
                      <a:pt x="3322" y="598"/>
                    </a:lnTo>
                    <a:lnTo>
                      <a:pt x="3413" y="608"/>
                    </a:lnTo>
                    <a:lnTo>
                      <a:pt x="3501" y="625"/>
                    </a:lnTo>
                    <a:lnTo>
                      <a:pt x="3586" y="653"/>
                    </a:lnTo>
                    <a:lnTo>
                      <a:pt x="3667" y="687"/>
                    </a:lnTo>
                    <a:lnTo>
                      <a:pt x="3744" y="729"/>
                    </a:lnTo>
                    <a:lnTo>
                      <a:pt x="3815" y="778"/>
                    </a:lnTo>
                    <a:lnTo>
                      <a:pt x="3883" y="834"/>
                    </a:lnTo>
                    <a:lnTo>
                      <a:pt x="3943" y="896"/>
                    </a:lnTo>
                    <a:lnTo>
                      <a:pt x="3998" y="964"/>
                    </a:lnTo>
                    <a:lnTo>
                      <a:pt x="4045" y="1036"/>
                    </a:lnTo>
                    <a:lnTo>
                      <a:pt x="4087" y="1113"/>
                    </a:lnTo>
                    <a:lnTo>
                      <a:pt x="4120" y="1194"/>
                    </a:lnTo>
                    <a:lnTo>
                      <a:pt x="4145" y="1280"/>
                    </a:lnTo>
                    <a:lnTo>
                      <a:pt x="4162" y="1368"/>
                    </a:lnTo>
                    <a:lnTo>
                      <a:pt x="4171" y="1461"/>
                    </a:lnTo>
                    <a:lnTo>
                      <a:pt x="4171" y="1507"/>
                    </a:lnTo>
                    <a:lnTo>
                      <a:pt x="4168" y="1553"/>
                    </a:lnTo>
                    <a:lnTo>
                      <a:pt x="4158" y="1642"/>
                    </a:lnTo>
                    <a:lnTo>
                      <a:pt x="4139" y="1728"/>
                    </a:lnTo>
                    <a:lnTo>
                      <a:pt x="4110" y="1812"/>
                    </a:lnTo>
                    <a:lnTo>
                      <a:pt x="4076" y="1891"/>
                    </a:lnTo>
                    <a:lnTo>
                      <a:pt x="4032" y="1966"/>
                    </a:lnTo>
                    <a:lnTo>
                      <a:pt x="3983" y="2035"/>
                    </a:lnTo>
                    <a:lnTo>
                      <a:pt x="3927" y="2100"/>
                    </a:lnTo>
                    <a:lnTo>
                      <a:pt x="3865" y="2160"/>
                    </a:lnTo>
                    <a:lnTo>
                      <a:pt x="3798" y="2214"/>
                    </a:lnTo>
                    <a:lnTo>
                      <a:pt x="3726" y="2261"/>
                    </a:lnTo>
                    <a:lnTo>
                      <a:pt x="3649" y="2302"/>
                    </a:lnTo>
                    <a:lnTo>
                      <a:pt x="3569" y="2335"/>
                    </a:lnTo>
                    <a:lnTo>
                      <a:pt x="3484" y="2359"/>
                    </a:lnTo>
                    <a:lnTo>
                      <a:pt x="3396" y="2377"/>
                    </a:lnTo>
                    <a:lnTo>
                      <a:pt x="3306" y="2385"/>
                    </a:lnTo>
                    <a:lnTo>
                      <a:pt x="3260" y="2387"/>
                    </a:lnTo>
                    <a:lnTo>
                      <a:pt x="743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350" y="2680"/>
                <a:ext cx="1390" cy="795"/>
              </a:xfrm>
              <a:custGeom>
                <a:avLst/>
                <a:gdLst>
                  <a:gd name="T0" fmla="*/ 3468 w 4171"/>
                  <a:gd name="T1" fmla="*/ 2385 h 2387"/>
                  <a:gd name="T2" fmla="*/ 3622 w 4171"/>
                  <a:gd name="T3" fmla="*/ 2361 h 2387"/>
                  <a:gd name="T4" fmla="*/ 3763 w 4171"/>
                  <a:gd name="T5" fmla="*/ 2306 h 2387"/>
                  <a:gd name="T6" fmla="*/ 3888 w 4171"/>
                  <a:gd name="T7" fmla="*/ 2225 h 2387"/>
                  <a:gd name="T8" fmla="*/ 3996 w 4171"/>
                  <a:gd name="T9" fmla="*/ 2120 h 2387"/>
                  <a:gd name="T10" fmla="*/ 4080 w 4171"/>
                  <a:gd name="T11" fmla="*/ 1996 h 2387"/>
                  <a:gd name="T12" fmla="*/ 4139 w 4171"/>
                  <a:gd name="T13" fmla="*/ 1857 h 2387"/>
                  <a:gd name="T14" fmla="*/ 4169 w 4171"/>
                  <a:gd name="T15" fmla="*/ 1704 h 2387"/>
                  <a:gd name="T16" fmla="*/ 4169 w 4171"/>
                  <a:gd name="T17" fmla="*/ 1584 h 2387"/>
                  <a:gd name="T18" fmla="*/ 4130 w 4171"/>
                  <a:gd name="T19" fmla="*/ 1391 h 2387"/>
                  <a:gd name="T20" fmla="*/ 4004 w 4171"/>
                  <a:gd name="T21" fmla="*/ 1168 h 2387"/>
                  <a:gd name="T22" fmla="*/ 3812 w 4171"/>
                  <a:gd name="T23" fmla="*/ 1001 h 2387"/>
                  <a:gd name="T24" fmla="*/ 3572 w 4171"/>
                  <a:gd name="T25" fmla="*/ 907 h 2387"/>
                  <a:gd name="T26" fmla="*/ 3468 w 4171"/>
                  <a:gd name="T27" fmla="*/ 896 h 2387"/>
                  <a:gd name="T28" fmla="*/ 3358 w 4171"/>
                  <a:gd name="T29" fmla="*/ 899 h 2387"/>
                  <a:gd name="T30" fmla="*/ 3288 w 4171"/>
                  <a:gd name="T31" fmla="*/ 887 h 2387"/>
                  <a:gd name="T32" fmla="*/ 3220 w 4171"/>
                  <a:gd name="T33" fmla="*/ 824 h 2387"/>
                  <a:gd name="T34" fmla="*/ 3196 w 4171"/>
                  <a:gd name="T35" fmla="*/ 758 h 2387"/>
                  <a:gd name="T36" fmla="*/ 3116 w 4171"/>
                  <a:gd name="T37" fmla="*/ 593 h 2387"/>
                  <a:gd name="T38" fmla="*/ 3014 w 4171"/>
                  <a:gd name="T39" fmla="*/ 444 h 2387"/>
                  <a:gd name="T40" fmla="*/ 2890 w 4171"/>
                  <a:gd name="T41" fmla="*/ 311 h 2387"/>
                  <a:gd name="T42" fmla="*/ 2748 w 4171"/>
                  <a:gd name="T43" fmla="*/ 200 h 2387"/>
                  <a:gd name="T44" fmla="*/ 2589 w 4171"/>
                  <a:gd name="T45" fmla="*/ 111 h 2387"/>
                  <a:gd name="T46" fmla="*/ 2417 w 4171"/>
                  <a:gd name="T47" fmla="*/ 46 h 2387"/>
                  <a:gd name="T48" fmla="*/ 2232 w 4171"/>
                  <a:gd name="T49" fmla="*/ 9 h 2387"/>
                  <a:gd name="T50" fmla="*/ 2088 w 4171"/>
                  <a:gd name="T51" fmla="*/ 0 h 2387"/>
                  <a:gd name="T52" fmla="*/ 1874 w 4171"/>
                  <a:gd name="T53" fmla="*/ 19 h 2387"/>
                  <a:gd name="T54" fmla="*/ 1607 w 4171"/>
                  <a:gd name="T55" fmla="*/ 101 h 2387"/>
                  <a:gd name="T56" fmla="*/ 1372 w 4171"/>
                  <a:gd name="T57" fmla="*/ 239 h 2387"/>
                  <a:gd name="T58" fmla="*/ 1176 w 4171"/>
                  <a:gd name="T59" fmla="*/ 426 h 2387"/>
                  <a:gd name="T60" fmla="*/ 1113 w 4171"/>
                  <a:gd name="T61" fmla="*/ 507 h 2387"/>
                  <a:gd name="T62" fmla="*/ 1001 w 4171"/>
                  <a:gd name="T63" fmla="*/ 581 h 2387"/>
                  <a:gd name="T64" fmla="*/ 901 w 4171"/>
                  <a:gd name="T65" fmla="*/ 596 h 2387"/>
                  <a:gd name="T66" fmla="*/ 848 w 4171"/>
                  <a:gd name="T67" fmla="*/ 598 h 2387"/>
                  <a:gd name="T68" fmla="*/ 670 w 4171"/>
                  <a:gd name="T69" fmla="*/ 625 h 2387"/>
                  <a:gd name="T70" fmla="*/ 504 w 4171"/>
                  <a:gd name="T71" fmla="*/ 687 h 2387"/>
                  <a:gd name="T72" fmla="*/ 356 w 4171"/>
                  <a:gd name="T73" fmla="*/ 778 h 2387"/>
                  <a:gd name="T74" fmla="*/ 227 w 4171"/>
                  <a:gd name="T75" fmla="*/ 896 h 2387"/>
                  <a:gd name="T76" fmla="*/ 125 w 4171"/>
                  <a:gd name="T77" fmla="*/ 1036 h 2387"/>
                  <a:gd name="T78" fmla="*/ 50 w 4171"/>
                  <a:gd name="T79" fmla="*/ 1194 h 2387"/>
                  <a:gd name="T80" fmla="*/ 8 w 4171"/>
                  <a:gd name="T81" fmla="*/ 1368 h 2387"/>
                  <a:gd name="T82" fmla="*/ 0 w 4171"/>
                  <a:gd name="T83" fmla="*/ 1507 h 2387"/>
                  <a:gd name="T84" fmla="*/ 13 w 4171"/>
                  <a:gd name="T85" fmla="*/ 1642 h 2387"/>
                  <a:gd name="T86" fmla="*/ 60 w 4171"/>
                  <a:gd name="T87" fmla="*/ 1812 h 2387"/>
                  <a:gd name="T88" fmla="*/ 138 w 4171"/>
                  <a:gd name="T89" fmla="*/ 1966 h 2387"/>
                  <a:gd name="T90" fmla="*/ 243 w 4171"/>
                  <a:gd name="T91" fmla="*/ 2100 h 2387"/>
                  <a:gd name="T92" fmla="*/ 373 w 4171"/>
                  <a:gd name="T93" fmla="*/ 2214 h 2387"/>
                  <a:gd name="T94" fmla="*/ 521 w 4171"/>
                  <a:gd name="T95" fmla="*/ 2302 h 2387"/>
                  <a:gd name="T96" fmla="*/ 687 w 4171"/>
                  <a:gd name="T97" fmla="*/ 2359 h 2387"/>
                  <a:gd name="T98" fmla="*/ 864 w 4171"/>
                  <a:gd name="T99" fmla="*/ 2385 h 2387"/>
                  <a:gd name="T100" fmla="*/ 3428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3428" y="2387"/>
                    </a:moveTo>
                    <a:lnTo>
                      <a:pt x="3468" y="2385"/>
                    </a:lnTo>
                    <a:lnTo>
                      <a:pt x="3546" y="2378"/>
                    </a:lnTo>
                    <a:lnTo>
                      <a:pt x="3622" y="2361"/>
                    </a:lnTo>
                    <a:lnTo>
                      <a:pt x="3694" y="2338"/>
                    </a:lnTo>
                    <a:lnTo>
                      <a:pt x="3763" y="2306"/>
                    </a:lnTo>
                    <a:lnTo>
                      <a:pt x="3828" y="2268"/>
                    </a:lnTo>
                    <a:lnTo>
                      <a:pt x="3888" y="2225"/>
                    </a:lnTo>
                    <a:lnTo>
                      <a:pt x="3945" y="2175"/>
                    </a:lnTo>
                    <a:lnTo>
                      <a:pt x="3996" y="2120"/>
                    </a:lnTo>
                    <a:lnTo>
                      <a:pt x="4041" y="2061"/>
                    </a:lnTo>
                    <a:lnTo>
                      <a:pt x="4080" y="1996"/>
                    </a:lnTo>
                    <a:lnTo>
                      <a:pt x="4113" y="1929"/>
                    </a:lnTo>
                    <a:lnTo>
                      <a:pt x="4139" y="1857"/>
                    </a:lnTo>
                    <a:lnTo>
                      <a:pt x="4158" y="1782"/>
                    </a:lnTo>
                    <a:lnTo>
                      <a:pt x="4169" y="1704"/>
                    </a:lnTo>
                    <a:lnTo>
                      <a:pt x="4171" y="1625"/>
                    </a:lnTo>
                    <a:lnTo>
                      <a:pt x="4169" y="1584"/>
                    </a:lnTo>
                    <a:lnTo>
                      <a:pt x="4162" y="1518"/>
                    </a:lnTo>
                    <a:lnTo>
                      <a:pt x="4130" y="1391"/>
                    </a:lnTo>
                    <a:lnTo>
                      <a:pt x="4077" y="1275"/>
                    </a:lnTo>
                    <a:lnTo>
                      <a:pt x="4004" y="1168"/>
                    </a:lnTo>
                    <a:lnTo>
                      <a:pt x="3916" y="1077"/>
                    </a:lnTo>
                    <a:lnTo>
                      <a:pt x="3812" y="1001"/>
                    </a:lnTo>
                    <a:lnTo>
                      <a:pt x="3697" y="945"/>
                    </a:lnTo>
                    <a:lnTo>
                      <a:pt x="3572" y="907"/>
                    </a:lnTo>
                    <a:lnTo>
                      <a:pt x="3505" y="899"/>
                    </a:lnTo>
                    <a:lnTo>
                      <a:pt x="3468" y="896"/>
                    </a:lnTo>
                    <a:lnTo>
                      <a:pt x="3394" y="896"/>
                    </a:lnTo>
                    <a:lnTo>
                      <a:pt x="3358" y="899"/>
                    </a:lnTo>
                    <a:lnTo>
                      <a:pt x="3334" y="899"/>
                    </a:lnTo>
                    <a:lnTo>
                      <a:pt x="3288" y="887"/>
                    </a:lnTo>
                    <a:lnTo>
                      <a:pt x="3249" y="861"/>
                    </a:lnTo>
                    <a:lnTo>
                      <a:pt x="3220" y="824"/>
                    </a:lnTo>
                    <a:lnTo>
                      <a:pt x="3212" y="801"/>
                    </a:lnTo>
                    <a:lnTo>
                      <a:pt x="3196" y="758"/>
                    </a:lnTo>
                    <a:lnTo>
                      <a:pt x="3160" y="674"/>
                    </a:lnTo>
                    <a:lnTo>
                      <a:pt x="3116" y="593"/>
                    </a:lnTo>
                    <a:lnTo>
                      <a:pt x="3068" y="516"/>
                    </a:lnTo>
                    <a:lnTo>
                      <a:pt x="3014" y="444"/>
                    </a:lnTo>
                    <a:lnTo>
                      <a:pt x="2954" y="376"/>
                    </a:lnTo>
                    <a:lnTo>
                      <a:pt x="2890" y="311"/>
                    </a:lnTo>
                    <a:lnTo>
                      <a:pt x="2821" y="254"/>
                    </a:lnTo>
                    <a:lnTo>
                      <a:pt x="2748" y="200"/>
                    </a:lnTo>
                    <a:lnTo>
                      <a:pt x="2670" y="153"/>
                    </a:lnTo>
                    <a:lnTo>
                      <a:pt x="2589" y="111"/>
                    </a:lnTo>
                    <a:lnTo>
                      <a:pt x="2504" y="75"/>
                    </a:lnTo>
                    <a:lnTo>
                      <a:pt x="2417" y="46"/>
                    </a:lnTo>
                    <a:lnTo>
                      <a:pt x="2326" y="25"/>
                    </a:lnTo>
                    <a:lnTo>
                      <a:pt x="2232" y="9"/>
                    </a:lnTo>
                    <a:lnTo>
                      <a:pt x="2137" y="2"/>
                    </a:lnTo>
                    <a:lnTo>
                      <a:pt x="2088" y="0"/>
                    </a:lnTo>
                    <a:lnTo>
                      <a:pt x="2015" y="2"/>
                    </a:lnTo>
                    <a:lnTo>
                      <a:pt x="1874" y="19"/>
                    </a:lnTo>
                    <a:lnTo>
                      <a:pt x="1737" y="52"/>
                    </a:lnTo>
                    <a:lnTo>
                      <a:pt x="1607" y="101"/>
                    </a:lnTo>
                    <a:lnTo>
                      <a:pt x="1486" y="164"/>
                    </a:lnTo>
                    <a:lnTo>
                      <a:pt x="1372" y="239"/>
                    </a:lnTo>
                    <a:lnTo>
                      <a:pt x="1269" y="327"/>
                    </a:lnTo>
                    <a:lnTo>
                      <a:pt x="1176" y="426"/>
                    </a:lnTo>
                    <a:lnTo>
                      <a:pt x="1135" y="480"/>
                    </a:lnTo>
                    <a:lnTo>
                      <a:pt x="1113" y="507"/>
                    </a:lnTo>
                    <a:lnTo>
                      <a:pt x="1061" y="550"/>
                    </a:lnTo>
                    <a:lnTo>
                      <a:pt x="1001" y="581"/>
                    </a:lnTo>
                    <a:lnTo>
                      <a:pt x="935" y="596"/>
                    </a:lnTo>
                    <a:lnTo>
                      <a:pt x="901" y="596"/>
                    </a:lnTo>
                    <a:lnTo>
                      <a:pt x="896" y="596"/>
                    </a:lnTo>
                    <a:lnTo>
                      <a:pt x="848" y="598"/>
                    </a:lnTo>
                    <a:lnTo>
                      <a:pt x="757" y="608"/>
                    </a:lnTo>
                    <a:lnTo>
                      <a:pt x="670" y="625"/>
                    </a:lnTo>
                    <a:lnTo>
                      <a:pt x="585" y="653"/>
                    </a:lnTo>
                    <a:lnTo>
                      <a:pt x="504" y="687"/>
                    </a:lnTo>
                    <a:lnTo>
                      <a:pt x="426" y="729"/>
                    </a:lnTo>
                    <a:lnTo>
                      <a:pt x="356" y="778"/>
                    </a:lnTo>
                    <a:lnTo>
                      <a:pt x="288" y="834"/>
                    </a:lnTo>
                    <a:lnTo>
                      <a:pt x="227" y="896"/>
                    </a:lnTo>
                    <a:lnTo>
                      <a:pt x="173" y="964"/>
                    </a:lnTo>
                    <a:lnTo>
                      <a:pt x="125" y="1036"/>
                    </a:lnTo>
                    <a:lnTo>
                      <a:pt x="83" y="1113"/>
                    </a:lnTo>
                    <a:lnTo>
                      <a:pt x="50" y="1194"/>
                    </a:lnTo>
                    <a:lnTo>
                      <a:pt x="26" y="1280"/>
                    </a:lnTo>
                    <a:lnTo>
                      <a:pt x="8" y="1368"/>
                    </a:lnTo>
                    <a:lnTo>
                      <a:pt x="0" y="1461"/>
                    </a:lnTo>
                    <a:lnTo>
                      <a:pt x="0" y="1507"/>
                    </a:lnTo>
                    <a:lnTo>
                      <a:pt x="3" y="1553"/>
                    </a:lnTo>
                    <a:lnTo>
                      <a:pt x="13" y="1642"/>
                    </a:lnTo>
                    <a:lnTo>
                      <a:pt x="32" y="1728"/>
                    </a:lnTo>
                    <a:lnTo>
                      <a:pt x="60" y="1812"/>
                    </a:lnTo>
                    <a:lnTo>
                      <a:pt x="95" y="1891"/>
                    </a:lnTo>
                    <a:lnTo>
                      <a:pt x="138" y="1966"/>
                    </a:lnTo>
                    <a:lnTo>
                      <a:pt x="187" y="2035"/>
                    </a:lnTo>
                    <a:lnTo>
                      <a:pt x="243" y="2100"/>
                    </a:lnTo>
                    <a:lnTo>
                      <a:pt x="305" y="2160"/>
                    </a:lnTo>
                    <a:lnTo>
                      <a:pt x="373" y="2214"/>
                    </a:lnTo>
                    <a:lnTo>
                      <a:pt x="445" y="2261"/>
                    </a:lnTo>
                    <a:lnTo>
                      <a:pt x="521" y="2302"/>
                    </a:lnTo>
                    <a:lnTo>
                      <a:pt x="602" y="2335"/>
                    </a:lnTo>
                    <a:lnTo>
                      <a:pt x="687" y="2359"/>
                    </a:lnTo>
                    <a:lnTo>
                      <a:pt x="775" y="2377"/>
                    </a:lnTo>
                    <a:lnTo>
                      <a:pt x="864" y="2385"/>
                    </a:lnTo>
                    <a:lnTo>
                      <a:pt x="910" y="2387"/>
                    </a:lnTo>
                    <a:lnTo>
                      <a:pt x="3428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977" y="2680"/>
                <a:ext cx="763" cy="795"/>
              </a:xfrm>
              <a:custGeom>
                <a:avLst/>
                <a:gdLst>
                  <a:gd name="T0" fmla="*/ 2281 w 2290"/>
                  <a:gd name="T1" fmla="*/ 1518 h 2387"/>
                  <a:gd name="T2" fmla="*/ 2196 w 2290"/>
                  <a:gd name="T3" fmla="*/ 1275 h 2387"/>
                  <a:gd name="T4" fmla="*/ 2035 w 2290"/>
                  <a:gd name="T5" fmla="*/ 1077 h 2387"/>
                  <a:gd name="T6" fmla="*/ 1816 w 2290"/>
                  <a:gd name="T7" fmla="*/ 945 h 2387"/>
                  <a:gd name="T8" fmla="*/ 1624 w 2290"/>
                  <a:gd name="T9" fmla="*/ 899 h 2387"/>
                  <a:gd name="T10" fmla="*/ 1513 w 2290"/>
                  <a:gd name="T11" fmla="*/ 896 h 2387"/>
                  <a:gd name="T12" fmla="*/ 1453 w 2290"/>
                  <a:gd name="T13" fmla="*/ 899 h 2387"/>
                  <a:gd name="T14" fmla="*/ 1368 w 2290"/>
                  <a:gd name="T15" fmla="*/ 861 h 2387"/>
                  <a:gd name="T16" fmla="*/ 1331 w 2290"/>
                  <a:gd name="T17" fmla="*/ 801 h 2387"/>
                  <a:gd name="T18" fmla="*/ 1279 w 2290"/>
                  <a:gd name="T19" fmla="*/ 674 h 2387"/>
                  <a:gd name="T20" fmla="*/ 1187 w 2290"/>
                  <a:gd name="T21" fmla="*/ 516 h 2387"/>
                  <a:gd name="T22" fmla="*/ 1073 w 2290"/>
                  <a:gd name="T23" fmla="*/ 376 h 2387"/>
                  <a:gd name="T24" fmla="*/ 940 w 2290"/>
                  <a:gd name="T25" fmla="*/ 254 h 2387"/>
                  <a:gd name="T26" fmla="*/ 789 w 2290"/>
                  <a:gd name="T27" fmla="*/ 153 h 2387"/>
                  <a:gd name="T28" fmla="*/ 623 w 2290"/>
                  <a:gd name="T29" fmla="*/ 75 h 2387"/>
                  <a:gd name="T30" fmla="*/ 445 w 2290"/>
                  <a:gd name="T31" fmla="*/ 25 h 2387"/>
                  <a:gd name="T32" fmla="*/ 256 w 2290"/>
                  <a:gd name="T33" fmla="*/ 2 h 2387"/>
                  <a:gd name="T34" fmla="*/ 154 w 2290"/>
                  <a:gd name="T35" fmla="*/ 2 h 2387"/>
                  <a:gd name="T36" fmla="*/ 0 w 2290"/>
                  <a:gd name="T37" fmla="*/ 19 h 2387"/>
                  <a:gd name="T38" fmla="*/ 232 w 2290"/>
                  <a:gd name="T39" fmla="*/ 84 h 2387"/>
                  <a:gd name="T40" fmla="*/ 507 w 2290"/>
                  <a:gd name="T41" fmla="*/ 238 h 2387"/>
                  <a:gd name="T42" fmla="*/ 729 w 2290"/>
                  <a:gd name="T43" fmla="*/ 455 h 2387"/>
                  <a:gd name="T44" fmla="*/ 888 w 2290"/>
                  <a:gd name="T45" fmla="*/ 726 h 2387"/>
                  <a:gd name="T46" fmla="*/ 926 w 2290"/>
                  <a:gd name="T47" fmla="*/ 824 h 2387"/>
                  <a:gd name="T48" fmla="*/ 994 w 2290"/>
                  <a:gd name="T49" fmla="*/ 887 h 2387"/>
                  <a:gd name="T50" fmla="*/ 1063 w 2290"/>
                  <a:gd name="T51" fmla="*/ 899 h 2387"/>
                  <a:gd name="T52" fmla="*/ 1174 w 2290"/>
                  <a:gd name="T53" fmla="*/ 896 h 2387"/>
                  <a:gd name="T54" fmla="*/ 1276 w 2290"/>
                  <a:gd name="T55" fmla="*/ 907 h 2387"/>
                  <a:gd name="T56" fmla="*/ 1518 w 2290"/>
                  <a:gd name="T57" fmla="*/ 1001 h 2387"/>
                  <a:gd name="T58" fmla="*/ 1709 w 2290"/>
                  <a:gd name="T59" fmla="*/ 1168 h 2387"/>
                  <a:gd name="T60" fmla="*/ 1835 w 2290"/>
                  <a:gd name="T61" fmla="*/ 1391 h 2387"/>
                  <a:gd name="T62" fmla="*/ 1873 w 2290"/>
                  <a:gd name="T63" fmla="*/ 1584 h 2387"/>
                  <a:gd name="T64" fmla="*/ 1873 w 2290"/>
                  <a:gd name="T65" fmla="*/ 1704 h 2387"/>
                  <a:gd name="T66" fmla="*/ 1845 w 2290"/>
                  <a:gd name="T67" fmla="*/ 1857 h 2387"/>
                  <a:gd name="T68" fmla="*/ 1786 w 2290"/>
                  <a:gd name="T69" fmla="*/ 1996 h 2387"/>
                  <a:gd name="T70" fmla="*/ 1701 w 2290"/>
                  <a:gd name="T71" fmla="*/ 2120 h 2387"/>
                  <a:gd name="T72" fmla="*/ 1594 w 2290"/>
                  <a:gd name="T73" fmla="*/ 2225 h 2387"/>
                  <a:gd name="T74" fmla="*/ 1467 w 2290"/>
                  <a:gd name="T75" fmla="*/ 2306 h 2387"/>
                  <a:gd name="T76" fmla="*/ 1326 w 2290"/>
                  <a:gd name="T77" fmla="*/ 2361 h 2387"/>
                  <a:gd name="T78" fmla="*/ 1172 w 2290"/>
                  <a:gd name="T79" fmla="*/ 2385 h 2387"/>
                  <a:gd name="T80" fmla="*/ 1547 w 2290"/>
                  <a:gd name="T81" fmla="*/ 2387 h 2387"/>
                  <a:gd name="T82" fmla="*/ 1665 w 2290"/>
                  <a:gd name="T83" fmla="*/ 2378 h 2387"/>
                  <a:gd name="T84" fmla="*/ 1813 w 2290"/>
                  <a:gd name="T85" fmla="*/ 2338 h 2387"/>
                  <a:gd name="T86" fmla="*/ 1947 w 2290"/>
                  <a:gd name="T87" fmla="*/ 2268 h 2387"/>
                  <a:gd name="T88" fmla="*/ 2064 w 2290"/>
                  <a:gd name="T89" fmla="*/ 2175 h 2387"/>
                  <a:gd name="T90" fmla="*/ 2160 w 2290"/>
                  <a:gd name="T91" fmla="*/ 2061 h 2387"/>
                  <a:gd name="T92" fmla="*/ 2232 w 2290"/>
                  <a:gd name="T93" fmla="*/ 1929 h 2387"/>
                  <a:gd name="T94" fmla="*/ 2277 w 2290"/>
                  <a:gd name="T95" fmla="*/ 1782 h 2387"/>
                  <a:gd name="T96" fmla="*/ 2290 w 2290"/>
                  <a:gd name="T97" fmla="*/ 1625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0" h="2387">
                    <a:moveTo>
                      <a:pt x="2288" y="1584"/>
                    </a:moveTo>
                    <a:lnTo>
                      <a:pt x="2281" y="1518"/>
                    </a:lnTo>
                    <a:lnTo>
                      <a:pt x="2249" y="1391"/>
                    </a:lnTo>
                    <a:lnTo>
                      <a:pt x="2196" y="1275"/>
                    </a:lnTo>
                    <a:lnTo>
                      <a:pt x="2123" y="1168"/>
                    </a:lnTo>
                    <a:lnTo>
                      <a:pt x="2035" y="1077"/>
                    </a:lnTo>
                    <a:lnTo>
                      <a:pt x="1931" y="1001"/>
                    </a:lnTo>
                    <a:lnTo>
                      <a:pt x="1816" y="945"/>
                    </a:lnTo>
                    <a:lnTo>
                      <a:pt x="1691" y="907"/>
                    </a:lnTo>
                    <a:lnTo>
                      <a:pt x="1624" y="899"/>
                    </a:lnTo>
                    <a:lnTo>
                      <a:pt x="1587" y="896"/>
                    </a:lnTo>
                    <a:lnTo>
                      <a:pt x="1513" y="896"/>
                    </a:lnTo>
                    <a:lnTo>
                      <a:pt x="1477" y="899"/>
                    </a:lnTo>
                    <a:lnTo>
                      <a:pt x="1453" y="899"/>
                    </a:lnTo>
                    <a:lnTo>
                      <a:pt x="1407" y="887"/>
                    </a:lnTo>
                    <a:lnTo>
                      <a:pt x="1368" y="861"/>
                    </a:lnTo>
                    <a:lnTo>
                      <a:pt x="1339" y="824"/>
                    </a:lnTo>
                    <a:lnTo>
                      <a:pt x="1331" y="801"/>
                    </a:lnTo>
                    <a:lnTo>
                      <a:pt x="1315" y="758"/>
                    </a:lnTo>
                    <a:lnTo>
                      <a:pt x="1279" y="674"/>
                    </a:lnTo>
                    <a:lnTo>
                      <a:pt x="1235" y="593"/>
                    </a:lnTo>
                    <a:lnTo>
                      <a:pt x="1187" y="516"/>
                    </a:lnTo>
                    <a:lnTo>
                      <a:pt x="1133" y="444"/>
                    </a:lnTo>
                    <a:lnTo>
                      <a:pt x="1073" y="376"/>
                    </a:lnTo>
                    <a:lnTo>
                      <a:pt x="1009" y="311"/>
                    </a:lnTo>
                    <a:lnTo>
                      <a:pt x="940" y="254"/>
                    </a:lnTo>
                    <a:lnTo>
                      <a:pt x="867" y="200"/>
                    </a:lnTo>
                    <a:lnTo>
                      <a:pt x="789" y="153"/>
                    </a:lnTo>
                    <a:lnTo>
                      <a:pt x="708" y="111"/>
                    </a:lnTo>
                    <a:lnTo>
                      <a:pt x="623" y="75"/>
                    </a:lnTo>
                    <a:lnTo>
                      <a:pt x="536" y="46"/>
                    </a:lnTo>
                    <a:lnTo>
                      <a:pt x="445" y="25"/>
                    </a:lnTo>
                    <a:lnTo>
                      <a:pt x="351" y="9"/>
                    </a:lnTo>
                    <a:lnTo>
                      <a:pt x="256" y="2"/>
                    </a:lnTo>
                    <a:lnTo>
                      <a:pt x="207" y="0"/>
                    </a:lnTo>
                    <a:lnTo>
                      <a:pt x="154" y="2"/>
                    </a:lnTo>
                    <a:lnTo>
                      <a:pt x="50" y="10"/>
                    </a:lnTo>
                    <a:lnTo>
                      <a:pt x="0" y="19"/>
                    </a:lnTo>
                    <a:lnTo>
                      <a:pt x="79" y="35"/>
                    </a:lnTo>
                    <a:lnTo>
                      <a:pt x="232" y="84"/>
                    </a:lnTo>
                    <a:lnTo>
                      <a:pt x="374" y="151"/>
                    </a:lnTo>
                    <a:lnTo>
                      <a:pt x="507" y="238"/>
                    </a:lnTo>
                    <a:lnTo>
                      <a:pt x="625" y="340"/>
                    </a:lnTo>
                    <a:lnTo>
                      <a:pt x="729" y="455"/>
                    </a:lnTo>
                    <a:lnTo>
                      <a:pt x="818" y="585"/>
                    </a:lnTo>
                    <a:lnTo>
                      <a:pt x="888" y="726"/>
                    </a:lnTo>
                    <a:lnTo>
                      <a:pt x="916" y="801"/>
                    </a:lnTo>
                    <a:lnTo>
                      <a:pt x="926" y="824"/>
                    </a:lnTo>
                    <a:lnTo>
                      <a:pt x="955" y="861"/>
                    </a:lnTo>
                    <a:lnTo>
                      <a:pt x="994" y="887"/>
                    </a:lnTo>
                    <a:lnTo>
                      <a:pt x="1040" y="899"/>
                    </a:lnTo>
                    <a:lnTo>
                      <a:pt x="1063" y="899"/>
                    </a:lnTo>
                    <a:lnTo>
                      <a:pt x="1099" y="896"/>
                    </a:lnTo>
                    <a:lnTo>
                      <a:pt x="1174" y="896"/>
                    </a:lnTo>
                    <a:lnTo>
                      <a:pt x="1211" y="899"/>
                    </a:lnTo>
                    <a:lnTo>
                      <a:pt x="1276" y="907"/>
                    </a:lnTo>
                    <a:lnTo>
                      <a:pt x="1403" y="945"/>
                    </a:lnTo>
                    <a:lnTo>
                      <a:pt x="1518" y="1001"/>
                    </a:lnTo>
                    <a:lnTo>
                      <a:pt x="1620" y="1077"/>
                    </a:lnTo>
                    <a:lnTo>
                      <a:pt x="1709" y="1168"/>
                    </a:lnTo>
                    <a:lnTo>
                      <a:pt x="1781" y="1275"/>
                    </a:lnTo>
                    <a:lnTo>
                      <a:pt x="1835" y="1391"/>
                    </a:lnTo>
                    <a:lnTo>
                      <a:pt x="1868" y="1518"/>
                    </a:lnTo>
                    <a:lnTo>
                      <a:pt x="1873" y="1584"/>
                    </a:lnTo>
                    <a:lnTo>
                      <a:pt x="1876" y="1625"/>
                    </a:lnTo>
                    <a:lnTo>
                      <a:pt x="1873" y="1704"/>
                    </a:lnTo>
                    <a:lnTo>
                      <a:pt x="1862" y="1782"/>
                    </a:lnTo>
                    <a:lnTo>
                      <a:pt x="1845" y="1857"/>
                    </a:lnTo>
                    <a:lnTo>
                      <a:pt x="1819" y="1929"/>
                    </a:lnTo>
                    <a:lnTo>
                      <a:pt x="1786" y="1996"/>
                    </a:lnTo>
                    <a:lnTo>
                      <a:pt x="1745" y="2061"/>
                    </a:lnTo>
                    <a:lnTo>
                      <a:pt x="1701" y="2120"/>
                    </a:lnTo>
                    <a:lnTo>
                      <a:pt x="1650" y="2175"/>
                    </a:lnTo>
                    <a:lnTo>
                      <a:pt x="1594" y="2225"/>
                    </a:lnTo>
                    <a:lnTo>
                      <a:pt x="1534" y="2268"/>
                    </a:lnTo>
                    <a:lnTo>
                      <a:pt x="1467" y="2306"/>
                    </a:lnTo>
                    <a:lnTo>
                      <a:pt x="1398" y="2338"/>
                    </a:lnTo>
                    <a:lnTo>
                      <a:pt x="1326" y="2361"/>
                    </a:lnTo>
                    <a:lnTo>
                      <a:pt x="1251" y="2378"/>
                    </a:lnTo>
                    <a:lnTo>
                      <a:pt x="1172" y="2385"/>
                    </a:lnTo>
                    <a:lnTo>
                      <a:pt x="1133" y="2387"/>
                    </a:lnTo>
                    <a:lnTo>
                      <a:pt x="1547" y="2387"/>
                    </a:lnTo>
                    <a:lnTo>
                      <a:pt x="1587" y="2385"/>
                    </a:lnTo>
                    <a:lnTo>
                      <a:pt x="1665" y="2378"/>
                    </a:lnTo>
                    <a:lnTo>
                      <a:pt x="1741" y="2361"/>
                    </a:lnTo>
                    <a:lnTo>
                      <a:pt x="1813" y="2338"/>
                    </a:lnTo>
                    <a:lnTo>
                      <a:pt x="1882" y="2306"/>
                    </a:lnTo>
                    <a:lnTo>
                      <a:pt x="1947" y="2268"/>
                    </a:lnTo>
                    <a:lnTo>
                      <a:pt x="2007" y="2225"/>
                    </a:lnTo>
                    <a:lnTo>
                      <a:pt x="2064" y="2175"/>
                    </a:lnTo>
                    <a:lnTo>
                      <a:pt x="2115" y="2120"/>
                    </a:lnTo>
                    <a:lnTo>
                      <a:pt x="2160" y="2061"/>
                    </a:lnTo>
                    <a:lnTo>
                      <a:pt x="2199" y="1996"/>
                    </a:lnTo>
                    <a:lnTo>
                      <a:pt x="2232" y="1929"/>
                    </a:lnTo>
                    <a:lnTo>
                      <a:pt x="2258" y="1857"/>
                    </a:lnTo>
                    <a:lnTo>
                      <a:pt x="2277" y="1782"/>
                    </a:lnTo>
                    <a:lnTo>
                      <a:pt x="2288" y="1704"/>
                    </a:lnTo>
                    <a:lnTo>
                      <a:pt x="2290" y="1625"/>
                    </a:lnTo>
                    <a:lnTo>
                      <a:pt x="2288" y="1584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4566" y="2680"/>
                <a:ext cx="765" cy="795"/>
              </a:xfrm>
              <a:custGeom>
                <a:avLst/>
                <a:gdLst>
                  <a:gd name="T0" fmla="*/ 1393 w 2295"/>
                  <a:gd name="T1" fmla="*/ 596 h 2387"/>
                  <a:gd name="T2" fmla="*/ 1294 w 2295"/>
                  <a:gd name="T3" fmla="*/ 581 h 2387"/>
                  <a:gd name="T4" fmla="*/ 1181 w 2295"/>
                  <a:gd name="T5" fmla="*/ 507 h 2387"/>
                  <a:gd name="T6" fmla="*/ 1118 w 2295"/>
                  <a:gd name="T7" fmla="*/ 426 h 2387"/>
                  <a:gd name="T8" fmla="*/ 922 w 2295"/>
                  <a:gd name="T9" fmla="*/ 239 h 2387"/>
                  <a:gd name="T10" fmla="*/ 687 w 2295"/>
                  <a:gd name="T11" fmla="*/ 101 h 2387"/>
                  <a:gd name="T12" fmla="*/ 421 w 2295"/>
                  <a:gd name="T13" fmla="*/ 19 h 2387"/>
                  <a:gd name="T14" fmla="*/ 206 w 2295"/>
                  <a:gd name="T15" fmla="*/ 0 h 2387"/>
                  <a:gd name="T16" fmla="*/ 51 w 2295"/>
                  <a:gd name="T17" fmla="*/ 10 h 2387"/>
                  <a:gd name="T18" fmla="*/ 57 w 2295"/>
                  <a:gd name="T19" fmla="*/ 29 h 2387"/>
                  <a:gd name="T20" fmla="*/ 273 w 2295"/>
                  <a:gd name="T21" fmla="*/ 101 h 2387"/>
                  <a:gd name="T22" fmla="*/ 467 w 2295"/>
                  <a:gd name="T23" fmla="*/ 210 h 2387"/>
                  <a:gd name="T24" fmla="*/ 637 w 2295"/>
                  <a:gd name="T25" fmla="*/ 353 h 2387"/>
                  <a:gd name="T26" fmla="*/ 746 w 2295"/>
                  <a:gd name="T27" fmla="*/ 480 h 2387"/>
                  <a:gd name="T28" fmla="*/ 820 w 2295"/>
                  <a:gd name="T29" fmla="*/ 550 h 2387"/>
                  <a:gd name="T30" fmla="*/ 945 w 2295"/>
                  <a:gd name="T31" fmla="*/ 596 h 2387"/>
                  <a:gd name="T32" fmla="*/ 985 w 2295"/>
                  <a:gd name="T33" fmla="*/ 596 h 2387"/>
                  <a:gd name="T34" fmla="*/ 1124 w 2295"/>
                  <a:gd name="T35" fmla="*/ 608 h 2387"/>
                  <a:gd name="T36" fmla="*/ 1297 w 2295"/>
                  <a:gd name="T37" fmla="*/ 653 h 2387"/>
                  <a:gd name="T38" fmla="*/ 1454 w 2295"/>
                  <a:gd name="T39" fmla="*/ 729 h 2387"/>
                  <a:gd name="T40" fmla="*/ 1592 w 2295"/>
                  <a:gd name="T41" fmla="*/ 834 h 2387"/>
                  <a:gd name="T42" fmla="*/ 1707 w 2295"/>
                  <a:gd name="T43" fmla="*/ 964 h 2387"/>
                  <a:gd name="T44" fmla="*/ 1796 w 2295"/>
                  <a:gd name="T45" fmla="*/ 1113 h 2387"/>
                  <a:gd name="T46" fmla="*/ 1855 w 2295"/>
                  <a:gd name="T47" fmla="*/ 1280 h 2387"/>
                  <a:gd name="T48" fmla="*/ 1880 w 2295"/>
                  <a:gd name="T49" fmla="*/ 1461 h 2387"/>
                  <a:gd name="T50" fmla="*/ 1878 w 2295"/>
                  <a:gd name="T51" fmla="*/ 1553 h 2387"/>
                  <a:gd name="T52" fmla="*/ 1848 w 2295"/>
                  <a:gd name="T53" fmla="*/ 1728 h 2387"/>
                  <a:gd name="T54" fmla="*/ 1785 w 2295"/>
                  <a:gd name="T55" fmla="*/ 1891 h 2387"/>
                  <a:gd name="T56" fmla="*/ 1693 w 2295"/>
                  <a:gd name="T57" fmla="*/ 2035 h 2387"/>
                  <a:gd name="T58" fmla="*/ 1575 w 2295"/>
                  <a:gd name="T59" fmla="*/ 2160 h 2387"/>
                  <a:gd name="T60" fmla="*/ 1435 w 2295"/>
                  <a:gd name="T61" fmla="*/ 2261 h 2387"/>
                  <a:gd name="T62" fmla="*/ 1278 w 2295"/>
                  <a:gd name="T63" fmla="*/ 2333 h 2387"/>
                  <a:gd name="T64" fmla="*/ 1106 w 2295"/>
                  <a:gd name="T65" fmla="*/ 2377 h 2387"/>
                  <a:gd name="T66" fmla="*/ 971 w 2295"/>
                  <a:gd name="T67" fmla="*/ 2387 h 2387"/>
                  <a:gd name="T68" fmla="*/ 1430 w 2295"/>
                  <a:gd name="T69" fmla="*/ 2385 h 2387"/>
                  <a:gd name="T70" fmla="*/ 1608 w 2295"/>
                  <a:gd name="T71" fmla="*/ 2359 h 2387"/>
                  <a:gd name="T72" fmla="*/ 1773 w 2295"/>
                  <a:gd name="T73" fmla="*/ 2302 h 2387"/>
                  <a:gd name="T74" fmla="*/ 1922 w 2295"/>
                  <a:gd name="T75" fmla="*/ 2214 h 2387"/>
                  <a:gd name="T76" fmla="*/ 2051 w 2295"/>
                  <a:gd name="T77" fmla="*/ 2100 h 2387"/>
                  <a:gd name="T78" fmla="*/ 2156 w 2295"/>
                  <a:gd name="T79" fmla="*/ 1966 h 2387"/>
                  <a:gd name="T80" fmla="*/ 2234 w 2295"/>
                  <a:gd name="T81" fmla="*/ 1812 h 2387"/>
                  <a:gd name="T82" fmla="*/ 2282 w 2295"/>
                  <a:gd name="T83" fmla="*/ 1642 h 2387"/>
                  <a:gd name="T84" fmla="*/ 2295 w 2295"/>
                  <a:gd name="T85" fmla="*/ 1507 h 2387"/>
                  <a:gd name="T86" fmla="*/ 2286 w 2295"/>
                  <a:gd name="T87" fmla="*/ 1368 h 2387"/>
                  <a:gd name="T88" fmla="*/ 2244 w 2295"/>
                  <a:gd name="T89" fmla="*/ 1194 h 2387"/>
                  <a:gd name="T90" fmla="*/ 2169 w 2295"/>
                  <a:gd name="T91" fmla="*/ 1036 h 2387"/>
                  <a:gd name="T92" fmla="*/ 2067 w 2295"/>
                  <a:gd name="T93" fmla="*/ 896 h 2387"/>
                  <a:gd name="T94" fmla="*/ 1939 w 2295"/>
                  <a:gd name="T95" fmla="*/ 778 h 2387"/>
                  <a:gd name="T96" fmla="*/ 1791 w 2295"/>
                  <a:gd name="T97" fmla="*/ 687 h 2387"/>
                  <a:gd name="T98" fmla="*/ 1625 w 2295"/>
                  <a:gd name="T99" fmla="*/ 625 h 2387"/>
                  <a:gd name="T100" fmla="*/ 1446 w 2295"/>
                  <a:gd name="T101" fmla="*/ 598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95" h="2387">
                    <a:moveTo>
                      <a:pt x="1399" y="596"/>
                    </a:moveTo>
                    <a:lnTo>
                      <a:pt x="1393" y="596"/>
                    </a:lnTo>
                    <a:lnTo>
                      <a:pt x="1360" y="596"/>
                    </a:lnTo>
                    <a:lnTo>
                      <a:pt x="1294" y="581"/>
                    </a:lnTo>
                    <a:lnTo>
                      <a:pt x="1233" y="550"/>
                    </a:lnTo>
                    <a:lnTo>
                      <a:pt x="1181" y="507"/>
                    </a:lnTo>
                    <a:lnTo>
                      <a:pt x="1160" y="480"/>
                    </a:lnTo>
                    <a:lnTo>
                      <a:pt x="1118" y="426"/>
                    </a:lnTo>
                    <a:lnTo>
                      <a:pt x="1026" y="327"/>
                    </a:lnTo>
                    <a:lnTo>
                      <a:pt x="922" y="239"/>
                    </a:lnTo>
                    <a:lnTo>
                      <a:pt x="808" y="164"/>
                    </a:lnTo>
                    <a:lnTo>
                      <a:pt x="687" y="101"/>
                    </a:lnTo>
                    <a:lnTo>
                      <a:pt x="558" y="52"/>
                    </a:lnTo>
                    <a:lnTo>
                      <a:pt x="421" y="19"/>
                    </a:lnTo>
                    <a:lnTo>
                      <a:pt x="280" y="2"/>
                    </a:lnTo>
                    <a:lnTo>
                      <a:pt x="206" y="0"/>
                    </a:lnTo>
                    <a:lnTo>
                      <a:pt x="153" y="2"/>
                    </a:lnTo>
                    <a:lnTo>
                      <a:pt x="51" y="10"/>
                    </a:lnTo>
                    <a:lnTo>
                      <a:pt x="0" y="19"/>
                    </a:lnTo>
                    <a:lnTo>
                      <a:pt x="57" y="29"/>
                    </a:lnTo>
                    <a:lnTo>
                      <a:pt x="166" y="61"/>
                    </a:lnTo>
                    <a:lnTo>
                      <a:pt x="273" y="101"/>
                    </a:lnTo>
                    <a:lnTo>
                      <a:pt x="372" y="151"/>
                    </a:lnTo>
                    <a:lnTo>
                      <a:pt x="467" y="210"/>
                    </a:lnTo>
                    <a:lnTo>
                      <a:pt x="556" y="278"/>
                    </a:lnTo>
                    <a:lnTo>
                      <a:pt x="637" y="353"/>
                    </a:lnTo>
                    <a:lnTo>
                      <a:pt x="712" y="436"/>
                    </a:lnTo>
                    <a:lnTo>
                      <a:pt x="746" y="480"/>
                    </a:lnTo>
                    <a:lnTo>
                      <a:pt x="768" y="507"/>
                    </a:lnTo>
                    <a:lnTo>
                      <a:pt x="820" y="550"/>
                    </a:lnTo>
                    <a:lnTo>
                      <a:pt x="879" y="581"/>
                    </a:lnTo>
                    <a:lnTo>
                      <a:pt x="945" y="596"/>
                    </a:lnTo>
                    <a:lnTo>
                      <a:pt x="980" y="596"/>
                    </a:lnTo>
                    <a:lnTo>
                      <a:pt x="985" y="596"/>
                    </a:lnTo>
                    <a:lnTo>
                      <a:pt x="1032" y="598"/>
                    </a:lnTo>
                    <a:lnTo>
                      <a:pt x="1124" y="608"/>
                    </a:lnTo>
                    <a:lnTo>
                      <a:pt x="1212" y="625"/>
                    </a:lnTo>
                    <a:lnTo>
                      <a:pt x="1297" y="653"/>
                    </a:lnTo>
                    <a:lnTo>
                      <a:pt x="1377" y="687"/>
                    </a:lnTo>
                    <a:lnTo>
                      <a:pt x="1454" y="729"/>
                    </a:lnTo>
                    <a:lnTo>
                      <a:pt x="1526" y="778"/>
                    </a:lnTo>
                    <a:lnTo>
                      <a:pt x="1592" y="834"/>
                    </a:lnTo>
                    <a:lnTo>
                      <a:pt x="1652" y="896"/>
                    </a:lnTo>
                    <a:lnTo>
                      <a:pt x="1707" y="964"/>
                    </a:lnTo>
                    <a:lnTo>
                      <a:pt x="1756" y="1036"/>
                    </a:lnTo>
                    <a:lnTo>
                      <a:pt x="1796" y="1113"/>
                    </a:lnTo>
                    <a:lnTo>
                      <a:pt x="1829" y="1194"/>
                    </a:lnTo>
                    <a:lnTo>
                      <a:pt x="1855" y="1280"/>
                    </a:lnTo>
                    <a:lnTo>
                      <a:pt x="1873" y="1368"/>
                    </a:lnTo>
                    <a:lnTo>
                      <a:pt x="1880" y="1461"/>
                    </a:lnTo>
                    <a:lnTo>
                      <a:pt x="1880" y="1507"/>
                    </a:lnTo>
                    <a:lnTo>
                      <a:pt x="1878" y="1553"/>
                    </a:lnTo>
                    <a:lnTo>
                      <a:pt x="1868" y="1642"/>
                    </a:lnTo>
                    <a:lnTo>
                      <a:pt x="1848" y="1728"/>
                    </a:lnTo>
                    <a:lnTo>
                      <a:pt x="1821" y="1812"/>
                    </a:lnTo>
                    <a:lnTo>
                      <a:pt x="1785" y="1891"/>
                    </a:lnTo>
                    <a:lnTo>
                      <a:pt x="1742" y="1966"/>
                    </a:lnTo>
                    <a:lnTo>
                      <a:pt x="1693" y="2035"/>
                    </a:lnTo>
                    <a:lnTo>
                      <a:pt x="1636" y="2100"/>
                    </a:lnTo>
                    <a:lnTo>
                      <a:pt x="1575" y="2160"/>
                    </a:lnTo>
                    <a:lnTo>
                      <a:pt x="1507" y="2214"/>
                    </a:lnTo>
                    <a:lnTo>
                      <a:pt x="1435" y="2261"/>
                    </a:lnTo>
                    <a:lnTo>
                      <a:pt x="1358" y="2302"/>
                    </a:lnTo>
                    <a:lnTo>
                      <a:pt x="1278" y="2333"/>
                    </a:lnTo>
                    <a:lnTo>
                      <a:pt x="1194" y="2359"/>
                    </a:lnTo>
                    <a:lnTo>
                      <a:pt x="1106" y="2377"/>
                    </a:lnTo>
                    <a:lnTo>
                      <a:pt x="1017" y="2385"/>
                    </a:lnTo>
                    <a:lnTo>
                      <a:pt x="971" y="2387"/>
                    </a:lnTo>
                    <a:lnTo>
                      <a:pt x="1384" y="2387"/>
                    </a:lnTo>
                    <a:lnTo>
                      <a:pt x="1430" y="2385"/>
                    </a:lnTo>
                    <a:lnTo>
                      <a:pt x="1520" y="2377"/>
                    </a:lnTo>
                    <a:lnTo>
                      <a:pt x="1608" y="2359"/>
                    </a:lnTo>
                    <a:lnTo>
                      <a:pt x="1691" y="2333"/>
                    </a:lnTo>
                    <a:lnTo>
                      <a:pt x="1773" y="2302"/>
                    </a:lnTo>
                    <a:lnTo>
                      <a:pt x="1850" y="2261"/>
                    </a:lnTo>
                    <a:lnTo>
                      <a:pt x="1922" y="2214"/>
                    </a:lnTo>
                    <a:lnTo>
                      <a:pt x="1989" y="2160"/>
                    </a:lnTo>
                    <a:lnTo>
                      <a:pt x="2051" y="2100"/>
                    </a:lnTo>
                    <a:lnTo>
                      <a:pt x="2106" y="2035"/>
                    </a:lnTo>
                    <a:lnTo>
                      <a:pt x="2156" y="1966"/>
                    </a:lnTo>
                    <a:lnTo>
                      <a:pt x="2200" y="1891"/>
                    </a:lnTo>
                    <a:lnTo>
                      <a:pt x="2234" y="1812"/>
                    </a:lnTo>
                    <a:lnTo>
                      <a:pt x="2263" y="1728"/>
                    </a:lnTo>
                    <a:lnTo>
                      <a:pt x="2282" y="1642"/>
                    </a:lnTo>
                    <a:lnTo>
                      <a:pt x="2292" y="1553"/>
                    </a:lnTo>
                    <a:lnTo>
                      <a:pt x="2295" y="1507"/>
                    </a:lnTo>
                    <a:lnTo>
                      <a:pt x="2295" y="1461"/>
                    </a:lnTo>
                    <a:lnTo>
                      <a:pt x="2286" y="1368"/>
                    </a:lnTo>
                    <a:lnTo>
                      <a:pt x="2269" y="1280"/>
                    </a:lnTo>
                    <a:lnTo>
                      <a:pt x="2244" y="1194"/>
                    </a:lnTo>
                    <a:lnTo>
                      <a:pt x="2211" y="1113"/>
                    </a:lnTo>
                    <a:lnTo>
                      <a:pt x="2169" y="1036"/>
                    </a:lnTo>
                    <a:lnTo>
                      <a:pt x="2122" y="964"/>
                    </a:lnTo>
                    <a:lnTo>
                      <a:pt x="2067" y="896"/>
                    </a:lnTo>
                    <a:lnTo>
                      <a:pt x="2007" y="834"/>
                    </a:lnTo>
                    <a:lnTo>
                      <a:pt x="1939" y="778"/>
                    </a:lnTo>
                    <a:lnTo>
                      <a:pt x="1868" y="729"/>
                    </a:lnTo>
                    <a:lnTo>
                      <a:pt x="1791" y="687"/>
                    </a:lnTo>
                    <a:lnTo>
                      <a:pt x="1710" y="653"/>
                    </a:lnTo>
                    <a:lnTo>
                      <a:pt x="1625" y="625"/>
                    </a:lnTo>
                    <a:lnTo>
                      <a:pt x="1537" y="608"/>
                    </a:lnTo>
                    <a:lnTo>
                      <a:pt x="1446" y="598"/>
                    </a:lnTo>
                    <a:lnTo>
                      <a:pt x="1399" y="596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690" y="2818"/>
                <a:ext cx="388" cy="404"/>
              </a:xfrm>
              <a:custGeom>
                <a:avLst/>
                <a:gdLst>
                  <a:gd name="T0" fmla="*/ 1165 w 1165"/>
                  <a:gd name="T1" fmla="*/ 192 h 1210"/>
                  <a:gd name="T2" fmla="*/ 1097 w 1165"/>
                  <a:gd name="T3" fmla="*/ 183 h 1210"/>
                  <a:gd name="T4" fmla="*/ 1027 w 1165"/>
                  <a:gd name="T5" fmla="*/ 180 h 1210"/>
                  <a:gd name="T6" fmla="*/ 1024 w 1165"/>
                  <a:gd name="T7" fmla="*/ 180 h 1210"/>
                  <a:gd name="T8" fmla="*/ 1021 w 1165"/>
                  <a:gd name="T9" fmla="*/ 180 h 1210"/>
                  <a:gd name="T10" fmla="*/ 986 w 1165"/>
                  <a:gd name="T11" fmla="*/ 180 h 1210"/>
                  <a:gd name="T12" fmla="*/ 922 w 1165"/>
                  <a:gd name="T13" fmla="*/ 165 h 1210"/>
                  <a:gd name="T14" fmla="*/ 861 w 1165"/>
                  <a:gd name="T15" fmla="*/ 134 h 1210"/>
                  <a:gd name="T16" fmla="*/ 809 w 1165"/>
                  <a:gd name="T17" fmla="*/ 91 h 1210"/>
                  <a:gd name="T18" fmla="*/ 788 w 1165"/>
                  <a:gd name="T19" fmla="*/ 64 h 1210"/>
                  <a:gd name="T20" fmla="*/ 763 w 1165"/>
                  <a:gd name="T21" fmla="*/ 32 h 1210"/>
                  <a:gd name="T22" fmla="*/ 737 w 1165"/>
                  <a:gd name="T23" fmla="*/ 0 h 1210"/>
                  <a:gd name="T24" fmla="*/ 657 w 1165"/>
                  <a:gd name="T25" fmla="*/ 33 h 1210"/>
                  <a:gd name="T26" fmla="*/ 508 w 1165"/>
                  <a:gd name="T27" fmla="*/ 118 h 1210"/>
                  <a:gd name="T28" fmla="*/ 374 w 1165"/>
                  <a:gd name="T29" fmla="*/ 225 h 1210"/>
                  <a:gd name="T30" fmla="*/ 258 w 1165"/>
                  <a:gd name="T31" fmla="*/ 349 h 1210"/>
                  <a:gd name="T32" fmla="*/ 160 w 1165"/>
                  <a:gd name="T33" fmla="*/ 489 h 1210"/>
                  <a:gd name="T34" fmla="*/ 83 w 1165"/>
                  <a:gd name="T35" fmla="*/ 643 h 1210"/>
                  <a:gd name="T36" fmla="*/ 42 w 1165"/>
                  <a:gd name="T37" fmla="*/ 767 h 1210"/>
                  <a:gd name="T38" fmla="*/ 22 w 1165"/>
                  <a:gd name="T39" fmla="*/ 852 h 1210"/>
                  <a:gd name="T40" fmla="*/ 7 w 1165"/>
                  <a:gd name="T41" fmla="*/ 939 h 1210"/>
                  <a:gd name="T42" fmla="*/ 0 w 1165"/>
                  <a:gd name="T43" fmla="*/ 1030 h 1210"/>
                  <a:gd name="T44" fmla="*/ 0 w 1165"/>
                  <a:gd name="T45" fmla="*/ 1076 h 1210"/>
                  <a:gd name="T46" fmla="*/ 1 w 1165"/>
                  <a:gd name="T47" fmla="*/ 1104 h 1210"/>
                  <a:gd name="T48" fmla="*/ 23 w 1165"/>
                  <a:gd name="T49" fmla="*/ 1151 h 1210"/>
                  <a:gd name="T50" fmla="*/ 59 w 1165"/>
                  <a:gd name="T51" fmla="*/ 1189 h 1210"/>
                  <a:gd name="T52" fmla="*/ 108 w 1165"/>
                  <a:gd name="T53" fmla="*/ 1209 h 1210"/>
                  <a:gd name="T54" fmla="*/ 135 w 1165"/>
                  <a:gd name="T55" fmla="*/ 1210 h 1210"/>
                  <a:gd name="T56" fmla="*/ 163 w 1165"/>
                  <a:gd name="T57" fmla="*/ 1209 h 1210"/>
                  <a:gd name="T58" fmla="*/ 210 w 1165"/>
                  <a:gd name="T59" fmla="*/ 1189 h 1210"/>
                  <a:gd name="T60" fmla="*/ 248 w 1165"/>
                  <a:gd name="T61" fmla="*/ 1151 h 1210"/>
                  <a:gd name="T62" fmla="*/ 268 w 1165"/>
                  <a:gd name="T63" fmla="*/ 1104 h 1210"/>
                  <a:gd name="T64" fmla="*/ 269 w 1165"/>
                  <a:gd name="T65" fmla="*/ 1076 h 1210"/>
                  <a:gd name="T66" fmla="*/ 271 w 1165"/>
                  <a:gd name="T67" fmla="*/ 1030 h 1210"/>
                  <a:gd name="T68" fmla="*/ 279 w 1165"/>
                  <a:gd name="T69" fmla="*/ 941 h 1210"/>
                  <a:gd name="T70" fmla="*/ 298 w 1165"/>
                  <a:gd name="T71" fmla="*/ 854 h 1210"/>
                  <a:gd name="T72" fmla="*/ 324 w 1165"/>
                  <a:gd name="T73" fmla="*/ 772 h 1210"/>
                  <a:gd name="T74" fmla="*/ 357 w 1165"/>
                  <a:gd name="T75" fmla="*/ 693 h 1210"/>
                  <a:gd name="T76" fmla="*/ 397 w 1165"/>
                  <a:gd name="T77" fmla="*/ 618 h 1210"/>
                  <a:gd name="T78" fmla="*/ 445 w 1165"/>
                  <a:gd name="T79" fmla="*/ 548 h 1210"/>
                  <a:gd name="T80" fmla="*/ 500 w 1165"/>
                  <a:gd name="T81" fmla="*/ 481 h 1210"/>
                  <a:gd name="T82" fmla="*/ 560 w 1165"/>
                  <a:gd name="T83" fmla="*/ 422 h 1210"/>
                  <a:gd name="T84" fmla="*/ 625 w 1165"/>
                  <a:gd name="T85" fmla="*/ 368 h 1210"/>
                  <a:gd name="T86" fmla="*/ 696 w 1165"/>
                  <a:gd name="T87" fmla="*/ 320 h 1210"/>
                  <a:gd name="T88" fmla="*/ 770 w 1165"/>
                  <a:gd name="T89" fmla="*/ 278 h 1210"/>
                  <a:gd name="T90" fmla="*/ 850 w 1165"/>
                  <a:gd name="T91" fmla="*/ 245 h 1210"/>
                  <a:gd name="T92" fmla="*/ 933 w 1165"/>
                  <a:gd name="T93" fmla="*/ 219 h 1210"/>
                  <a:gd name="T94" fmla="*/ 1020 w 1165"/>
                  <a:gd name="T95" fmla="*/ 202 h 1210"/>
                  <a:gd name="T96" fmla="*/ 1109 w 1165"/>
                  <a:gd name="T97" fmla="*/ 193 h 1210"/>
                  <a:gd name="T98" fmla="*/ 1154 w 1165"/>
                  <a:gd name="T99" fmla="*/ 192 h 1210"/>
                  <a:gd name="T100" fmla="*/ 1159 w 1165"/>
                  <a:gd name="T101" fmla="*/ 192 h 1210"/>
                  <a:gd name="T102" fmla="*/ 1165 w 1165"/>
                  <a:gd name="T103" fmla="*/ 192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5" h="1210">
                    <a:moveTo>
                      <a:pt x="1165" y="192"/>
                    </a:moveTo>
                    <a:lnTo>
                      <a:pt x="1097" y="183"/>
                    </a:lnTo>
                    <a:lnTo>
                      <a:pt x="1027" y="180"/>
                    </a:lnTo>
                    <a:lnTo>
                      <a:pt x="1024" y="180"/>
                    </a:lnTo>
                    <a:lnTo>
                      <a:pt x="1021" y="180"/>
                    </a:lnTo>
                    <a:lnTo>
                      <a:pt x="986" y="180"/>
                    </a:lnTo>
                    <a:lnTo>
                      <a:pt x="922" y="165"/>
                    </a:lnTo>
                    <a:lnTo>
                      <a:pt x="861" y="134"/>
                    </a:lnTo>
                    <a:lnTo>
                      <a:pt x="809" y="91"/>
                    </a:lnTo>
                    <a:lnTo>
                      <a:pt x="788" y="64"/>
                    </a:lnTo>
                    <a:lnTo>
                      <a:pt x="763" y="32"/>
                    </a:lnTo>
                    <a:lnTo>
                      <a:pt x="737" y="0"/>
                    </a:lnTo>
                    <a:lnTo>
                      <a:pt x="657" y="33"/>
                    </a:lnTo>
                    <a:lnTo>
                      <a:pt x="508" y="118"/>
                    </a:lnTo>
                    <a:lnTo>
                      <a:pt x="374" y="225"/>
                    </a:lnTo>
                    <a:lnTo>
                      <a:pt x="258" y="349"/>
                    </a:lnTo>
                    <a:lnTo>
                      <a:pt x="160" y="489"/>
                    </a:lnTo>
                    <a:lnTo>
                      <a:pt x="83" y="643"/>
                    </a:lnTo>
                    <a:lnTo>
                      <a:pt x="42" y="767"/>
                    </a:lnTo>
                    <a:lnTo>
                      <a:pt x="22" y="852"/>
                    </a:lnTo>
                    <a:lnTo>
                      <a:pt x="7" y="939"/>
                    </a:lnTo>
                    <a:lnTo>
                      <a:pt x="0" y="1030"/>
                    </a:lnTo>
                    <a:lnTo>
                      <a:pt x="0" y="1076"/>
                    </a:lnTo>
                    <a:lnTo>
                      <a:pt x="1" y="1104"/>
                    </a:lnTo>
                    <a:lnTo>
                      <a:pt x="23" y="1151"/>
                    </a:lnTo>
                    <a:lnTo>
                      <a:pt x="59" y="1189"/>
                    </a:lnTo>
                    <a:lnTo>
                      <a:pt x="108" y="1209"/>
                    </a:lnTo>
                    <a:lnTo>
                      <a:pt x="135" y="1210"/>
                    </a:lnTo>
                    <a:lnTo>
                      <a:pt x="163" y="1209"/>
                    </a:lnTo>
                    <a:lnTo>
                      <a:pt x="210" y="1189"/>
                    </a:lnTo>
                    <a:lnTo>
                      <a:pt x="248" y="1151"/>
                    </a:lnTo>
                    <a:lnTo>
                      <a:pt x="268" y="1104"/>
                    </a:lnTo>
                    <a:lnTo>
                      <a:pt x="269" y="1076"/>
                    </a:lnTo>
                    <a:lnTo>
                      <a:pt x="271" y="1030"/>
                    </a:lnTo>
                    <a:lnTo>
                      <a:pt x="279" y="941"/>
                    </a:lnTo>
                    <a:lnTo>
                      <a:pt x="298" y="854"/>
                    </a:lnTo>
                    <a:lnTo>
                      <a:pt x="324" y="772"/>
                    </a:lnTo>
                    <a:lnTo>
                      <a:pt x="357" y="693"/>
                    </a:lnTo>
                    <a:lnTo>
                      <a:pt x="397" y="618"/>
                    </a:lnTo>
                    <a:lnTo>
                      <a:pt x="445" y="548"/>
                    </a:lnTo>
                    <a:lnTo>
                      <a:pt x="500" y="481"/>
                    </a:lnTo>
                    <a:lnTo>
                      <a:pt x="560" y="422"/>
                    </a:lnTo>
                    <a:lnTo>
                      <a:pt x="625" y="368"/>
                    </a:lnTo>
                    <a:lnTo>
                      <a:pt x="696" y="320"/>
                    </a:lnTo>
                    <a:lnTo>
                      <a:pt x="770" y="278"/>
                    </a:lnTo>
                    <a:lnTo>
                      <a:pt x="850" y="245"/>
                    </a:lnTo>
                    <a:lnTo>
                      <a:pt x="933" y="219"/>
                    </a:lnTo>
                    <a:lnTo>
                      <a:pt x="1020" y="202"/>
                    </a:lnTo>
                    <a:lnTo>
                      <a:pt x="1109" y="193"/>
                    </a:lnTo>
                    <a:lnTo>
                      <a:pt x="1154" y="192"/>
                    </a:lnTo>
                    <a:lnTo>
                      <a:pt x="1159" y="192"/>
                    </a:lnTo>
                    <a:lnTo>
                      <a:pt x="1165" y="192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2648" y="2815"/>
                <a:ext cx="343" cy="407"/>
              </a:xfrm>
              <a:custGeom>
                <a:avLst/>
                <a:gdLst>
                  <a:gd name="T0" fmla="*/ 757 w 1027"/>
                  <a:gd name="T1" fmla="*/ 1087 h 1221"/>
                  <a:gd name="T2" fmla="*/ 759 w 1027"/>
                  <a:gd name="T3" fmla="*/ 1115 h 1221"/>
                  <a:gd name="T4" fmla="*/ 779 w 1027"/>
                  <a:gd name="T5" fmla="*/ 1162 h 1221"/>
                  <a:gd name="T6" fmla="*/ 816 w 1027"/>
                  <a:gd name="T7" fmla="*/ 1200 h 1221"/>
                  <a:gd name="T8" fmla="*/ 864 w 1027"/>
                  <a:gd name="T9" fmla="*/ 1220 h 1221"/>
                  <a:gd name="T10" fmla="*/ 891 w 1027"/>
                  <a:gd name="T11" fmla="*/ 1221 h 1221"/>
                  <a:gd name="T12" fmla="*/ 919 w 1027"/>
                  <a:gd name="T13" fmla="*/ 1220 h 1221"/>
                  <a:gd name="T14" fmla="*/ 967 w 1027"/>
                  <a:gd name="T15" fmla="*/ 1200 h 1221"/>
                  <a:gd name="T16" fmla="*/ 1003 w 1027"/>
                  <a:gd name="T17" fmla="*/ 1162 h 1221"/>
                  <a:gd name="T18" fmla="*/ 1025 w 1027"/>
                  <a:gd name="T19" fmla="*/ 1115 h 1221"/>
                  <a:gd name="T20" fmla="*/ 1027 w 1027"/>
                  <a:gd name="T21" fmla="*/ 1087 h 1221"/>
                  <a:gd name="T22" fmla="*/ 1027 w 1027"/>
                  <a:gd name="T23" fmla="*/ 1041 h 1221"/>
                  <a:gd name="T24" fmla="*/ 1019 w 1027"/>
                  <a:gd name="T25" fmla="*/ 950 h 1221"/>
                  <a:gd name="T26" fmla="*/ 998 w 1027"/>
                  <a:gd name="T27" fmla="*/ 819 h 1221"/>
                  <a:gd name="T28" fmla="*/ 944 w 1027"/>
                  <a:gd name="T29" fmla="*/ 652 h 1221"/>
                  <a:gd name="T30" fmla="*/ 870 w 1027"/>
                  <a:gd name="T31" fmla="*/ 498 h 1221"/>
                  <a:gd name="T32" fmla="*/ 773 w 1027"/>
                  <a:gd name="T33" fmla="*/ 357 h 1221"/>
                  <a:gd name="T34" fmla="*/ 658 w 1027"/>
                  <a:gd name="T35" fmla="*/ 230 h 1221"/>
                  <a:gd name="T36" fmla="*/ 525 w 1027"/>
                  <a:gd name="T37" fmla="*/ 122 h 1221"/>
                  <a:gd name="T38" fmla="*/ 378 w 1027"/>
                  <a:gd name="T39" fmla="*/ 34 h 1221"/>
                  <a:gd name="T40" fmla="*/ 301 w 1027"/>
                  <a:gd name="T41" fmla="*/ 0 h 1221"/>
                  <a:gd name="T42" fmla="*/ 269 w 1027"/>
                  <a:gd name="T43" fmla="*/ 36 h 1221"/>
                  <a:gd name="T44" fmla="*/ 239 w 1027"/>
                  <a:gd name="T45" fmla="*/ 75 h 1221"/>
                  <a:gd name="T46" fmla="*/ 217 w 1027"/>
                  <a:gd name="T47" fmla="*/ 102 h 1221"/>
                  <a:gd name="T48" fmla="*/ 165 w 1027"/>
                  <a:gd name="T49" fmla="*/ 145 h 1221"/>
                  <a:gd name="T50" fmla="*/ 105 w 1027"/>
                  <a:gd name="T51" fmla="*/ 176 h 1221"/>
                  <a:gd name="T52" fmla="*/ 40 w 1027"/>
                  <a:gd name="T53" fmla="*/ 191 h 1221"/>
                  <a:gd name="T54" fmla="*/ 5 w 1027"/>
                  <a:gd name="T55" fmla="*/ 191 h 1221"/>
                  <a:gd name="T56" fmla="*/ 0 w 1027"/>
                  <a:gd name="T57" fmla="*/ 191 h 1221"/>
                  <a:gd name="T58" fmla="*/ 39 w 1027"/>
                  <a:gd name="T59" fmla="*/ 200 h 1221"/>
                  <a:gd name="T60" fmla="*/ 118 w 1027"/>
                  <a:gd name="T61" fmla="*/ 220 h 1221"/>
                  <a:gd name="T62" fmla="*/ 193 w 1027"/>
                  <a:gd name="T63" fmla="*/ 246 h 1221"/>
                  <a:gd name="T64" fmla="*/ 265 w 1027"/>
                  <a:gd name="T65" fmla="*/ 279 h 1221"/>
                  <a:gd name="T66" fmla="*/ 332 w 1027"/>
                  <a:gd name="T67" fmla="*/ 320 h 1221"/>
                  <a:gd name="T68" fmla="*/ 397 w 1027"/>
                  <a:gd name="T69" fmla="*/ 364 h 1221"/>
                  <a:gd name="T70" fmla="*/ 486 w 1027"/>
                  <a:gd name="T71" fmla="*/ 441 h 1221"/>
                  <a:gd name="T72" fmla="*/ 587 w 1027"/>
                  <a:gd name="T73" fmla="*/ 559 h 1221"/>
                  <a:gd name="T74" fmla="*/ 649 w 1027"/>
                  <a:gd name="T75" fmla="*/ 659 h 1221"/>
                  <a:gd name="T76" fmla="*/ 684 w 1027"/>
                  <a:gd name="T77" fmla="*/ 730 h 1221"/>
                  <a:gd name="T78" fmla="*/ 713 w 1027"/>
                  <a:gd name="T79" fmla="*/ 805 h 1221"/>
                  <a:gd name="T80" fmla="*/ 734 w 1027"/>
                  <a:gd name="T81" fmla="*/ 883 h 1221"/>
                  <a:gd name="T82" fmla="*/ 749 w 1027"/>
                  <a:gd name="T83" fmla="*/ 962 h 1221"/>
                  <a:gd name="T84" fmla="*/ 756 w 1027"/>
                  <a:gd name="T85" fmla="*/ 1045 h 1221"/>
                  <a:gd name="T86" fmla="*/ 757 w 1027"/>
                  <a:gd name="T87" fmla="*/ 1087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27" h="1221">
                    <a:moveTo>
                      <a:pt x="757" y="1087"/>
                    </a:moveTo>
                    <a:lnTo>
                      <a:pt x="759" y="1115"/>
                    </a:lnTo>
                    <a:lnTo>
                      <a:pt x="779" y="1162"/>
                    </a:lnTo>
                    <a:lnTo>
                      <a:pt x="816" y="1200"/>
                    </a:lnTo>
                    <a:lnTo>
                      <a:pt x="864" y="1220"/>
                    </a:lnTo>
                    <a:lnTo>
                      <a:pt x="891" y="1221"/>
                    </a:lnTo>
                    <a:lnTo>
                      <a:pt x="919" y="1220"/>
                    </a:lnTo>
                    <a:lnTo>
                      <a:pt x="967" y="1200"/>
                    </a:lnTo>
                    <a:lnTo>
                      <a:pt x="1003" y="1162"/>
                    </a:lnTo>
                    <a:lnTo>
                      <a:pt x="1025" y="1115"/>
                    </a:lnTo>
                    <a:lnTo>
                      <a:pt x="1027" y="1087"/>
                    </a:lnTo>
                    <a:lnTo>
                      <a:pt x="1027" y="1041"/>
                    </a:lnTo>
                    <a:lnTo>
                      <a:pt x="1019" y="950"/>
                    </a:lnTo>
                    <a:lnTo>
                      <a:pt x="998" y="819"/>
                    </a:lnTo>
                    <a:lnTo>
                      <a:pt x="944" y="652"/>
                    </a:lnTo>
                    <a:lnTo>
                      <a:pt x="870" y="498"/>
                    </a:lnTo>
                    <a:lnTo>
                      <a:pt x="773" y="357"/>
                    </a:lnTo>
                    <a:lnTo>
                      <a:pt x="658" y="230"/>
                    </a:lnTo>
                    <a:lnTo>
                      <a:pt x="525" y="122"/>
                    </a:lnTo>
                    <a:lnTo>
                      <a:pt x="378" y="34"/>
                    </a:lnTo>
                    <a:lnTo>
                      <a:pt x="301" y="0"/>
                    </a:lnTo>
                    <a:lnTo>
                      <a:pt x="269" y="36"/>
                    </a:lnTo>
                    <a:lnTo>
                      <a:pt x="239" y="75"/>
                    </a:lnTo>
                    <a:lnTo>
                      <a:pt x="217" y="102"/>
                    </a:lnTo>
                    <a:lnTo>
                      <a:pt x="165" y="145"/>
                    </a:lnTo>
                    <a:lnTo>
                      <a:pt x="105" y="176"/>
                    </a:lnTo>
                    <a:lnTo>
                      <a:pt x="40" y="191"/>
                    </a:lnTo>
                    <a:lnTo>
                      <a:pt x="5" y="191"/>
                    </a:lnTo>
                    <a:lnTo>
                      <a:pt x="0" y="191"/>
                    </a:lnTo>
                    <a:lnTo>
                      <a:pt x="39" y="200"/>
                    </a:lnTo>
                    <a:lnTo>
                      <a:pt x="118" y="220"/>
                    </a:lnTo>
                    <a:lnTo>
                      <a:pt x="193" y="246"/>
                    </a:lnTo>
                    <a:lnTo>
                      <a:pt x="265" y="279"/>
                    </a:lnTo>
                    <a:lnTo>
                      <a:pt x="332" y="320"/>
                    </a:lnTo>
                    <a:lnTo>
                      <a:pt x="397" y="364"/>
                    </a:lnTo>
                    <a:lnTo>
                      <a:pt x="486" y="441"/>
                    </a:lnTo>
                    <a:lnTo>
                      <a:pt x="587" y="559"/>
                    </a:lnTo>
                    <a:lnTo>
                      <a:pt x="649" y="659"/>
                    </a:lnTo>
                    <a:lnTo>
                      <a:pt x="684" y="730"/>
                    </a:lnTo>
                    <a:lnTo>
                      <a:pt x="713" y="805"/>
                    </a:lnTo>
                    <a:lnTo>
                      <a:pt x="734" y="883"/>
                    </a:lnTo>
                    <a:lnTo>
                      <a:pt x="749" y="962"/>
                    </a:lnTo>
                    <a:lnTo>
                      <a:pt x="756" y="1045"/>
                    </a:lnTo>
                    <a:lnTo>
                      <a:pt x="757" y="1087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 rot="19800000" flipV="1">
              <a:off x="5318371" y="198732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5066907" y="1856048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721118" y="2124440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6561336" y="1802502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4893241" y="212825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017609" y="1964925"/>
              <a:ext cx="30069" cy="135235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630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lnSpc>
                <a:spcPct val="150000"/>
              </a:lnSpc>
              <a:buAutoNum type="arabicPeriod"/>
            </a:pPr>
            <a:endParaRPr lang="ko-KR" altLang="en-US" sz="36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053CC55-D7B5-EADC-DEAA-5438E90D783F}"/>
              </a:ext>
            </a:extLst>
          </p:cNvPr>
          <p:cNvSpPr txBox="1"/>
          <p:nvPr/>
        </p:nvSpPr>
        <p:spPr>
          <a:xfrm>
            <a:off x="3075993" y="1785409"/>
            <a:ext cx="6093372" cy="3287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0" indent="-7429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구현 기능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L="742950" marR="0" lvl="0" indent="-7429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개발 일정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L="742950" marR="0" lvl="0" indent="-7429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깃 </a:t>
            </a:r>
            <a:r>
              <a:rPr lang="ko-KR" altLang="en-US" sz="3600" dirty="0" err="1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커밋</a:t>
            </a:r>
            <a:r>
              <a:rPr lang="ko-KR" altLang="en-US" sz="3600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횟수</a:t>
            </a:r>
            <a:endParaRPr lang="en-US" altLang="ko-KR" sz="3600" dirty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742950" marR="0" lvl="0" indent="-7429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147292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구현 기능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3D4113E-E65A-18D3-FF11-6C30E728DE84}"/>
              </a:ext>
            </a:extLst>
          </p:cNvPr>
          <p:cNvSpPr txBox="1"/>
          <p:nvPr/>
        </p:nvSpPr>
        <p:spPr>
          <a:xfrm>
            <a:off x="618001" y="1484230"/>
            <a:ext cx="11080013" cy="2932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지역코드 읽어서 조회</a:t>
            </a:r>
            <a:endParaRPr lang="en-US" altLang="ko-KR" sz="3200" dirty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설명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설명</a:t>
            </a:r>
            <a:endParaRPr lang="en-US" altLang="ko-KR" sz="3200" dirty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236676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구현 기능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08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일정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635178" y="759424"/>
            <a:ext cx="6632647" cy="5878442"/>
            <a:chOff x="4619001" y="0"/>
            <a:chExt cx="7737882" cy="6858000"/>
          </a:xfrm>
        </p:grpSpPr>
        <p:sp>
          <p:nvSpPr>
            <p:cNvPr id="46" name="자유형 45"/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원호 49"/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원호 50"/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원호 51"/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/>
          <p:cNvSpPr/>
          <p:nvPr/>
        </p:nvSpPr>
        <p:spPr>
          <a:xfrm>
            <a:off x="5724934" y="2182346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2526410" y="2131471"/>
            <a:ext cx="2783789" cy="1689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 algn="r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세부기능 구현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 algn="r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메일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텔레그램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구현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 algn="r">
              <a:lnSpc>
                <a:spcPct val="150000"/>
              </a:lnSpc>
              <a:buFontTx/>
              <a:buChar char="-"/>
            </a:pP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441484" y="2189878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046219" y="4726340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342304" y="4515914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341196" y="4391092"/>
            <a:ext cx="2783789" cy="127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기획 및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GUI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디자인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PPT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제작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수집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6762534" y="4640590"/>
            <a:ext cx="2783789" cy="1689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b="1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b="1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프레임 제작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xml 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연동</a:t>
            </a:r>
            <a:endParaRPr lang="en-US" altLang="ko-KR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검색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지도 기능 구현</a:t>
            </a:r>
            <a:endParaRPr lang="en-US" altLang="ko-KR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중간발표 준비</a:t>
            </a:r>
            <a:endParaRPr lang="en-US" altLang="ko-KR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9009500" y="2068005"/>
            <a:ext cx="2783789" cy="210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최종 기능 구현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추가 기능 구현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기능 점검 및 최종발표 준비</a:t>
            </a:r>
          </a:p>
        </p:txBody>
      </p:sp>
      <p:sp>
        <p:nvSpPr>
          <p:cNvPr id="18" name="자유형 17"/>
          <p:cNvSpPr/>
          <p:nvPr/>
        </p:nvSpPr>
        <p:spPr>
          <a:xfrm>
            <a:off x="3968750" y="4228965"/>
            <a:ext cx="1101725" cy="171586"/>
          </a:xfrm>
          <a:custGeom>
            <a:avLst/>
            <a:gdLst>
              <a:gd name="connsiteX0" fmla="*/ 0 w 1095375"/>
              <a:gd name="connsiteY0" fmla="*/ 152494 h 171544"/>
              <a:gd name="connsiteX1" fmla="*/ 514350 w 1095375"/>
              <a:gd name="connsiteY1" fmla="*/ 94 h 171544"/>
              <a:gd name="connsiteX2" fmla="*/ 1095375 w 1095375"/>
              <a:gd name="connsiteY2" fmla="*/ 171544 h 171544"/>
              <a:gd name="connsiteX0" fmla="*/ 0 w 1095375"/>
              <a:gd name="connsiteY0" fmla="*/ 133473 h 152523"/>
              <a:gd name="connsiteX1" fmla="*/ 530225 w 1095375"/>
              <a:gd name="connsiteY1" fmla="*/ 123 h 152523"/>
              <a:gd name="connsiteX2" fmla="*/ 1095375 w 1095375"/>
              <a:gd name="connsiteY2" fmla="*/ 152523 h 152523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725" h="171586">
                <a:moveTo>
                  <a:pt x="0" y="152536"/>
                </a:moveTo>
                <a:cubicBezTo>
                  <a:pt x="146844" y="49348"/>
                  <a:pt x="340254" y="-3039"/>
                  <a:pt x="523875" y="136"/>
                </a:cubicBezTo>
                <a:cubicBezTo>
                  <a:pt x="707496" y="3311"/>
                  <a:pt x="908843" y="55698"/>
                  <a:pt x="1101725" y="171586"/>
                </a:cubicBezTo>
              </a:path>
            </a:pathLst>
          </a:custGeom>
          <a:noFill/>
          <a:ln>
            <a:solidFill>
              <a:srgbClr val="FF808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1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09AA6E-F25D-2479-C0C9-53A89971E18A}"/>
              </a:ext>
            </a:extLst>
          </p:cNvPr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깃 </a:t>
            </a:r>
            <a:r>
              <a:rPr lang="ko-KR" altLang="en-US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커밋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횟수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50128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85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야놀자 야체 B</vt:lpstr>
      <vt:lpstr>Arial</vt:lpstr>
      <vt:lpstr>12롯데마트드림Bold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Dajeong Noh</cp:lastModifiedBy>
  <cp:revision>5</cp:revision>
  <dcterms:created xsi:type="dcterms:W3CDTF">2021-03-04T02:29:28Z</dcterms:created>
  <dcterms:modified xsi:type="dcterms:W3CDTF">2024-05-28T02:44:35Z</dcterms:modified>
</cp:coreProperties>
</file>