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59" r:id="rId6"/>
    <p:sldId id="267" r:id="rId7"/>
    <p:sldId id="260" r:id="rId8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야놀자 야체 B" panose="02020603020101020101" pitchFamily="18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9952" y="2492728"/>
            <a:ext cx="4777495" cy="1799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스크립트 언어 팀프로젝트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2021182010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노다정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2021184019 </a:t>
            </a:r>
            <a:r>
              <a:rPr lang="ko-KR" altLang="en-US" sz="1050" kern="0" dirty="0" err="1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양경원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66906" y="1591053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36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53CC55-D7B5-EADC-DEAA-5438E90D783F}"/>
              </a:ext>
            </a:extLst>
          </p:cNvPr>
          <p:cNvSpPr txBox="1"/>
          <p:nvPr/>
        </p:nvSpPr>
        <p:spPr>
          <a:xfrm>
            <a:off x="3046686" y="1785409"/>
            <a:ext cx="6093372" cy="328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기획의도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사용할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API</a:t>
            </a: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주요 기능 및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GUI</a:t>
            </a: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기획의도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D4113E-E65A-18D3-FF11-6C30E728DE84}"/>
              </a:ext>
            </a:extLst>
          </p:cNvPr>
          <p:cNvSpPr txBox="1"/>
          <p:nvPr/>
        </p:nvSpPr>
        <p:spPr>
          <a:xfrm>
            <a:off x="618001" y="1484230"/>
            <a:ext cx="11080013" cy="4409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반려동물의 반려인이 병원 정보를 손쉽게 보고</a:t>
            </a:r>
            <a:r>
              <a:rPr lang="en-US" altLang="ko-KR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예약을 할 수 있도록 한다</a:t>
            </a:r>
            <a:r>
              <a:rPr lang="en-US" altLang="ko-KR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반려동물의 의료품 및 의료용구를 사는 곳을 쉽게 파악할 수</a:t>
            </a:r>
            <a:br>
              <a:rPr lang="en-US" altLang="ko-KR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있도록 한다</a:t>
            </a:r>
            <a:r>
              <a:rPr lang="en-US" altLang="ko-KR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반려동물을 입양하고 싶은 사람이 보호소의 위치를 파악하고</a:t>
            </a:r>
            <a:r>
              <a:rPr lang="en-US" altLang="ko-KR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접근하기 쉽게 한다</a:t>
            </a:r>
            <a:r>
              <a:rPr lang="en-US" altLang="ko-KR" sz="32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7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사용할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API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E9CBAB5-6B2B-BF0B-9673-05251A2D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69" y="1234440"/>
            <a:ext cx="8554655" cy="48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주요 기능 및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GUI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7A79B8-44C5-E6F2-5BAA-C3BD5541303C}"/>
              </a:ext>
            </a:extLst>
          </p:cNvPr>
          <p:cNvSpPr/>
          <p:nvPr/>
        </p:nvSpPr>
        <p:spPr>
          <a:xfrm>
            <a:off x="2974911" y="1579206"/>
            <a:ext cx="5762690" cy="4320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E9A17C-50EF-381C-9483-E9BE9B677FF0}"/>
              </a:ext>
            </a:extLst>
          </p:cNvPr>
          <p:cNvSpPr/>
          <p:nvPr/>
        </p:nvSpPr>
        <p:spPr>
          <a:xfrm>
            <a:off x="3322805" y="3253471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병원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FC2672-F3B2-781B-541D-AF0817EB0494}"/>
              </a:ext>
            </a:extLst>
          </p:cNvPr>
          <p:cNvSpPr/>
          <p:nvPr/>
        </p:nvSpPr>
        <p:spPr>
          <a:xfrm>
            <a:off x="3323575" y="3883673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의료품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9C4710-4086-6A69-7537-7F1FDE6A5C16}"/>
              </a:ext>
            </a:extLst>
          </p:cNvPr>
          <p:cNvSpPr/>
          <p:nvPr/>
        </p:nvSpPr>
        <p:spPr>
          <a:xfrm>
            <a:off x="3323575" y="4502968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보호소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D7041C-3C7B-3F49-6BEA-D690C0C3DE14}"/>
              </a:ext>
            </a:extLst>
          </p:cNvPr>
          <p:cNvSpPr/>
          <p:nvPr/>
        </p:nvSpPr>
        <p:spPr>
          <a:xfrm>
            <a:off x="3327039" y="5197797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EC9E32-3E4C-DDFF-EB56-1FB0C0B78332}"/>
              </a:ext>
            </a:extLst>
          </p:cNvPr>
          <p:cNvSpPr/>
          <p:nvPr/>
        </p:nvSpPr>
        <p:spPr>
          <a:xfrm>
            <a:off x="4262928" y="2093798"/>
            <a:ext cx="3450356" cy="349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44289D-DE89-F374-F0F1-E3E077536C39}"/>
              </a:ext>
            </a:extLst>
          </p:cNvPr>
          <p:cNvSpPr/>
          <p:nvPr/>
        </p:nvSpPr>
        <p:spPr>
          <a:xfrm>
            <a:off x="4262928" y="2666134"/>
            <a:ext cx="3425967" cy="3049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7B812A-F320-BBFC-2DF5-67C45963EF66}"/>
              </a:ext>
            </a:extLst>
          </p:cNvPr>
          <p:cNvSpPr/>
          <p:nvPr/>
        </p:nvSpPr>
        <p:spPr>
          <a:xfrm>
            <a:off x="7920719" y="2649542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FD19DB-B68D-9FAC-A292-8D56EDEA5FCE}"/>
              </a:ext>
            </a:extLst>
          </p:cNvPr>
          <p:cNvSpPr/>
          <p:nvPr/>
        </p:nvSpPr>
        <p:spPr>
          <a:xfrm>
            <a:off x="3322805" y="2666134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즐겨찾기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23DACF-FB95-20D3-557E-2A577B53B5D5}"/>
              </a:ext>
            </a:extLst>
          </p:cNvPr>
          <p:cNvSpPr/>
          <p:nvPr/>
        </p:nvSpPr>
        <p:spPr>
          <a:xfrm>
            <a:off x="3136914" y="1687345"/>
            <a:ext cx="1003285" cy="848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9B7EFD-5843-9647-3B08-1C109826EF98}"/>
              </a:ext>
            </a:extLst>
          </p:cNvPr>
          <p:cNvSpPr/>
          <p:nvPr/>
        </p:nvSpPr>
        <p:spPr>
          <a:xfrm>
            <a:off x="4266344" y="1696005"/>
            <a:ext cx="3450356" cy="349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반려동물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A837AD-EB0F-BB5C-0EFC-96A285C036A4}"/>
              </a:ext>
            </a:extLst>
          </p:cNvPr>
          <p:cNvSpPr/>
          <p:nvPr/>
        </p:nvSpPr>
        <p:spPr>
          <a:xfrm>
            <a:off x="7931592" y="3268837"/>
            <a:ext cx="586454" cy="238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반려동물 관련 번호</a:t>
            </a:r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주요 기능 및 </a:t>
            </a: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GUI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7A79B8-44C5-E6F2-5BAA-C3BD5541303C}"/>
              </a:ext>
            </a:extLst>
          </p:cNvPr>
          <p:cNvSpPr/>
          <p:nvPr/>
        </p:nvSpPr>
        <p:spPr>
          <a:xfrm>
            <a:off x="2886011" y="1566506"/>
            <a:ext cx="5762690" cy="4320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E9A17C-50EF-381C-9483-E9BE9B677FF0}"/>
              </a:ext>
            </a:extLst>
          </p:cNvPr>
          <p:cNvSpPr/>
          <p:nvPr/>
        </p:nvSpPr>
        <p:spPr>
          <a:xfrm>
            <a:off x="3233905" y="3240771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병원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FC2672-F3B2-781B-541D-AF0817EB0494}"/>
              </a:ext>
            </a:extLst>
          </p:cNvPr>
          <p:cNvSpPr/>
          <p:nvPr/>
        </p:nvSpPr>
        <p:spPr>
          <a:xfrm>
            <a:off x="3234675" y="3870973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의료품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9C4710-4086-6A69-7537-7F1FDE6A5C16}"/>
              </a:ext>
            </a:extLst>
          </p:cNvPr>
          <p:cNvSpPr/>
          <p:nvPr/>
        </p:nvSpPr>
        <p:spPr>
          <a:xfrm>
            <a:off x="3234675" y="4490268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보호소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D7041C-3C7B-3F49-6BEA-D690C0C3DE14}"/>
              </a:ext>
            </a:extLst>
          </p:cNvPr>
          <p:cNvSpPr/>
          <p:nvPr/>
        </p:nvSpPr>
        <p:spPr>
          <a:xfrm>
            <a:off x="3238139" y="5185097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TIP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EC9E32-3E4C-DDFF-EB56-1FB0C0B78332}"/>
              </a:ext>
            </a:extLst>
          </p:cNvPr>
          <p:cNvSpPr/>
          <p:nvPr/>
        </p:nvSpPr>
        <p:spPr>
          <a:xfrm>
            <a:off x="4174028" y="2081098"/>
            <a:ext cx="3450356" cy="349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44289D-DE89-F374-F0F1-E3E077536C39}"/>
              </a:ext>
            </a:extLst>
          </p:cNvPr>
          <p:cNvSpPr/>
          <p:nvPr/>
        </p:nvSpPr>
        <p:spPr>
          <a:xfrm>
            <a:off x="4174028" y="2653434"/>
            <a:ext cx="3425967" cy="3049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7B812A-F320-BBFC-2DF5-67C45963EF66}"/>
              </a:ext>
            </a:extLst>
          </p:cNvPr>
          <p:cNvSpPr/>
          <p:nvPr/>
        </p:nvSpPr>
        <p:spPr>
          <a:xfrm>
            <a:off x="7831819" y="2636842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FD19DB-B68D-9FAC-A292-8D56EDEA5FCE}"/>
              </a:ext>
            </a:extLst>
          </p:cNvPr>
          <p:cNvSpPr/>
          <p:nvPr/>
        </p:nvSpPr>
        <p:spPr>
          <a:xfrm>
            <a:off x="3233905" y="2653434"/>
            <a:ext cx="58645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즐겨찾기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23DACF-FB95-20D3-557E-2A577B53B5D5}"/>
              </a:ext>
            </a:extLst>
          </p:cNvPr>
          <p:cNvSpPr/>
          <p:nvPr/>
        </p:nvSpPr>
        <p:spPr>
          <a:xfrm>
            <a:off x="3048014" y="1674645"/>
            <a:ext cx="1003285" cy="848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9B7EFD-5843-9647-3B08-1C109826EF98}"/>
              </a:ext>
            </a:extLst>
          </p:cNvPr>
          <p:cNvSpPr/>
          <p:nvPr/>
        </p:nvSpPr>
        <p:spPr>
          <a:xfrm>
            <a:off x="4177444" y="1683305"/>
            <a:ext cx="3450356" cy="349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반려동물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A837AD-EB0F-BB5C-0EFC-96A285C036A4}"/>
              </a:ext>
            </a:extLst>
          </p:cNvPr>
          <p:cNvSpPr/>
          <p:nvPr/>
        </p:nvSpPr>
        <p:spPr>
          <a:xfrm>
            <a:off x="7842692" y="3256137"/>
            <a:ext cx="586454" cy="2386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반려동물 관련 번호</a:t>
            </a:r>
          </a:p>
        </p:txBody>
      </p:sp>
    </p:spTree>
    <p:extLst>
      <p:ext uri="{BB962C8B-B14F-4D97-AF65-F5344CB8AC3E}">
        <p14:creationId xmlns:p14="http://schemas.microsoft.com/office/powerpoint/2010/main" val="23599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일정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526410" y="2131471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텔레그램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1196" y="4391092"/>
            <a:ext cx="2783789" cy="12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및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GUI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디자인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PPT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수집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762534" y="4640590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프레임 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xml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연동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중간발표 준비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09500" y="2068005"/>
            <a:ext cx="2783789" cy="21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점검 및 최종발표 준비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968750" y="422896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149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12롯데마트드림Bold</vt:lpstr>
      <vt:lpstr>맑은 고딕</vt:lpstr>
      <vt:lpstr>야놀자 야체 B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Dajeong Noh</cp:lastModifiedBy>
  <cp:revision>4</cp:revision>
  <dcterms:created xsi:type="dcterms:W3CDTF">2021-03-04T02:29:28Z</dcterms:created>
  <dcterms:modified xsi:type="dcterms:W3CDTF">2024-05-20T14:33:00Z</dcterms:modified>
</cp:coreProperties>
</file>