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5" r:id="rId4"/>
    <p:sldId id="260" r:id="rId5"/>
    <p:sldId id="259" r:id="rId6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야놀자 야체 B" panose="02020603020101020101" pitchFamily="18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스크립트 언어 팀프로젝트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2021182010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노다정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2021184019 </a:t>
            </a:r>
            <a:r>
              <a:rPr lang="ko-KR" altLang="en-US" sz="1050" kern="0" dirty="0" err="1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양경원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3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53CC55-D7B5-EADC-DEAA-5438E90D783F}"/>
              </a:ext>
            </a:extLst>
          </p:cNvPr>
          <p:cNvSpPr txBox="1"/>
          <p:nvPr/>
        </p:nvSpPr>
        <p:spPr>
          <a:xfrm>
            <a:off x="3075993" y="1785409"/>
            <a:ext cx="6093372" cy="328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 기능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깃 </a:t>
            </a:r>
            <a:r>
              <a:rPr lang="ko-KR" altLang="en-US" sz="3600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횟수</a:t>
            </a:r>
            <a:endParaRPr lang="en-US" altLang="ko-KR" sz="36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AC8CEF-AF9A-4C3D-9E01-950CE5D16EC3}"/>
              </a:ext>
            </a:extLst>
          </p:cNvPr>
          <p:cNvSpPr txBox="1"/>
          <p:nvPr/>
        </p:nvSpPr>
        <p:spPr>
          <a:xfrm>
            <a:off x="606073" y="1372239"/>
            <a:ext cx="4452927" cy="4598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구현한 기능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버튼을 눌러 각 리스트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TIP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눌러 관련 정보 획득 가능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사이드에 동물 보호와 관련된 번호 삽입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현재 날짜 및 시간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구현하지 못한 기능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추후 추가할 기능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검색창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맵 연동하여 띄우기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삽입 및 메일 연동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7057F53-D3A3-DC12-3C16-A44B069F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273288"/>
            <a:ext cx="6144557" cy="48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일정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526410" y="2131471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1196" y="4391092"/>
            <a:ext cx="2783789" cy="12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및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GUI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PPT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762534" y="4640590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프레임 제작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xml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연동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 기능 구현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중간발표 준비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09500" y="2068005"/>
            <a:ext cx="2783789" cy="21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점검 및 최종발표 준비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968750" y="422896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9AA6E-F25D-2479-C0C9-53A89971E18A}"/>
              </a:ext>
            </a:extLst>
          </p:cNvPr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깃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커밋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횟수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5370E-39EB-AE22-B6DC-2EFE7E9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22" y="2125493"/>
            <a:ext cx="8764956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12롯데마트드림Bold</vt:lpstr>
      <vt:lpstr>야놀자 야체 B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Dajeong Noh</cp:lastModifiedBy>
  <cp:revision>7</cp:revision>
  <dcterms:created xsi:type="dcterms:W3CDTF">2021-03-04T02:29:28Z</dcterms:created>
  <dcterms:modified xsi:type="dcterms:W3CDTF">2024-05-28T18:35:00Z</dcterms:modified>
</cp:coreProperties>
</file>