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3" r:id="rId12"/>
    <p:sldId id="266" r:id="rId13"/>
    <p:sldId id="274" r:id="rId14"/>
    <p:sldId id="275" r:id="rId15"/>
    <p:sldId id="276" r:id="rId16"/>
    <p:sldId id="277" r:id="rId17"/>
    <p:sldId id="258" r:id="rId18"/>
    <p:sldId id="269" r:id="rId19"/>
    <p:sldId id="267" r:id="rId20"/>
    <p:sldId id="268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VCO schematic</a:t>
            </a:r>
            <a:br>
              <a:rPr lang="en-US" dirty="0"/>
            </a:br>
            <a:r>
              <a:rPr lang="en-US" dirty="0"/>
              <a:t>Part 1</a:t>
            </a:r>
            <a:br>
              <a:rPr lang="en-US" dirty="0"/>
            </a:br>
            <a:r>
              <a:rPr lang="en-US" dirty="0"/>
              <a:t>5~10GHz range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Feed amplitute map graph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290" y="1567180"/>
            <a:ext cx="3677285" cy="4351655"/>
          </a:xfrm>
        </p:spPr>
        <p:txBody>
          <a:bodyPr/>
          <a:p>
            <a:r>
              <a:rPr lang="en-US"/>
              <a:t>Feedback loop stable at vbiasn1 cross test3</a:t>
            </a:r>
            <a:endParaRPr lang="en-US"/>
          </a:p>
          <a:p>
            <a:r>
              <a:rPr lang="en-US"/>
              <a:t>map below to find oscillation amplitute</a:t>
            </a:r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4253230"/>
            <a:ext cx="7999095" cy="2221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567180"/>
            <a:ext cx="79121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Amplitute control</a:t>
            </a:r>
            <a:endParaRPr 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8780145" y="845820"/>
          <a:ext cx="2853690" cy="560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5"/>
                <a:gridCol w="1426845"/>
              </a:tblGrid>
              <a:tr h="6572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V15 control voltage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Differential Amplitute</a:t>
                      </a:r>
                      <a:endParaRPr lang="en-US"/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0.2V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not exist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0.25V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~0V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0.3V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0.2V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0.35V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0.3V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0.4V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0.4V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0.45V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0.45~0.5V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0.5V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not stable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0.55V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not stable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not stable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4950" y="4521835"/>
            <a:ext cx="7706995" cy="193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950" y="2347595"/>
            <a:ext cx="752665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346710" y="1395730"/>
            <a:ext cx="8263890" cy="429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amplitute level control by voltage on V12</a:t>
            </a:r>
            <a:endParaRPr lang="en-US"/>
          </a:p>
          <a:p>
            <a:r>
              <a:rPr lang="en-US"/>
              <a:t>V15 voltage range: </a:t>
            </a:r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917180" y="3570605"/>
            <a:ext cx="707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Core oscillator, single ended</a:t>
            </a:r>
            <a:endParaRPr 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7974330" y="5509260"/>
            <a:ext cx="7734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output buffer, differential</a:t>
            </a:r>
            <a:endParaRPr 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Effect of amplitute control at 6.23G</a:t>
            </a:r>
            <a:br>
              <a:rPr lang="en-US"/>
            </a:br>
            <a:r>
              <a:rPr lang="en-US" sz="2800"/>
              <a:t>no obvious effect when amplitute large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control voltage = 0.45V</a:t>
            </a:r>
            <a:endParaRPr lang="en-US"/>
          </a:p>
        </p:txBody>
      </p:sp>
      <p:pic>
        <p:nvPicPr>
          <p:cNvPr id="1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2468563"/>
            <a:ext cx="5265420" cy="3773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9220" y="2468880"/>
            <a:ext cx="4625975" cy="38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294120" y="189103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voltage = 0.4V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control voltage = 0.35V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control voltage = 0.3V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38200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Effect of amplitute control </a:t>
            </a:r>
            <a:r>
              <a:rPr lang="en-US">
                <a:sym typeface="+mn-ea"/>
              </a:rPr>
              <a:t>at 6.23G</a:t>
            </a:r>
            <a:br>
              <a:rPr lang="en-US"/>
            </a:br>
            <a:r>
              <a:rPr lang="en-US" sz="2700"/>
              <a:t>high frequency component decay obviously when amplitute get smaller</a:t>
            </a:r>
            <a:endParaRPr lang="en-US" sz="2700"/>
          </a:p>
        </p:txBody>
      </p:sp>
      <p:pic>
        <p:nvPicPr>
          <p:cNvPr id="20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51710"/>
            <a:ext cx="4986020" cy="371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95" y="2252345"/>
            <a:ext cx="603631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effect of Amplitute control - lowest amplitute</a:t>
            </a:r>
            <a:br>
              <a:rPr lang="en-US"/>
            </a:br>
            <a:r>
              <a:rPr lang="en-US">
                <a:sym typeface="+mn-ea"/>
              </a:rPr>
              <a:t>at 6.23G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135"/>
            <a:ext cx="5181600" cy="4351338"/>
          </a:xfrm>
        </p:spPr>
        <p:txBody>
          <a:bodyPr/>
          <a:p>
            <a:r>
              <a:rPr lang="en-US"/>
              <a:t>Minimum amplitute ctrl =  0.27V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97380" y="2028825"/>
            <a:ext cx="7012305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effect of Amplitute control - lowest amplitute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at 2.64G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control voltage 0.40V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control voltage 0.3V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2456815"/>
            <a:ext cx="5311775" cy="3988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2456815"/>
            <a:ext cx="6422390" cy="40468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Frequency range vctrl=0.5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Frequency 9.37GHz (max)</a:t>
            </a:r>
            <a:endParaRPr lang="en-US"/>
          </a:p>
          <a:p>
            <a:r>
              <a:rPr lang="en-US"/>
              <a:t>Capacitor bank switch off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r>
              <a:rPr lang="en-US"/>
              <a:t>Frequence: 1.71GHz (min)</a:t>
            </a:r>
            <a:endParaRPr lang="en-US"/>
          </a:p>
          <a:p>
            <a:r>
              <a:rPr lang="en-US"/>
              <a:t>Capacitor bank switch on </a:t>
            </a:r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348" y="2818448"/>
            <a:ext cx="527113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70" y="2818765"/>
            <a:ext cx="4645660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Other frequency</a:t>
            </a:r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75335" y="1776095"/>
            <a:ext cx="2109470" cy="174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4520" y="1776095"/>
            <a:ext cx="2072640" cy="173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" y="3602990"/>
            <a:ext cx="2120265" cy="1757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/>
          <p:cNvGraphicFramePr/>
          <p:nvPr/>
        </p:nvGraphicFramePr>
        <p:xfrm>
          <a:off x="5907405" y="365125"/>
          <a:ext cx="5755640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910"/>
                <a:gridCol w="1438910"/>
                <a:gridCol w="1438910"/>
                <a:gridCol w="143891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Input bits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frequency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Input bits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frequency</a:t>
                      </a:r>
                      <a:endParaRPr lang="en-US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9.734GHz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2.921G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8.31GHz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2.78G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7.36G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2.64G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00011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6.6G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10011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2.54G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00100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6.12G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10100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2.432G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00101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5.81G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10101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2.349G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00110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4.86G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10110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2.27G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00111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4.729G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10111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2.16G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4.49G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2.11G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01001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4.205G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2.054G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01010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3.95G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11010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1.98G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01011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3.685G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11011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1.89G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01100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3.504G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11100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1.84G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01101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3.301G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11101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1.79G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01110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3.124G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1.73GHz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01111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2.80G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1.71GHz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20" y="3600450"/>
            <a:ext cx="2125345" cy="178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Setting time for shifting frequency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" y="1691005"/>
            <a:ext cx="5181600" cy="4351338"/>
          </a:xfrm>
        </p:spPr>
        <p:txBody>
          <a:bodyPr/>
          <a:p>
            <a:r>
              <a:rPr lang="en-US"/>
              <a:t>use vbiasn1 settling time as the settling time of the system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9.374G/0.3V sample settling plot</a:t>
            </a:r>
            <a:endParaRPr lang="en-US"/>
          </a:p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5812790" y="1816735"/>
          <a:ext cx="5833110" cy="406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55"/>
                <a:gridCol w="2916555"/>
              </a:tblGrid>
              <a:tr h="638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Frequency/ amp ctrl voltage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setlling time at vbiasn1</a:t>
                      </a:r>
                      <a:endParaRPr 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9.734G/0.3V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9.734G/0.35V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9.734G/0.4V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4.86G/0.3V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9ns</a:t>
                      </a:r>
                      <a:endParaRPr 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4.86G/0.35V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4.86G/0.4V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1.71G/0.3V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6ns</a:t>
                      </a:r>
                      <a:endParaRPr 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1.71G/0.35V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1.71G/0.4V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4ns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2720340"/>
            <a:ext cx="5588635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Power on settling time</a:t>
            </a:r>
            <a:endParaRPr 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use vbiasn1 settling time as the settling time of the system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9.73G/0.3V sample power on plot</a:t>
            </a:r>
            <a:endParaRPr lang="en-US">
              <a:sym typeface="+mn-ea"/>
            </a:endParaRPr>
          </a:p>
          <a:p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5812790" y="1816735"/>
          <a:ext cx="5833110" cy="406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55"/>
                <a:gridCol w="2916555"/>
              </a:tblGrid>
              <a:tr h="638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Frequency/ amp ctrl voltage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setlling time at vbiasn1</a:t>
                      </a:r>
                      <a:endParaRPr 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9.734G/0.3V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9.734G/0.35V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9.734G/0.4V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4.86G/0.3V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22ns</a:t>
                      </a:r>
                      <a:endParaRPr 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4.86G/0.35V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27ns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4.86G/0.4V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17.4ns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1.71G/0.3V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48ns</a:t>
                      </a:r>
                      <a:endParaRPr 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1.71G/0.35V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35ns</a:t>
                      </a:r>
                      <a:endParaRPr 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1.71G/0.4V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41ns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4670" y="2717800"/>
            <a:ext cx="5181600" cy="2125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Achevements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Frequency range: 9.73GHz~1.71GHz</a:t>
            </a:r>
            <a:endParaRPr lang="en-US"/>
          </a:p>
          <a:p>
            <a:r>
              <a:rPr lang="en-US"/>
              <a:t>Amplitute control: 0.2~0.5V differential</a:t>
            </a:r>
            <a:endParaRPr lang="en-US"/>
          </a:p>
          <a:p>
            <a:r>
              <a:rPr lang="en-US"/>
              <a:t>second harmonic (best case): -60dB</a:t>
            </a:r>
            <a:endParaRPr lang="en-US"/>
          </a:p>
          <a:p>
            <a:r>
              <a:rPr lang="en-US"/>
              <a:t>third harmonic (best case): -60dB</a:t>
            </a:r>
            <a:endParaRPr lang="en-US"/>
          </a:p>
          <a:p>
            <a:r>
              <a:rPr lang="en-US"/>
              <a:t>settling time:6ns(max)</a:t>
            </a:r>
            <a:endParaRPr lang="en-US"/>
          </a:p>
          <a:p>
            <a:r>
              <a:rPr lang="en-US"/>
              <a:t>startup time:48ns(max)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Resistor and current limitation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Maximum nominal vbiasn1 voltage: 760mV (1.113mA)</a:t>
            </a:r>
            <a:endParaRPr lang="en-US"/>
          </a:p>
          <a:p>
            <a:r>
              <a:rPr lang="en-US"/>
              <a:t>Resistor W = 2.85 =&gt; max 1.425mA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Positive feedback vbiasn1 voltage: 1.47V (2.2mA)</a:t>
            </a:r>
            <a:endParaRPr lang="en-US"/>
          </a:p>
          <a:p>
            <a:r>
              <a:rPr lang="en-US"/>
              <a:t>current read from op sim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3504565"/>
            <a:ext cx="3618865" cy="2506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90" y="3157855"/>
            <a:ext cx="2434590" cy="3199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65" y="3263900"/>
            <a:ext cx="3902710" cy="3296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998460" cy="4351655"/>
          </a:xfrm>
        </p:spPr>
        <p:txBody>
          <a:bodyPr>
            <a:normAutofit lnSpcReduction="10000"/>
          </a:bodyPr>
          <a:p>
            <a:r>
              <a:rPr lang="en-US">
                <a:sym typeface="+mn-ea"/>
              </a:rPr>
              <a:t>Frequency range: 9.73GHz~1.71GHz</a:t>
            </a:r>
            <a:endParaRPr lang="en-US"/>
          </a:p>
          <a:p>
            <a:r>
              <a:rPr lang="en-US">
                <a:sym typeface="+mn-ea"/>
              </a:rPr>
              <a:t>Amplitute control: 0.2~0.5V differential</a:t>
            </a:r>
            <a:endParaRPr lang="en-US"/>
          </a:p>
          <a:p>
            <a:r>
              <a:rPr lang="en-US">
                <a:sym typeface="+mn-ea"/>
              </a:rPr>
              <a:t>second harmonic (best case): -60dB</a:t>
            </a:r>
            <a:endParaRPr lang="en-US"/>
          </a:p>
          <a:p>
            <a:r>
              <a:rPr lang="en-US">
                <a:sym typeface="+mn-ea"/>
              </a:rPr>
              <a:t>third harmonic (best case): -60dB</a:t>
            </a:r>
            <a:endParaRPr lang="en-US"/>
          </a:p>
          <a:p>
            <a:r>
              <a:rPr lang="en-US">
                <a:sym typeface="+mn-ea"/>
              </a:rPr>
              <a:t>settling time:6ns(max)</a:t>
            </a:r>
            <a:endParaRPr lang="en-US"/>
          </a:p>
          <a:p>
            <a:r>
              <a:rPr lang="en-US">
                <a:sym typeface="+mn-ea"/>
              </a:rPr>
              <a:t>startup time:48ns(max)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Improment directions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75010" cy="4351655"/>
          </a:xfrm>
        </p:spPr>
        <p:txBody>
          <a:bodyPr/>
          <a:p>
            <a:r>
              <a:rPr lang="en-US"/>
              <a:t>Append a large swing op-amp to amplifier the output to a larger voltage</a:t>
            </a:r>
            <a:endParaRPr lang="en-US"/>
          </a:p>
          <a:p>
            <a:r>
              <a:rPr lang="en-US"/>
              <a:t>Retune capacitor bank to be smaller values to save capacitor budget.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Schematic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915035" y="1317625"/>
            <a:ext cx="5181600" cy="4351338"/>
          </a:xfrm>
        </p:spPr>
        <p:txBody>
          <a:bodyPr/>
          <a:p>
            <a:r>
              <a:rPr lang="en-US"/>
              <a:t>Consists of core oscillator and amplitute feedback. Able to alter output differential amplitute with external voltage sources.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7145" y="186690"/>
            <a:ext cx="4678045" cy="5939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3065780"/>
            <a:ext cx="4496435" cy="3510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Core oscillator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6100"/>
            <a:ext cx="10931525" cy="4351655"/>
          </a:xfrm>
        </p:spPr>
        <p:txBody>
          <a:bodyPr/>
          <a:p>
            <a:r>
              <a:rPr lang="en-US"/>
              <a:t>Take input from feedback network to modify amplitute</a:t>
            </a:r>
            <a:endParaRPr lang="en-US"/>
          </a:p>
          <a:p>
            <a:r>
              <a:rPr lang="en-US"/>
              <a:t>Capable to genreate sinwave of frequency from 9.734GHz~1.71GHz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2793365"/>
            <a:ext cx="8382000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Capacitor bank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Binary weighted capacitor bank</a:t>
            </a:r>
            <a:endParaRPr lang="en-US"/>
          </a:p>
          <a:p>
            <a:r>
              <a:rPr lang="en-US"/>
              <a:t>Optimized for minimum on capacitance</a:t>
            </a:r>
            <a:endParaRPr lang="en-US"/>
          </a:p>
          <a:p>
            <a:r>
              <a:rPr lang="en-US"/>
              <a:t>Five bit control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53430" y="2783840"/>
            <a:ext cx="6213475" cy="2071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peak and operating point detect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Pick up peak and operating point. Calculate amplitute level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87945" y="1075055"/>
            <a:ext cx="37719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3346450"/>
            <a:ext cx="97821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Peak and operating point plot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838200" y="1825625"/>
            <a:ext cx="11150600" cy="4351655"/>
          </a:xfrm>
        </p:spPr>
        <p:txBody>
          <a:bodyPr/>
          <a:p>
            <a:r>
              <a:rPr lang="en-US"/>
              <a:t>Feedback open loop on the left (net27 connect to vbiasn1 in close loop)</a:t>
            </a:r>
            <a:endParaRPr lang="en-US"/>
          </a:p>
          <a:p>
            <a:r>
              <a:rPr lang="en-US"/>
              <a:t>vop amp depicking the amplitute and operating point of oscillation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71210" y="2829560"/>
            <a:ext cx="5965190" cy="367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" y="2829560"/>
            <a:ext cx="4502785" cy="3752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feedback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amplitute level control by voltage on V15</a:t>
            </a:r>
            <a:endParaRPr lang="en-US"/>
          </a:p>
          <a:p>
            <a:r>
              <a:rPr lang="en-US"/>
              <a:t>V15 voltage range: 0.25~0.45V</a:t>
            </a:r>
            <a:endParaRPr lang="en-US"/>
          </a:p>
          <a:p>
            <a:r>
              <a:rPr lang="en-US"/>
              <a:t>Can actually control amplitute of differentail output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18030"/>
            <a:ext cx="5181600" cy="3258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Feedback open loop result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9185275" y="983615"/>
          <a:ext cx="2853690" cy="558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5"/>
                <a:gridCol w="14268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V15 control voltage</a:t>
                      </a:r>
                      <a:endParaRPr lang="en-US"/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0.2V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0.25V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0.3V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0.35V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0.4V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0.45V</a:t>
                      </a:r>
                      <a:endParaRPr lang="en-US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0.5V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0.55V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0.6V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743710"/>
            <a:ext cx="79121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1400" y="4372610"/>
            <a:ext cx="4565015" cy="23056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0520" y="4372610"/>
            <a:ext cx="1967865" cy="2439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3616</Words>
  <Application>WPS Presentation</Application>
  <PresentationFormat>Widescreen</PresentationFormat>
  <Paragraphs>435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Theme</vt:lpstr>
      <vt:lpstr>VCO schematic Part 1 5~10GHz range</vt:lpstr>
      <vt:lpstr>Achevements</vt:lpstr>
      <vt:lpstr>Schematic</vt:lpstr>
      <vt:lpstr>Core oscillator</vt:lpstr>
      <vt:lpstr>Capacitor bank</vt:lpstr>
      <vt:lpstr>peak and operating point detect</vt:lpstr>
      <vt:lpstr>Peak and operating point plot</vt:lpstr>
      <vt:lpstr>feedback</vt:lpstr>
      <vt:lpstr>Feedback open loop result</vt:lpstr>
      <vt:lpstr>Feed amplitute map graph</vt:lpstr>
      <vt:lpstr>Amplitute control</vt:lpstr>
      <vt:lpstr>Effect of amplitute control at 6.23G no obvious effect when amplitute large</vt:lpstr>
      <vt:lpstr>PowerPoint 演示文稿</vt:lpstr>
      <vt:lpstr>effect of Amplitute control - lowest amplitute at 6.23G</vt:lpstr>
      <vt:lpstr>effect of Amplitute control - lowest amplitute at 2.64G</vt:lpstr>
      <vt:lpstr>Frequency range vctrl=0.5</vt:lpstr>
      <vt:lpstr>Other frequency</vt:lpstr>
      <vt:lpstr>Setting time for shifting frequency</vt:lpstr>
      <vt:lpstr>Power on settling time</vt:lpstr>
      <vt:lpstr>Resistor and current limitation</vt:lpstr>
      <vt:lpstr>Conclusion</vt:lpstr>
      <vt:lpstr>Improment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schematic Part 1</dc:title>
  <dc:creator/>
  <cp:lastModifiedBy>DaveX</cp:lastModifiedBy>
  <cp:revision>15</cp:revision>
  <dcterms:created xsi:type="dcterms:W3CDTF">2022-07-26T06:05:00Z</dcterms:created>
  <dcterms:modified xsi:type="dcterms:W3CDTF">2022-08-04T18:40:03Z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CD311EC3F2F945158632C31811B20741</vt:lpwstr>
  </property>
  <property fmtid="{D5CDD505-2E9C-101B-9397-08002B2CF9AE}" pid="3" name="KSOProductBuildVer">
    <vt:lpwstr>1033-11.2.0.11191</vt:lpwstr>
  </property>
</Properties>
</file>