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ExtraCondensedMedium-italic.fntdata"/><Relationship Id="rId6" Type="http://schemas.openxmlformats.org/officeDocument/2006/relationships/slide" Target="slides/slide1.xml"/><Relationship Id="rId18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5917d2fd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5917d2fd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8bfce6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8bfce6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48bfce63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48bfce63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48bfce6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48bfce6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48bfce63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48bfce63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48bfce6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48bfce6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48bfce63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48bfce63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Google Shape;60;p13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Google Shape;65;p14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Google Shape;70;p1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Google Shape;75;p16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Google Shape;22;p4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Google Shape;50;p1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5" y="484436"/>
            <a:ext cx="9144003" cy="417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90475" y="-284297"/>
            <a:ext cx="8229600" cy="266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Your Brand Value with SWOT and Value Proposition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542875" y="2467200"/>
            <a:ext cx="8077200" cy="744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Engaging Group Activity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25422" l="25432" r="22117" t="13568"/>
          <a:stretch/>
        </p:blipFill>
        <p:spPr>
          <a:xfrm>
            <a:off x="2788750" y="2968800"/>
            <a:ext cx="1783250" cy="20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700" y="3005175"/>
            <a:ext cx="3941775" cy="207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667976"/>
            <a:ext cx="8229600" cy="1693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-152400" lvl="0" marL="152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group will imagine they are a small business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3576"/>
            <a:ext cx="3303365" cy="24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4">
            <a:alphaModFix/>
          </a:blip>
          <a:srcRect b="7244" l="0" r="0" t="0"/>
          <a:stretch/>
        </p:blipFill>
        <p:spPr>
          <a:xfrm>
            <a:off x="3632450" y="2513575"/>
            <a:ext cx="2477525" cy="24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375" y="2513576"/>
            <a:ext cx="2477525" cy="24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Minutes Activity</a:t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Noha Hassan Abdullah</a:t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the Activity</a:t>
            </a:r>
            <a:endParaRPr/>
          </a:p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Divide into groups of 3-4.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Conduct a quick SWOT analysis (Strengths, Weaknesses, Opportunities, Threats) for your chosen business.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Create a value proposition using Geoffrey Moore’s template.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Share your results with the class!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018" y="861650"/>
            <a:ext cx="2662274" cy="14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following</a:t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Noha Hassan Abdullah</a:t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Quick SWOT Analysis</a:t>
            </a:r>
            <a:endParaRPr/>
          </a:p>
        </p:txBody>
      </p:sp>
      <p:grpSp>
        <p:nvGrpSpPr>
          <p:cNvPr id="117" name="Google Shape;117;p22"/>
          <p:cNvGrpSpPr/>
          <p:nvPr/>
        </p:nvGrpSpPr>
        <p:grpSpPr>
          <a:xfrm>
            <a:off x="1087238" y="1861933"/>
            <a:ext cx="1496586" cy="2753375"/>
            <a:chOff x="1087238" y="1861933"/>
            <a:chExt cx="1496586" cy="2753375"/>
          </a:xfrm>
        </p:grpSpPr>
        <p:sp>
          <p:nvSpPr>
            <p:cNvPr id="118" name="Google Shape;118;p22"/>
            <p:cNvSpPr/>
            <p:nvPr/>
          </p:nvSpPr>
          <p:spPr>
            <a:xfrm>
              <a:off x="1125935" y="3217445"/>
              <a:ext cx="1430376" cy="308489"/>
            </a:xfrm>
            <a:custGeom>
              <a:rect b="b" l="l" r="r" t="t"/>
              <a:pathLst>
                <a:path extrusionOk="0" h="12021" w="55738">
                  <a:moveTo>
                    <a:pt x="32616" y="0"/>
                  </a:moveTo>
                  <a:cubicBezTo>
                    <a:pt x="32585" y="136"/>
                    <a:pt x="32526" y="271"/>
                    <a:pt x="32408" y="271"/>
                  </a:cubicBezTo>
                  <a:cubicBezTo>
                    <a:pt x="32392" y="271"/>
                    <a:pt x="32373" y="268"/>
                    <a:pt x="32354" y="262"/>
                  </a:cubicBezTo>
                  <a:cubicBezTo>
                    <a:pt x="32175" y="203"/>
                    <a:pt x="31997" y="197"/>
                    <a:pt x="31817" y="197"/>
                  </a:cubicBezTo>
                  <a:cubicBezTo>
                    <a:pt x="31772" y="197"/>
                    <a:pt x="31727" y="197"/>
                    <a:pt x="31681" y="197"/>
                  </a:cubicBezTo>
                  <a:cubicBezTo>
                    <a:pt x="31546" y="197"/>
                    <a:pt x="31409" y="194"/>
                    <a:pt x="31271" y="167"/>
                  </a:cubicBezTo>
                  <a:cubicBezTo>
                    <a:pt x="31185" y="146"/>
                    <a:pt x="31090" y="103"/>
                    <a:pt x="30985" y="103"/>
                  </a:cubicBezTo>
                  <a:cubicBezTo>
                    <a:pt x="30915" y="103"/>
                    <a:pt x="30839" y="122"/>
                    <a:pt x="30759" y="179"/>
                  </a:cubicBezTo>
                  <a:cubicBezTo>
                    <a:pt x="30719" y="208"/>
                    <a:pt x="30646" y="216"/>
                    <a:pt x="30558" y="216"/>
                  </a:cubicBezTo>
                  <a:cubicBezTo>
                    <a:pt x="30473" y="216"/>
                    <a:pt x="30374" y="209"/>
                    <a:pt x="30280" y="209"/>
                  </a:cubicBezTo>
                  <a:cubicBezTo>
                    <a:pt x="30235" y="209"/>
                    <a:pt x="30192" y="210"/>
                    <a:pt x="30151" y="215"/>
                  </a:cubicBezTo>
                  <a:cubicBezTo>
                    <a:pt x="30138" y="216"/>
                    <a:pt x="30125" y="217"/>
                    <a:pt x="30112" y="217"/>
                  </a:cubicBezTo>
                  <a:cubicBezTo>
                    <a:pt x="29962" y="217"/>
                    <a:pt x="29779" y="125"/>
                    <a:pt x="29650" y="125"/>
                  </a:cubicBezTo>
                  <a:cubicBezTo>
                    <a:pt x="29619" y="125"/>
                    <a:pt x="29591" y="130"/>
                    <a:pt x="29568" y="143"/>
                  </a:cubicBezTo>
                  <a:cubicBezTo>
                    <a:pt x="29327" y="282"/>
                    <a:pt x="29077" y="321"/>
                    <a:pt x="28831" y="321"/>
                  </a:cubicBezTo>
                  <a:cubicBezTo>
                    <a:pt x="28613" y="321"/>
                    <a:pt x="28400" y="291"/>
                    <a:pt x="28199" y="274"/>
                  </a:cubicBezTo>
                  <a:cubicBezTo>
                    <a:pt x="28065" y="261"/>
                    <a:pt x="27931" y="256"/>
                    <a:pt x="27798" y="256"/>
                  </a:cubicBezTo>
                  <a:cubicBezTo>
                    <a:pt x="27357" y="256"/>
                    <a:pt x="26918" y="311"/>
                    <a:pt x="26484" y="311"/>
                  </a:cubicBezTo>
                  <a:cubicBezTo>
                    <a:pt x="26453" y="311"/>
                    <a:pt x="26421" y="311"/>
                    <a:pt x="26389" y="310"/>
                  </a:cubicBezTo>
                  <a:cubicBezTo>
                    <a:pt x="26030" y="294"/>
                    <a:pt x="24254" y="286"/>
                    <a:pt x="22298" y="286"/>
                  </a:cubicBezTo>
                  <a:cubicBezTo>
                    <a:pt x="19772" y="286"/>
                    <a:pt x="16946" y="300"/>
                    <a:pt x="16483" y="334"/>
                  </a:cubicBezTo>
                  <a:cubicBezTo>
                    <a:pt x="16019" y="369"/>
                    <a:pt x="11089" y="369"/>
                    <a:pt x="10637" y="417"/>
                  </a:cubicBezTo>
                  <a:cubicBezTo>
                    <a:pt x="9958" y="488"/>
                    <a:pt x="9280" y="584"/>
                    <a:pt x="8589" y="631"/>
                  </a:cubicBezTo>
                  <a:cubicBezTo>
                    <a:pt x="8550" y="633"/>
                    <a:pt x="8510" y="634"/>
                    <a:pt x="8470" y="634"/>
                  </a:cubicBezTo>
                  <a:cubicBezTo>
                    <a:pt x="8210" y="634"/>
                    <a:pt x="7941" y="596"/>
                    <a:pt x="7687" y="596"/>
                  </a:cubicBezTo>
                  <a:cubicBezTo>
                    <a:pt x="7532" y="596"/>
                    <a:pt x="7383" y="610"/>
                    <a:pt x="7244" y="655"/>
                  </a:cubicBezTo>
                  <a:cubicBezTo>
                    <a:pt x="6613" y="858"/>
                    <a:pt x="5946" y="917"/>
                    <a:pt x="5315" y="1072"/>
                  </a:cubicBezTo>
                  <a:cubicBezTo>
                    <a:pt x="4803" y="1203"/>
                    <a:pt x="4243" y="1215"/>
                    <a:pt x="3719" y="1381"/>
                  </a:cubicBezTo>
                  <a:cubicBezTo>
                    <a:pt x="3196" y="1536"/>
                    <a:pt x="2696" y="1774"/>
                    <a:pt x="2219" y="2024"/>
                  </a:cubicBezTo>
                  <a:cubicBezTo>
                    <a:pt x="1457" y="2417"/>
                    <a:pt x="957" y="3096"/>
                    <a:pt x="636" y="3906"/>
                  </a:cubicBezTo>
                  <a:cubicBezTo>
                    <a:pt x="529" y="4168"/>
                    <a:pt x="588" y="4453"/>
                    <a:pt x="386" y="4727"/>
                  </a:cubicBezTo>
                  <a:cubicBezTo>
                    <a:pt x="219" y="4953"/>
                    <a:pt x="433" y="5394"/>
                    <a:pt x="124" y="5656"/>
                  </a:cubicBezTo>
                  <a:cubicBezTo>
                    <a:pt x="100" y="5680"/>
                    <a:pt x="112" y="5763"/>
                    <a:pt x="136" y="5811"/>
                  </a:cubicBezTo>
                  <a:cubicBezTo>
                    <a:pt x="207" y="6096"/>
                    <a:pt x="243" y="6406"/>
                    <a:pt x="231" y="6704"/>
                  </a:cubicBezTo>
                  <a:cubicBezTo>
                    <a:pt x="183" y="7489"/>
                    <a:pt x="207" y="8263"/>
                    <a:pt x="100" y="9049"/>
                  </a:cubicBezTo>
                  <a:cubicBezTo>
                    <a:pt x="5" y="9811"/>
                    <a:pt x="207" y="10585"/>
                    <a:pt x="64" y="11359"/>
                  </a:cubicBezTo>
                  <a:cubicBezTo>
                    <a:pt x="1" y="11731"/>
                    <a:pt x="214" y="12020"/>
                    <a:pt x="499" y="12020"/>
                  </a:cubicBezTo>
                  <a:cubicBezTo>
                    <a:pt x="587" y="12020"/>
                    <a:pt x="683" y="11992"/>
                    <a:pt x="779" y="11930"/>
                  </a:cubicBezTo>
                  <a:cubicBezTo>
                    <a:pt x="1033" y="11763"/>
                    <a:pt x="1298" y="11738"/>
                    <a:pt x="1566" y="11738"/>
                  </a:cubicBezTo>
                  <a:cubicBezTo>
                    <a:pt x="1678" y="11738"/>
                    <a:pt x="1791" y="11743"/>
                    <a:pt x="1904" y="11743"/>
                  </a:cubicBezTo>
                  <a:cubicBezTo>
                    <a:pt x="2077" y="11743"/>
                    <a:pt x="2251" y="11732"/>
                    <a:pt x="2422" y="11680"/>
                  </a:cubicBezTo>
                  <a:cubicBezTo>
                    <a:pt x="2922" y="11526"/>
                    <a:pt x="3565" y="11621"/>
                    <a:pt x="4124" y="11561"/>
                  </a:cubicBezTo>
                  <a:cubicBezTo>
                    <a:pt x="4874" y="11478"/>
                    <a:pt x="5636" y="11537"/>
                    <a:pt x="6375" y="11347"/>
                  </a:cubicBezTo>
                  <a:cubicBezTo>
                    <a:pt x="6450" y="11330"/>
                    <a:pt x="6580" y="11313"/>
                    <a:pt x="6683" y="11313"/>
                  </a:cubicBezTo>
                  <a:cubicBezTo>
                    <a:pt x="6725" y="11313"/>
                    <a:pt x="6763" y="11316"/>
                    <a:pt x="6791" y="11323"/>
                  </a:cubicBezTo>
                  <a:cubicBezTo>
                    <a:pt x="6925" y="11359"/>
                    <a:pt x="7059" y="11372"/>
                    <a:pt x="7192" y="11372"/>
                  </a:cubicBezTo>
                  <a:cubicBezTo>
                    <a:pt x="7548" y="11372"/>
                    <a:pt x="7902" y="11279"/>
                    <a:pt x="8259" y="11279"/>
                  </a:cubicBezTo>
                  <a:cubicBezTo>
                    <a:pt x="8349" y="11279"/>
                    <a:pt x="8439" y="11285"/>
                    <a:pt x="8530" y="11299"/>
                  </a:cubicBezTo>
                  <a:cubicBezTo>
                    <a:pt x="8598" y="11310"/>
                    <a:pt x="8667" y="11314"/>
                    <a:pt x="8737" y="11314"/>
                  </a:cubicBezTo>
                  <a:cubicBezTo>
                    <a:pt x="8989" y="11314"/>
                    <a:pt x="9249" y="11261"/>
                    <a:pt x="9500" y="11261"/>
                  </a:cubicBezTo>
                  <a:cubicBezTo>
                    <a:pt x="9571" y="11261"/>
                    <a:pt x="9640" y="11265"/>
                    <a:pt x="9708" y="11276"/>
                  </a:cubicBezTo>
                  <a:cubicBezTo>
                    <a:pt x="9970" y="11312"/>
                    <a:pt x="10872" y="11319"/>
                    <a:pt x="11928" y="11319"/>
                  </a:cubicBezTo>
                  <a:cubicBezTo>
                    <a:pt x="12605" y="11319"/>
                    <a:pt x="13345" y="11316"/>
                    <a:pt x="14021" y="11316"/>
                  </a:cubicBezTo>
                  <a:cubicBezTo>
                    <a:pt x="15077" y="11316"/>
                    <a:pt x="15976" y="11323"/>
                    <a:pt x="16233" y="11359"/>
                  </a:cubicBezTo>
                  <a:cubicBezTo>
                    <a:pt x="16396" y="11381"/>
                    <a:pt x="17282" y="11387"/>
                    <a:pt x="18441" y="11387"/>
                  </a:cubicBezTo>
                  <a:cubicBezTo>
                    <a:pt x="19850" y="11387"/>
                    <a:pt x="21662" y="11378"/>
                    <a:pt x="23069" y="11378"/>
                  </a:cubicBezTo>
                  <a:cubicBezTo>
                    <a:pt x="24227" y="11378"/>
                    <a:pt x="25111" y="11384"/>
                    <a:pt x="25270" y="11406"/>
                  </a:cubicBezTo>
                  <a:cubicBezTo>
                    <a:pt x="25969" y="11490"/>
                    <a:pt x="26687" y="11528"/>
                    <a:pt x="27391" y="11528"/>
                  </a:cubicBezTo>
                  <a:cubicBezTo>
                    <a:pt x="27490" y="11528"/>
                    <a:pt x="27589" y="11527"/>
                    <a:pt x="27687" y="11526"/>
                  </a:cubicBezTo>
                  <a:cubicBezTo>
                    <a:pt x="27893" y="11521"/>
                    <a:pt x="28098" y="11520"/>
                    <a:pt x="28304" y="11520"/>
                  </a:cubicBezTo>
                  <a:cubicBezTo>
                    <a:pt x="28814" y="11520"/>
                    <a:pt x="29324" y="11529"/>
                    <a:pt x="29834" y="11529"/>
                  </a:cubicBezTo>
                  <a:cubicBezTo>
                    <a:pt x="30238" y="11529"/>
                    <a:pt x="30641" y="11523"/>
                    <a:pt x="31044" y="11502"/>
                  </a:cubicBezTo>
                  <a:cubicBezTo>
                    <a:pt x="31445" y="11472"/>
                    <a:pt x="31849" y="11467"/>
                    <a:pt x="32255" y="11467"/>
                  </a:cubicBezTo>
                  <a:cubicBezTo>
                    <a:pt x="32462" y="11467"/>
                    <a:pt x="32671" y="11468"/>
                    <a:pt x="32878" y="11468"/>
                  </a:cubicBezTo>
                  <a:cubicBezTo>
                    <a:pt x="33241" y="11468"/>
                    <a:pt x="33603" y="11464"/>
                    <a:pt x="33961" y="11442"/>
                  </a:cubicBezTo>
                  <a:cubicBezTo>
                    <a:pt x="34102" y="11435"/>
                    <a:pt x="34719" y="11432"/>
                    <a:pt x="35621" y="11432"/>
                  </a:cubicBezTo>
                  <a:cubicBezTo>
                    <a:pt x="39231" y="11432"/>
                    <a:pt x="47413" y="11478"/>
                    <a:pt x="47975" y="11478"/>
                  </a:cubicBezTo>
                  <a:cubicBezTo>
                    <a:pt x="48324" y="11478"/>
                    <a:pt x="48684" y="11483"/>
                    <a:pt x="49037" y="11483"/>
                  </a:cubicBezTo>
                  <a:cubicBezTo>
                    <a:pt x="49213" y="11483"/>
                    <a:pt x="49388" y="11482"/>
                    <a:pt x="49559" y="11478"/>
                  </a:cubicBezTo>
                  <a:cubicBezTo>
                    <a:pt x="49606" y="11477"/>
                    <a:pt x="49653" y="11477"/>
                    <a:pt x="49700" y="11477"/>
                  </a:cubicBezTo>
                  <a:cubicBezTo>
                    <a:pt x="50096" y="11477"/>
                    <a:pt x="50491" y="11506"/>
                    <a:pt x="50883" y="11506"/>
                  </a:cubicBezTo>
                  <a:cubicBezTo>
                    <a:pt x="51034" y="11506"/>
                    <a:pt x="51183" y="11502"/>
                    <a:pt x="51333" y="11490"/>
                  </a:cubicBezTo>
                  <a:cubicBezTo>
                    <a:pt x="51486" y="11480"/>
                    <a:pt x="51655" y="11448"/>
                    <a:pt x="51820" y="11448"/>
                  </a:cubicBezTo>
                  <a:cubicBezTo>
                    <a:pt x="51860" y="11448"/>
                    <a:pt x="51900" y="11449"/>
                    <a:pt x="51940" y="11454"/>
                  </a:cubicBezTo>
                  <a:cubicBezTo>
                    <a:pt x="52511" y="11490"/>
                    <a:pt x="53071" y="11502"/>
                    <a:pt x="53642" y="11526"/>
                  </a:cubicBezTo>
                  <a:cubicBezTo>
                    <a:pt x="54095" y="11549"/>
                    <a:pt x="54547" y="11537"/>
                    <a:pt x="55000" y="11621"/>
                  </a:cubicBezTo>
                  <a:cubicBezTo>
                    <a:pt x="55073" y="11636"/>
                    <a:pt x="55162" y="11650"/>
                    <a:pt x="55250" y="11650"/>
                  </a:cubicBezTo>
                  <a:cubicBezTo>
                    <a:pt x="55433" y="11650"/>
                    <a:pt x="55607" y="11589"/>
                    <a:pt x="55607" y="11347"/>
                  </a:cubicBezTo>
                  <a:cubicBezTo>
                    <a:pt x="55607" y="11037"/>
                    <a:pt x="55678" y="10740"/>
                    <a:pt x="55655" y="10430"/>
                  </a:cubicBezTo>
                  <a:cubicBezTo>
                    <a:pt x="55631" y="9954"/>
                    <a:pt x="55547" y="9454"/>
                    <a:pt x="55631" y="9001"/>
                  </a:cubicBezTo>
                  <a:cubicBezTo>
                    <a:pt x="55738" y="8406"/>
                    <a:pt x="55643" y="7823"/>
                    <a:pt x="55666" y="7227"/>
                  </a:cubicBezTo>
                  <a:cubicBezTo>
                    <a:pt x="55702" y="6692"/>
                    <a:pt x="55464" y="6156"/>
                    <a:pt x="55559" y="5608"/>
                  </a:cubicBezTo>
                  <a:cubicBezTo>
                    <a:pt x="55559" y="5549"/>
                    <a:pt x="55559" y="5489"/>
                    <a:pt x="55464" y="5477"/>
                  </a:cubicBezTo>
                  <a:cubicBezTo>
                    <a:pt x="55309" y="5453"/>
                    <a:pt x="55345" y="5346"/>
                    <a:pt x="55369" y="5227"/>
                  </a:cubicBezTo>
                  <a:cubicBezTo>
                    <a:pt x="55393" y="5132"/>
                    <a:pt x="55488" y="5037"/>
                    <a:pt x="55428" y="4930"/>
                  </a:cubicBezTo>
                  <a:cubicBezTo>
                    <a:pt x="55190" y="4513"/>
                    <a:pt x="55143" y="4013"/>
                    <a:pt x="54797" y="3632"/>
                  </a:cubicBezTo>
                  <a:cubicBezTo>
                    <a:pt x="54559" y="3382"/>
                    <a:pt x="54321" y="3155"/>
                    <a:pt x="54047" y="2953"/>
                  </a:cubicBezTo>
                  <a:cubicBezTo>
                    <a:pt x="53690" y="2703"/>
                    <a:pt x="53392" y="2382"/>
                    <a:pt x="53047" y="2120"/>
                  </a:cubicBezTo>
                  <a:cubicBezTo>
                    <a:pt x="52714" y="1870"/>
                    <a:pt x="52392" y="1584"/>
                    <a:pt x="51940" y="1548"/>
                  </a:cubicBezTo>
                  <a:cubicBezTo>
                    <a:pt x="51868" y="1536"/>
                    <a:pt x="51904" y="1465"/>
                    <a:pt x="51880" y="1429"/>
                  </a:cubicBezTo>
                  <a:cubicBezTo>
                    <a:pt x="51838" y="1344"/>
                    <a:pt x="51801" y="1241"/>
                    <a:pt x="51723" y="1241"/>
                  </a:cubicBezTo>
                  <a:cubicBezTo>
                    <a:pt x="51692" y="1241"/>
                    <a:pt x="51654" y="1257"/>
                    <a:pt x="51606" y="1298"/>
                  </a:cubicBezTo>
                  <a:cubicBezTo>
                    <a:pt x="51559" y="1342"/>
                    <a:pt x="51520" y="1359"/>
                    <a:pt x="51488" y="1359"/>
                  </a:cubicBezTo>
                  <a:cubicBezTo>
                    <a:pt x="51415" y="1359"/>
                    <a:pt x="51374" y="1273"/>
                    <a:pt x="51333" y="1215"/>
                  </a:cubicBezTo>
                  <a:cubicBezTo>
                    <a:pt x="51273" y="1131"/>
                    <a:pt x="51249" y="1012"/>
                    <a:pt x="51106" y="977"/>
                  </a:cubicBezTo>
                  <a:lnTo>
                    <a:pt x="51106" y="977"/>
                  </a:lnTo>
                  <a:cubicBezTo>
                    <a:pt x="51130" y="1155"/>
                    <a:pt x="51071" y="1215"/>
                    <a:pt x="50868" y="1215"/>
                  </a:cubicBezTo>
                  <a:cubicBezTo>
                    <a:pt x="50689" y="1204"/>
                    <a:pt x="50605" y="1034"/>
                    <a:pt x="50486" y="1034"/>
                  </a:cubicBezTo>
                  <a:cubicBezTo>
                    <a:pt x="50479" y="1034"/>
                    <a:pt x="50471" y="1035"/>
                    <a:pt x="50463" y="1036"/>
                  </a:cubicBezTo>
                  <a:cubicBezTo>
                    <a:pt x="50403" y="1047"/>
                    <a:pt x="50345" y="1052"/>
                    <a:pt x="50288" y="1052"/>
                  </a:cubicBezTo>
                  <a:cubicBezTo>
                    <a:pt x="50097" y="1052"/>
                    <a:pt x="49918" y="999"/>
                    <a:pt x="49725" y="953"/>
                  </a:cubicBezTo>
                  <a:cubicBezTo>
                    <a:pt x="49284" y="851"/>
                    <a:pt x="48864" y="642"/>
                    <a:pt x="48394" y="642"/>
                  </a:cubicBezTo>
                  <a:cubicBezTo>
                    <a:pt x="48370" y="642"/>
                    <a:pt x="48345" y="642"/>
                    <a:pt x="48320" y="643"/>
                  </a:cubicBezTo>
                  <a:cubicBezTo>
                    <a:pt x="48307" y="644"/>
                    <a:pt x="48294" y="644"/>
                    <a:pt x="48280" y="644"/>
                  </a:cubicBezTo>
                  <a:cubicBezTo>
                    <a:pt x="47961" y="644"/>
                    <a:pt x="47653" y="512"/>
                    <a:pt x="47344" y="512"/>
                  </a:cubicBezTo>
                  <a:cubicBezTo>
                    <a:pt x="46951" y="500"/>
                    <a:pt x="34652" y="441"/>
                    <a:pt x="34259" y="417"/>
                  </a:cubicBezTo>
                  <a:cubicBezTo>
                    <a:pt x="34033" y="393"/>
                    <a:pt x="33818" y="358"/>
                    <a:pt x="33592" y="322"/>
                  </a:cubicBezTo>
                  <a:cubicBezTo>
                    <a:pt x="33411" y="303"/>
                    <a:pt x="33183" y="161"/>
                    <a:pt x="33045" y="161"/>
                  </a:cubicBezTo>
                  <a:cubicBezTo>
                    <a:pt x="33011" y="161"/>
                    <a:pt x="32982" y="170"/>
                    <a:pt x="32961" y="191"/>
                  </a:cubicBezTo>
                  <a:cubicBezTo>
                    <a:pt x="32864" y="294"/>
                    <a:pt x="32807" y="333"/>
                    <a:pt x="32771" y="333"/>
                  </a:cubicBezTo>
                  <a:cubicBezTo>
                    <a:pt x="32678" y="333"/>
                    <a:pt x="32727" y="77"/>
                    <a:pt x="3261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087238" y="3193452"/>
              <a:ext cx="1496586" cy="1421856"/>
            </a:xfrm>
            <a:custGeom>
              <a:rect b="b" l="l" r="r" t="t"/>
              <a:pathLst>
                <a:path extrusionOk="0" h="55406" w="58318">
                  <a:moveTo>
                    <a:pt x="34124" y="935"/>
                  </a:moveTo>
                  <a:cubicBezTo>
                    <a:pt x="34235" y="1012"/>
                    <a:pt x="34186" y="1268"/>
                    <a:pt x="34279" y="1268"/>
                  </a:cubicBezTo>
                  <a:cubicBezTo>
                    <a:pt x="34315" y="1268"/>
                    <a:pt x="34372" y="1229"/>
                    <a:pt x="34469" y="1126"/>
                  </a:cubicBezTo>
                  <a:cubicBezTo>
                    <a:pt x="34490" y="1105"/>
                    <a:pt x="34519" y="1096"/>
                    <a:pt x="34553" y="1096"/>
                  </a:cubicBezTo>
                  <a:cubicBezTo>
                    <a:pt x="34691" y="1096"/>
                    <a:pt x="34919" y="1238"/>
                    <a:pt x="35100" y="1257"/>
                  </a:cubicBezTo>
                  <a:cubicBezTo>
                    <a:pt x="35326" y="1293"/>
                    <a:pt x="35541" y="1328"/>
                    <a:pt x="35767" y="1352"/>
                  </a:cubicBezTo>
                  <a:cubicBezTo>
                    <a:pt x="36160" y="1376"/>
                    <a:pt x="48459" y="1435"/>
                    <a:pt x="48852" y="1447"/>
                  </a:cubicBezTo>
                  <a:cubicBezTo>
                    <a:pt x="49161" y="1447"/>
                    <a:pt x="49469" y="1579"/>
                    <a:pt x="49788" y="1579"/>
                  </a:cubicBezTo>
                  <a:cubicBezTo>
                    <a:pt x="49802" y="1579"/>
                    <a:pt x="49815" y="1579"/>
                    <a:pt x="49828" y="1578"/>
                  </a:cubicBezTo>
                  <a:cubicBezTo>
                    <a:pt x="49853" y="1577"/>
                    <a:pt x="49878" y="1577"/>
                    <a:pt x="49902" y="1577"/>
                  </a:cubicBezTo>
                  <a:cubicBezTo>
                    <a:pt x="50372" y="1577"/>
                    <a:pt x="50792" y="1786"/>
                    <a:pt x="51233" y="1888"/>
                  </a:cubicBezTo>
                  <a:cubicBezTo>
                    <a:pt x="51426" y="1934"/>
                    <a:pt x="51605" y="1987"/>
                    <a:pt x="51796" y="1987"/>
                  </a:cubicBezTo>
                  <a:cubicBezTo>
                    <a:pt x="51853" y="1987"/>
                    <a:pt x="51911" y="1982"/>
                    <a:pt x="51971" y="1971"/>
                  </a:cubicBezTo>
                  <a:cubicBezTo>
                    <a:pt x="51979" y="1970"/>
                    <a:pt x="51987" y="1969"/>
                    <a:pt x="51994" y="1969"/>
                  </a:cubicBezTo>
                  <a:cubicBezTo>
                    <a:pt x="52113" y="1969"/>
                    <a:pt x="52197" y="2139"/>
                    <a:pt x="52376" y="2150"/>
                  </a:cubicBezTo>
                  <a:cubicBezTo>
                    <a:pt x="52579" y="2150"/>
                    <a:pt x="52638" y="2090"/>
                    <a:pt x="52614" y="1912"/>
                  </a:cubicBezTo>
                  <a:lnTo>
                    <a:pt x="52614" y="1912"/>
                  </a:lnTo>
                  <a:cubicBezTo>
                    <a:pt x="52757" y="1947"/>
                    <a:pt x="52781" y="2066"/>
                    <a:pt x="52841" y="2150"/>
                  </a:cubicBezTo>
                  <a:cubicBezTo>
                    <a:pt x="52882" y="2208"/>
                    <a:pt x="52923" y="2294"/>
                    <a:pt x="52996" y="2294"/>
                  </a:cubicBezTo>
                  <a:cubicBezTo>
                    <a:pt x="53028" y="2294"/>
                    <a:pt x="53067" y="2277"/>
                    <a:pt x="53114" y="2233"/>
                  </a:cubicBezTo>
                  <a:cubicBezTo>
                    <a:pt x="53162" y="2192"/>
                    <a:pt x="53200" y="2176"/>
                    <a:pt x="53231" y="2176"/>
                  </a:cubicBezTo>
                  <a:cubicBezTo>
                    <a:pt x="53309" y="2176"/>
                    <a:pt x="53346" y="2279"/>
                    <a:pt x="53388" y="2364"/>
                  </a:cubicBezTo>
                  <a:cubicBezTo>
                    <a:pt x="53412" y="2400"/>
                    <a:pt x="53376" y="2471"/>
                    <a:pt x="53448" y="2483"/>
                  </a:cubicBezTo>
                  <a:cubicBezTo>
                    <a:pt x="53900" y="2519"/>
                    <a:pt x="54222" y="2805"/>
                    <a:pt x="54555" y="3055"/>
                  </a:cubicBezTo>
                  <a:cubicBezTo>
                    <a:pt x="54900" y="3317"/>
                    <a:pt x="55198" y="3638"/>
                    <a:pt x="55555" y="3888"/>
                  </a:cubicBezTo>
                  <a:cubicBezTo>
                    <a:pt x="55829" y="4090"/>
                    <a:pt x="56067" y="4317"/>
                    <a:pt x="56305" y="4567"/>
                  </a:cubicBezTo>
                  <a:cubicBezTo>
                    <a:pt x="56651" y="4948"/>
                    <a:pt x="56698" y="5448"/>
                    <a:pt x="56936" y="5865"/>
                  </a:cubicBezTo>
                  <a:cubicBezTo>
                    <a:pt x="56996" y="5972"/>
                    <a:pt x="56901" y="6067"/>
                    <a:pt x="56877" y="6162"/>
                  </a:cubicBezTo>
                  <a:cubicBezTo>
                    <a:pt x="56853" y="6281"/>
                    <a:pt x="56817" y="6388"/>
                    <a:pt x="56972" y="6412"/>
                  </a:cubicBezTo>
                  <a:cubicBezTo>
                    <a:pt x="57067" y="6424"/>
                    <a:pt x="57067" y="6484"/>
                    <a:pt x="57067" y="6543"/>
                  </a:cubicBezTo>
                  <a:cubicBezTo>
                    <a:pt x="56972" y="7091"/>
                    <a:pt x="57210" y="7627"/>
                    <a:pt x="57174" y="8162"/>
                  </a:cubicBezTo>
                  <a:cubicBezTo>
                    <a:pt x="57151" y="8758"/>
                    <a:pt x="57246" y="9341"/>
                    <a:pt x="57139" y="9936"/>
                  </a:cubicBezTo>
                  <a:cubicBezTo>
                    <a:pt x="57055" y="10389"/>
                    <a:pt x="57139" y="10889"/>
                    <a:pt x="57163" y="11365"/>
                  </a:cubicBezTo>
                  <a:cubicBezTo>
                    <a:pt x="57186" y="11675"/>
                    <a:pt x="57115" y="11972"/>
                    <a:pt x="57115" y="12282"/>
                  </a:cubicBezTo>
                  <a:cubicBezTo>
                    <a:pt x="57115" y="12524"/>
                    <a:pt x="56941" y="12585"/>
                    <a:pt x="56758" y="12585"/>
                  </a:cubicBezTo>
                  <a:cubicBezTo>
                    <a:pt x="56670" y="12585"/>
                    <a:pt x="56581" y="12571"/>
                    <a:pt x="56508" y="12556"/>
                  </a:cubicBezTo>
                  <a:cubicBezTo>
                    <a:pt x="56055" y="12472"/>
                    <a:pt x="55603" y="12484"/>
                    <a:pt x="55150" y="12461"/>
                  </a:cubicBezTo>
                  <a:cubicBezTo>
                    <a:pt x="54579" y="12437"/>
                    <a:pt x="54019" y="12425"/>
                    <a:pt x="53448" y="12389"/>
                  </a:cubicBezTo>
                  <a:cubicBezTo>
                    <a:pt x="53408" y="12384"/>
                    <a:pt x="53368" y="12383"/>
                    <a:pt x="53328" y="12383"/>
                  </a:cubicBezTo>
                  <a:cubicBezTo>
                    <a:pt x="53163" y="12383"/>
                    <a:pt x="52994" y="12415"/>
                    <a:pt x="52841" y="12425"/>
                  </a:cubicBezTo>
                  <a:cubicBezTo>
                    <a:pt x="52691" y="12437"/>
                    <a:pt x="52542" y="12441"/>
                    <a:pt x="52391" y="12441"/>
                  </a:cubicBezTo>
                  <a:cubicBezTo>
                    <a:pt x="51999" y="12441"/>
                    <a:pt x="51604" y="12412"/>
                    <a:pt x="51208" y="12412"/>
                  </a:cubicBezTo>
                  <a:cubicBezTo>
                    <a:pt x="51161" y="12412"/>
                    <a:pt x="51114" y="12412"/>
                    <a:pt x="51067" y="12413"/>
                  </a:cubicBezTo>
                  <a:cubicBezTo>
                    <a:pt x="50896" y="12417"/>
                    <a:pt x="50721" y="12418"/>
                    <a:pt x="50545" y="12418"/>
                  </a:cubicBezTo>
                  <a:cubicBezTo>
                    <a:pt x="50192" y="12418"/>
                    <a:pt x="49832" y="12413"/>
                    <a:pt x="49483" y="12413"/>
                  </a:cubicBezTo>
                  <a:cubicBezTo>
                    <a:pt x="48921" y="12413"/>
                    <a:pt x="40739" y="12367"/>
                    <a:pt x="37129" y="12367"/>
                  </a:cubicBezTo>
                  <a:cubicBezTo>
                    <a:pt x="36227" y="12367"/>
                    <a:pt x="35610" y="12370"/>
                    <a:pt x="35469" y="12377"/>
                  </a:cubicBezTo>
                  <a:cubicBezTo>
                    <a:pt x="35111" y="12399"/>
                    <a:pt x="34749" y="12403"/>
                    <a:pt x="34386" y="12403"/>
                  </a:cubicBezTo>
                  <a:cubicBezTo>
                    <a:pt x="34179" y="12403"/>
                    <a:pt x="33970" y="12402"/>
                    <a:pt x="33763" y="12402"/>
                  </a:cubicBezTo>
                  <a:cubicBezTo>
                    <a:pt x="33357" y="12402"/>
                    <a:pt x="32953" y="12407"/>
                    <a:pt x="32552" y="12437"/>
                  </a:cubicBezTo>
                  <a:cubicBezTo>
                    <a:pt x="32149" y="12458"/>
                    <a:pt x="31746" y="12464"/>
                    <a:pt x="31342" y="12464"/>
                  </a:cubicBezTo>
                  <a:cubicBezTo>
                    <a:pt x="30832" y="12464"/>
                    <a:pt x="30322" y="12455"/>
                    <a:pt x="29812" y="12455"/>
                  </a:cubicBezTo>
                  <a:cubicBezTo>
                    <a:pt x="29606" y="12455"/>
                    <a:pt x="29401" y="12456"/>
                    <a:pt x="29195" y="12461"/>
                  </a:cubicBezTo>
                  <a:cubicBezTo>
                    <a:pt x="29097" y="12462"/>
                    <a:pt x="28998" y="12463"/>
                    <a:pt x="28899" y="12463"/>
                  </a:cubicBezTo>
                  <a:cubicBezTo>
                    <a:pt x="28195" y="12463"/>
                    <a:pt x="27477" y="12425"/>
                    <a:pt x="26778" y="12341"/>
                  </a:cubicBezTo>
                  <a:cubicBezTo>
                    <a:pt x="26619" y="12319"/>
                    <a:pt x="25735" y="12313"/>
                    <a:pt x="24577" y="12313"/>
                  </a:cubicBezTo>
                  <a:cubicBezTo>
                    <a:pt x="23170" y="12313"/>
                    <a:pt x="21358" y="12322"/>
                    <a:pt x="19949" y="12322"/>
                  </a:cubicBezTo>
                  <a:cubicBezTo>
                    <a:pt x="18790" y="12322"/>
                    <a:pt x="17904" y="12316"/>
                    <a:pt x="17741" y="12294"/>
                  </a:cubicBezTo>
                  <a:cubicBezTo>
                    <a:pt x="17484" y="12258"/>
                    <a:pt x="16585" y="12251"/>
                    <a:pt x="15529" y="12251"/>
                  </a:cubicBezTo>
                  <a:cubicBezTo>
                    <a:pt x="14853" y="12251"/>
                    <a:pt x="14113" y="12254"/>
                    <a:pt x="13436" y="12254"/>
                  </a:cubicBezTo>
                  <a:cubicBezTo>
                    <a:pt x="12380" y="12254"/>
                    <a:pt x="11478" y="12247"/>
                    <a:pt x="11216" y="12211"/>
                  </a:cubicBezTo>
                  <a:cubicBezTo>
                    <a:pt x="11148" y="12200"/>
                    <a:pt x="11079" y="12196"/>
                    <a:pt x="11008" y="12196"/>
                  </a:cubicBezTo>
                  <a:cubicBezTo>
                    <a:pt x="10757" y="12196"/>
                    <a:pt x="10497" y="12249"/>
                    <a:pt x="10245" y="12249"/>
                  </a:cubicBezTo>
                  <a:cubicBezTo>
                    <a:pt x="10175" y="12249"/>
                    <a:pt x="10106" y="12245"/>
                    <a:pt x="10038" y="12234"/>
                  </a:cubicBezTo>
                  <a:cubicBezTo>
                    <a:pt x="9947" y="12220"/>
                    <a:pt x="9857" y="12214"/>
                    <a:pt x="9767" y="12214"/>
                  </a:cubicBezTo>
                  <a:cubicBezTo>
                    <a:pt x="9410" y="12214"/>
                    <a:pt x="9056" y="12307"/>
                    <a:pt x="8700" y="12307"/>
                  </a:cubicBezTo>
                  <a:cubicBezTo>
                    <a:pt x="8567" y="12307"/>
                    <a:pt x="8433" y="12294"/>
                    <a:pt x="8299" y="12258"/>
                  </a:cubicBezTo>
                  <a:cubicBezTo>
                    <a:pt x="8271" y="12251"/>
                    <a:pt x="8233" y="12248"/>
                    <a:pt x="8191" y="12248"/>
                  </a:cubicBezTo>
                  <a:cubicBezTo>
                    <a:pt x="8088" y="12248"/>
                    <a:pt x="7958" y="12265"/>
                    <a:pt x="7883" y="12282"/>
                  </a:cubicBezTo>
                  <a:cubicBezTo>
                    <a:pt x="7144" y="12472"/>
                    <a:pt x="6382" y="12413"/>
                    <a:pt x="5632" y="12496"/>
                  </a:cubicBezTo>
                  <a:cubicBezTo>
                    <a:pt x="5073" y="12556"/>
                    <a:pt x="4430" y="12461"/>
                    <a:pt x="3930" y="12615"/>
                  </a:cubicBezTo>
                  <a:cubicBezTo>
                    <a:pt x="3759" y="12667"/>
                    <a:pt x="3585" y="12678"/>
                    <a:pt x="3412" y="12678"/>
                  </a:cubicBezTo>
                  <a:cubicBezTo>
                    <a:pt x="3299" y="12678"/>
                    <a:pt x="3186" y="12673"/>
                    <a:pt x="3074" y="12673"/>
                  </a:cubicBezTo>
                  <a:cubicBezTo>
                    <a:pt x="2806" y="12673"/>
                    <a:pt x="2541" y="12698"/>
                    <a:pt x="2287" y="12865"/>
                  </a:cubicBezTo>
                  <a:cubicBezTo>
                    <a:pt x="2191" y="12927"/>
                    <a:pt x="2095" y="12955"/>
                    <a:pt x="2007" y="12955"/>
                  </a:cubicBezTo>
                  <a:cubicBezTo>
                    <a:pt x="1722" y="12955"/>
                    <a:pt x="1509" y="12666"/>
                    <a:pt x="1572" y="12294"/>
                  </a:cubicBezTo>
                  <a:cubicBezTo>
                    <a:pt x="1715" y="11520"/>
                    <a:pt x="1513" y="10746"/>
                    <a:pt x="1608" y="9984"/>
                  </a:cubicBezTo>
                  <a:cubicBezTo>
                    <a:pt x="1715" y="9198"/>
                    <a:pt x="1691" y="8424"/>
                    <a:pt x="1739" y="7639"/>
                  </a:cubicBezTo>
                  <a:cubicBezTo>
                    <a:pt x="1751" y="7341"/>
                    <a:pt x="1715" y="7031"/>
                    <a:pt x="1644" y="6746"/>
                  </a:cubicBezTo>
                  <a:cubicBezTo>
                    <a:pt x="1620" y="6698"/>
                    <a:pt x="1608" y="6615"/>
                    <a:pt x="1632" y="6591"/>
                  </a:cubicBezTo>
                  <a:cubicBezTo>
                    <a:pt x="1941" y="6329"/>
                    <a:pt x="1727" y="5888"/>
                    <a:pt x="1894" y="5662"/>
                  </a:cubicBezTo>
                  <a:cubicBezTo>
                    <a:pt x="2096" y="5388"/>
                    <a:pt x="2037" y="5103"/>
                    <a:pt x="2144" y="4841"/>
                  </a:cubicBezTo>
                  <a:cubicBezTo>
                    <a:pt x="2465" y="4031"/>
                    <a:pt x="2965" y="3352"/>
                    <a:pt x="3727" y="2959"/>
                  </a:cubicBezTo>
                  <a:cubicBezTo>
                    <a:pt x="4204" y="2709"/>
                    <a:pt x="4704" y="2471"/>
                    <a:pt x="5227" y="2316"/>
                  </a:cubicBezTo>
                  <a:cubicBezTo>
                    <a:pt x="5751" y="2150"/>
                    <a:pt x="6311" y="2138"/>
                    <a:pt x="6823" y="2007"/>
                  </a:cubicBezTo>
                  <a:cubicBezTo>
                    <a:pt x="7454" y="1852"/>
                    <a:pt x="8121" y="1793"/>
                    <a:pt x="8752" y="1590"/>
                  </a:cubicBezTo>
                  <a:cubicBezTo>
                    <a:pt x="8891" y="1545"/>
                    <a:pt x="9040" y="1531"/>
                    <a:pt x="9195" y="1531"/>
                  </a:cubicBezTo>
                  <a:cubicBezTo>
                    <a:pt x="9449" y="1531"/>
                    <a:pt x="9718" y="1569"/>
                    <a:pt x="9978" y="1569"/>
                  </a:cubicBezTo>
                  <a:cubicBezTo>
                    <a:pt x="10018" y="1569"/>
                    <a:pt x="10058" y="1568"/>
                    <a:pt x="10097" y="1566"/>
                  </a:cubicBezTo>
                  <a:cubicBezTo>
                    <a:pt x="10788" y="1519"/>
                    <a:pt x="11466" y="1423"/>
                    <a:pt x="12145" y="1352"/>
                  </a:cubicBezTo>
                  <a:cubicBezTo>
                    <a:pt x="12597" y="1304"/>
                    <a:pt x="17527" y="1304"/>
                    <a:pt x="17991" y="1269"/>
                  </a:cubicBezTo>
                  <a:cubicBezTo>
                    <a:pt x="18454" y="1235"/>
                    <a:pt x="21280" y="1221"/>
                    <a:pt x="23806" y="1221"/>
                  </a:cubicBezTo>
                  <a:cubicBezTo>
                    <a:pt x="25762" y="1221"/>
                    <a:pt x="27538" y="1229"/>
                    <a:pt x="27897" y="1245"/>
                  </a:cubicBezTo>
                  <a:cubicBezTo>
                    <a:pt x="27929" y="1246"/>
                    <a:pt x="27961" y="1246"/>
                    <a:pt x="27992" y="1246"/>
                  </a:cubicBezTo>
                  <a:cubicBezTo>
                    <a:pt x="28426" y="1246"/>
                    <a:pt x="28865" y="1191"/>
                    <a:pt x="29306" y="1191"/>
                  </a:cubicBezTo>
                  <a:cubicBezTo>
                    <a:pt x="29439" y="1191"/>
                    <a:pt x="29573" y="1196"/>
                    <a:pt x="29707" y="1209"/>
                  </a:cubicBezTo>
                  <a:cubicBezTo>
                    <a:pt x="29908" y="1226"/>
                    <a:pt x="30121" y="1256"/>
                    <a:pt x="30339" y="1256"/>
                  </a:cubicBezTo>
                  <a:cubicBezTo>
                    <a:pt x="30585" y="1256"/>
                    <a:pt x="30835" y="1217"/>
                    <a:pt x="31076" y="1078"/>
                  </a:cubicBezTo>
                  <a:cubicBezTo>
                    <a:pt x="31099" y="1065"/>
                    <a:pt x="31127" y="1060"/>
                    <a:pt x="31158" y="1060"/>
                  </a:cubicBezTo>
                  <a:cubicBezTo>
                    <a:pt x="31287" y="1060"/>
                    <a:pt x="31470" y="1152"/>
                    <a:pt x="31620" y="1152"/>
                  </a:cubicBezTo>
                  <a:cubicBezTo>
                    <a:pt x="31633" y="1152"/>
                    <a:pt x="31646" y="1151"/>
                    <a:pt x="31659" y="1150"/>
                  </a:cubicBezTo>
                  <a:cubicBezTo>
                    <a:pt x="31700" y="1145"/>
                    <a:pt x="31743" y="1144"/>
                    <a:pt x="31788" y="1144"/>
                  </a:cubicBezTo>
                  <a:cubicBezTo>
                    <a:pt x="31882" y="1144"/>
                    <a:pt x="31981" y="1151"/>
                    <a:pt x="32066" y="1151"/>
                  </a:cubicBezTo>
                  <a:cubicBezTo>
                    <a:pt x="32154" y="1151"/>
                    <a:pt x="32227" y="1143"/>
                    <a:pt x="32267" y="1114"/>
                  </a:cubicBezTo>
                  <a:cubicBezTo>
                    <a:pt x="32347" y="1057"/>
                    <a:pt x="32423" y="1038"/>
                    <a:pt x="32493" y="1038"/>
                  </a:cubicBezTo>
                  <a:cubicBezTo>
                    <a:pt x="32598" y="1038"/>
                    <a:pt x="32693" y="1081"/>
                    <a:pt x="32779" y="1102"/>
                  </a:cubicBezTo>
                  <a:cubicBezTo>
                    <a:pt x="32917" y="1129"/>
                    <a:pt x="33054" y="1132"/>
                    <a:pt x="33189" y="1132"/>
                  </a:cubicBezTo>
                  <a:cubicBezTo>
                    <a:pt x="33235" y="1132"/>
                    <a:pt x="33280" y="1132"/>
                    <a:pt x="33325" y="1132"/>
                  </a:cubicBezTo>
                  <a:cubicBezTo>
                    <a:pt x="33505" y="1132"/>
                    <a:pt x="33683" y="1138"/>
                    <a:pt x="33862" y="1197"/>
                  </a:cubicBezTo>
                  <a:cubicBezTo>
                    <a:pt x="33881" y="1203"/>
                    <a:pt x="33900" y="1206"/>
                    <a:pt x="33916" y="1206"/>
                  </a:cubicBezTo>
                  <a:cubicBezTo>
                    <a:pt x="34034" y="1206"/>
                    <a:pt x="34093" y="1071"/>
                    <a:pt x="34124" y="935"/>
                  </a:cubicBezTo>
                  <a:close/>
                  <a:moveTo>
                    <a:pt x="11048" y="13120"/>
                  </a:moveTo>
                  <a:cubicBezTo>
                    <a:pt x="11204" y="13120"/>
                    <a:pt x="11359" y="13126"/>
                    <a:pt x="11514" y="13139"/>
                  </a:cubicBezTo>
                  <a:cubicBezTo>
                    <a:pt x="11907" y="13163"/>
                    <a:pt x="12312" y="13139"/>
                    <a:pt x="12705" y="13175"/>
                  </a:cubicBezTo>
                  <a:cubicBezTo>
                    <a:pt x="13502" y="13246"/>
                    <a:pt x="26230" y="13258"/>
                    <a:pt x="27040" y="13306"/>
                  </a:cubicBezTo>
                  <a:cubicBezTo>
                    <a:pt x="27397" y="13318"/>
                    <a:pt x="27766" y="13342"/>
                    <a:pt x="28123" y="13342"/>
                  </a:cubicBezTo>
                  <a:cubicBezTo>
                    <a:pt x="28280" y="13342"/>
                    <a:pt x="28437" y="13340"/>
                    <a:pt x="28595" y="13340"/>
                  </a:cubicBezTo>
                  <a:cubicBezTo>
                    <a:pt x="28830" y="13340"/>
                    <a:pt x="29066" y="13344"/>
                    <a:pt x="29302" y="13365"/>
                  </a:cubicBezTo>
                  <a:cubicBezTo>
                    <a:pt x="29418" y="13373"/>
                    <a:pt x="29534" y="13376"/>
                    <a:pt x="29650" y="13376"/>
                  </a:cubicBezTo>
                  <a:cubicBezTo>
                    <a:pt x="29978" y="13376"/>
                    <a:pt x="30306" y="13353"/>
                    <a:pt x="30633" y="13353"/>
                  </a:cubicBezTo>
                  <a:cubicBezTo>
                    <a:pt x="30880" y="13353"/>
                    <a:pt x="31127" y="13366"/>
                    <a:pt x="31374" y="13413"/>
                  </a:cubicBezTo>
                  <a:cubicBezTo>
                    <a:pt x="31409" y="13419"/>
                    <a:pt x="31443" y="13422"/>
                    <a:pt x="31476" y="13422"/>
                  </a:cubicBezTo>
                  <a:cubicBezTo>
                    <a:pt x="31682" y="13422"/>
                    <a:pt x="31859" y="13317"/>
                    <a:pt x="32081" y="13317"/>
                  </a:cubicBezTo>
                  <a:cubicBezTo>
                    <a:pt x="32091" y="13317"/>
                    <a:pt x="32102" y="13317"/>
                    <a:pt x="32112" y="13318"/>
                  </a:cubicBezTo>
                  <a:cubicBezTo>
                    <a:pt x="32333" y="13330"/>
                    <a:pt x="32556" y="13335"/>
                    <a:pt x="32779" y="13335"/>
                  </a:cubicBezTo>
                  <a:cubicBezTo>
                    <a:pt x="33282" y="13335"/>
                    <a:pt x="33788" y="13313"/>
                    <a:pt x="34289" y="13313"/>
                  </a:cubicBezTo>
                  <a:cubicBezTo>
                    <a:pt x="34417" y="13313"/>
                    <a:pt x="34544" y="13314"/>
                    <a:pt x="34672" y="13318"/>
                  </a:cubicBezTo>
                  <a:cubicBezTo>
                    <a:pt x="34777" y="13321"/>
                    <a:pt x="34882" y="13323"/>
                    <a:pt x="34987" y="13323"/>
                  </a:cubicBezTo>
                  <a:cubicBezTo>
                    <a:pt x="35356" y="13323"/>
                    <a:pt x="35723" y="13305"/>
                    <a:pt x="36091" y="13305"/>
                  </a:cubicBezTo>
                  <a:cubicBezTo>
                    <a:pt x="36304" y="13305"/>
                    <a:pt x="36517" y="13311"/>
                    <a:pt x="36731" y="13330"/>
                  </a:cubicBezTo>
                  <a:cubicBezTo>
                    <a:pt x="37052" y="13355"/>
                    <a:pt x="40689" y="13370"/>
                    <a:pt x="44147" y="13370"/>
                  </a:cubicBezTo>
                  <a:cubicBezTo>
                    <a:pt x="47244" y="13370"/>
                    <a:pt x="50197" y="13358"/>
                    <a:pt x="50495" y="13330"/>
                  </a:cubicBezTo>
                  <a:cubicBezTo>
                    <a:pt x="50571" y="13325"/>
                    <a:pt x="50648" y="13323"/>
                    <a:pt x="50726" y="13323"/>
                  </a:cubicBezTo>
                  <a:cubicBezTo>
                    <a:pt x="50986" y="13323"/>
                    <a:pt x="51256" y="13344"/>
                    <a:pt x="51518" y="13344"/>
                  </a:cubicBezTo>
                  <a:cubicBezTo>
                    <a:pt x="51562" y="13344"/>
                    <a:pt x="51606" y="13343"/>
                    <a:pt x="51650" y="13342"/>
                  </a:cubicBezTo>
                  <a:cubicBezTo>
                    <a:pt x="51773" y="13342"/>
                    <a:pt x="51897" y="13343"/>
                    <a:pt x="52022" y="13343"/>
                  </a:cubicBezTo>
                  <a:cubicBezTo>
                    <a:pt x="52272" y="13343"/>
                    <a:pt x="52523" y="13338"/>
                    <a:pt x="52769" y="13306"/>
                  </a:cubicBezTo>
                  <a:cubicBezTo>
                    <a:pt x="52894" y="13291"/>
                    <a:pt x="53023" y="13284"/>
                    <a:pt x="53150" y="13284"/>
                  </a:cubicBezTo>
                  <a:cubicBezTo>
                    <a:pt x="53328" y="13284"/>
                    <a:pt x="53503" y="13297"/>
                    <a:pt x="53662" y="13318"/>
                  </a:cubicBezTo>
                  <a:cubicBezTo>
                    <a:pt x="53811" y="13332"/>
                    <a:pt x="53959" y="13337"/>
                    <a:pt x="54105" y="13337"/>
                  </a:cubicBezTo>
                  <a:cubicBezTo>
                    <a:pt x="54354" y="13337"/>
                    <a:pt x="54600" y="13324"/>
                    <a:pt x="54846" y="13324"/>
                  </a:cubicBezTo>
                  <a:cubicBezTo>
                    <a:pt x="54931" y="13324"/>
                    <a:pt x="55017" y="13325"/>
                    <a:pt x="55103" y="13330"/>
                  </a:cubicBezTo>
                  <a:cubicBezTo>
                    <a:pt x="55270" y="13337"/>
                    <a:pt x="55447" y="13403"/>
                    <a:pt x="55637" y="13403"/>
                  </a:cubicBezTo>
                  <a:cubicBezTo>
                    <a:pt x="55745" y="13403"/>
                    <a:pt x="55856" y="13382"/>
                    <a:pt x="55972" y="13318"/>
                  </a:cubicBezTo>
                  <a:cubicBezTo>
                    <a:pt x="56027" y="13288"/>
                    <a:pt x="56103" y="13278"/>
                    <a:pt x="56192" y="13278"/>
                  </a:cubicBezTo>
                  <a:cubicBezTo>
                    <a:pt x="56391" y="13278"/>
                    <a:pt x="56651" y="13330"/>
                    <a:pt x="56865" y="13330"/>
                  </a:cubicBezTo>
                  <a:cubicBezTo>
                    <a:pt x="56924" y="13330"/>
                    <a:pt x="57127" y="13496"/>
                    <a:pt x="57103" y="13699"/>
                  </a:cubicBezTo>
                  <a:cubicBezTo>
                    <a:pt x="57055" y="14127"/>
                    <a:pt x="56960" y="14544"/>
                    <a:pt x="56984" y="14973"/>
                  </a:cubicBezTo>
                  <a:cubicBezTo>
                    <a:pt x="57008" y="15354"/>
                    <a:pt x="57032" y="15735"/>
                    <a:pt x="57032" y="16116"/>
                  </a:cubicBezTo>
                  <a:cubicBezTo>
                    <a:pt x="57032" y="16556"/>
                    <a:pt x="57020" y="16997"/>
                    <a:pt x="57008" y="17437"/>
                  </a:cubicBezTo>
                  <a:cubicBezTo>
                    <a:pt x="56996" y="17866"/>
                    <a:pt x="57020" y="18307"/>
                    <a:pt x="56984" y="18735"/>
                  </a:cubicBezTo>
                  <a:cubicBezTo>
                    <a:pt x="56960" y="19188"/>
                    <a:pt x="57103" y="19664"/>
                    <a:pt x="56877" y="20092"/>
                  </a:cubicBezTo>
                  <a:cubicBezTo>
                    <a:pt x="56782" y="20271"/>
                    <a:pt x="56889" y="20462"/>
                    <a:pt x="56877" y="20652"/>
                  </a:cubicBezTo>
                  <a:cubicBezTo>
                    <a:pt x="56841" y="20962"/>
                    <a:pt x="56853" y="21331"/>
                    <a:pt x="56901" y="21664"/>
                  </a:cubicBezTo>
                  <a:cubicBezTo>
                    <a:pt x="56960" y="22009"/>
                    <a:pt x="56948" y="22343"/>
                    <a:pt x="56865" y="22688"/>
                  </a:cubicBezTo>
                  <a:cubicBezTo>
                    <a:pt x="56782" y="23045"/>
                    <a:pt x="56865" y="23426"/>
                    <a:pt x="56865" y="23795"/>
                  </a:cubicBezTo>
                  <a:cubicBezTo>
                    <a:pt x="56853" y="24176"/>
                    <a:pt x="56972" y="24617"/>
                    <a:pt x="56877" y="24950"/>
                  </a:cubicBezTo>
                  <a:cubicBezTo>
                    <a:pt x="56746" y="25415"/>
                    <a:pt x="56948" y="25831"/>
                    <a:pt x="56889" y="26260"/>
                  </a:cubicBezTo>
                  <a:cubicBezTo>
                    <a:pt x="56829" y="26700"/>
                    <a:pt x="56936" y="27153"/>
                    <a:pt x="56889" y="27581"/>
                  </a:cubicBezTo>
                  <a:cubicBezTo>
                    <a:pt x="56841" y="28105"/>
                    <a:pt x="57043" y="28605"/>
                    <a:pt x="56924" y="29141"/>
                  </a:cubicBezTo>
                  <a:cubicBezTo>
                    <a:pt x="56841" y="29522"/>
                    <a:pt x="56948" y="29939"/>
                    <a:pt x="56996" y="30344"/>
                  </a:cubicBezTo>
                  <a:cubicBezTo>
                    <a:pt x="57055" y="30820"/>
                    <a:pt x="56960" y="31320"/>
                    <a:pt x="56960" y="31808"/>
                  </a:cubicBezTo>
                  <a:cubicBezTo>
                    <a:pt x="56960" y="32225"/>
                    <a:pt x="57103" y="32642"/>
                    <a:pt x="57055" y="33058"/>
                  </a:cubicBezTo>
                  <a:cubicBezTo>
                    <a:pt x="57020" y="33416"/>
                    <a:pt x="57115" y="33761"/>
                    <a:pt x="57043" y="34118"/>
                  </a:cubicBezTo>
                  <a:cubicBezTo>
                    <a:pt x="56996" y="34428"/>
                    <a:pt x="57103" y="34785"/>
                    <a:pt x="57174" y="35106"/>
                  </a:cubicBezTo>
                  <a:cubicBezTo>
                    <a:pt x="57246" y="35428"/>
                    <a:pt x="57174" y="35737"/>
                    <a:pt x="57186" y="36059"/>
                  </a:cubicBezTo>
                  <a:cubicBezTo>
                    <a:pt x="57186" y="36178"/>
                    <a:pt x="57174" y="36309"/>
                    <a:pt x="57222" y="36416"/>
                  </a:cubicBezTo>
                  <a:cubicBezTo>
                    <a:pt x="57377" y="36833"/>
                    <a:pt x="57234" y="37249"/>
                    <a:pt x="57293" y="37678"/>
                  </a:cubicBezTo>
                  <a:cubicBezTo>
                    <a:pt x="57377" y="38214"/>
                    <a:pt x="57401" y="38761"/>
                    <a:pt x="57353" y="39297"/>
                  </a:cubicBezTo>
                  <a:cubicBezTo>
                    <a:pt x="57282" y="39916"/>
                    <a:pt x="57413" y="40535"/>
                    <a:pt x="57317" y="41166"/>
                  </a:cubicBezTo>
                  <a:cubicBezTo>
                    <a:pt x="57246" y="41547"/>
                    <a:pt x="57317" y="41964"/>
                    <a:pt x="57365" y="42357"/>
                  </a:cubicBezTo>
                  <a:cubicBezTo>
                    <a:pt x="57413" y="42643"/>
                    <a:pt x="57222" y="42905"/>
                    <a:pt x="57305" y="43202"/>
                  </a:cubicBezTo>
                  <a:cubicBezTo>
                    <a:pt x="57413" y="43595"/>
                    <a:pt x="57329" y="44012"/>
                    <a:pt x="57329" y="44405"/>
                  </a:cubicBezTo>
                  <a:cubicBezTo>
                    <a:pt x="57329" y="44703"/>
                    <a:pt x="57484" y="45072"/>
                    <a:pt x="57258" y="45357"/>
                  </a:cubicBezTo>
                  <a:cubicBezTo>
                    <a:pt x="57139" y="45512"/>
                    <a:pt x="57234" y="45691"/>
                    <a:pt x="57270" y="45774"/>
                  </a:cubicBezTo>
                  <a:cubicBezTo>
                    <a:pt x="57413" y="46191"/>
                    <a:pt x="57091" y="46584"/>
                    <a:pt x="57258" y="46977"/>
                  </a:cubicBezTo>
                  <a:cubicBezTo>
                    <a:pt x="57282" y="47036"/>
                    <a:pt x="57282" y="47120"/>
                    <a:pt x="57246" y="47167"/>
                  </a:cubicBezTo>
                  <a:cubicBezTo>
                    <a:pt x="56912" y="47727"/>
                    <a:pt x="56972" y="48382"/>
                    <a:pt x="56782" y="48965"/>
                  </a:cubicBezTo>
                  <a:cubicBezTo>
                    <a:pt x="56662" y="49310"/>
                    <a:pt x="56567" y="49691"/>
                    <a:pt x="56520" y="50049"/>
                  </a:cubicBezTo>
                  <a:cubicBezTo>
                    <a:pt x="56436" y="50620"/>
                    <a:pt x="56031" y="50965"/>
                    <a:pt x="55698" y="51346"/>
                  </a:cubicBezTo>
                  <a:cubicBezTo>
                    <a:pt x="55377" y="51703"/>
                    <a:pt x="54948" y="51977"/>
                    <a:pt x="54555" y="52215"/>
                  </a:cubicBezTo>
                  <a:cubicBezTo>
                    <a:pt x="53805" y="52668"/>
                    <a:pt x="53055" y="53192"/>
                    <a:pt x="52198" y="53370"/>
                  </a:cubicBezTo>
                  <a:cubicBezTo>
                    <a:pt x="51602" y="53501"/>
                    <a:pt x="50995" y="53573"/>
                    <a:pt x="50376" y="53585"/>
                  </a:cubicBezTo>
                  <a:cubicBezTo>
                    <a:pt x="50043" y="53585"/>
                    <a:pt x="49697" y="53704"/>
                    <a:pt x="49376" y="53716"/>
                  </a:cubicBezTo>
                  <a:cubicBezTo>
                    <a:pt x="48864" y="53728"/>
                    <a:pt x="36446" y="53775"/>
                    <a:pt x="35946" y="53775"/>
                  </a:cubicBezTo>
                  <a:cubicBezTo>
                    <a:pt x="35434" y="53787"/>
                    <a:pt x="34934" y="53870"/>
                    <a:pt x="34422" y="53906"/>
                  </a:cubicBezTo>
                  <a:cubicBezTo>
                    <a:pt x="33600" y="53942"/>
                    <a:pt x="32790" y="54109"/>
                    <a:pt x="31957" y="54109"/>
                  </a:cubicBezTo>
                  <a:cubicBezTo>
                    <a:pt x="31207" y="54109"/>
                    <a:pt x="30445" y="54120"/>
                    <a:pt x="29695" y="54156"/>
                  </a:cubicBezTo>
                  <a:cubicBezTo>
                    <a:pt x="29004" y="54192"/>
                    <a:pt x="28302" y="54192"/>
                    <a:pt x="27611" y="54287"/>
                  </a:cubicBezTo>
                  <a:cubicBezTo>
                    <a:pt x="27449" y="54309"/>
                    <a:pt x="27273" y="54316"/>
                    <a:pt x="27093" y="54316"/>
                  </a:cubicBezTo>
                  <a:cubicBezTo>
                    <a:pt x="26875" y="54316"/>
                    <a:pt x="26653" y="54306"/>
                    <a:pt x="26444" y="54299"/>
                  </a:cubicBezTo>
                  <a:cubicBezTo>
                    <a:pt x="26219" y="54292"/>
                    <a:pt x="23528" y="54278"/>
                    <a:pt x="21199" y="54278"/>
                  </a:cubicBezTo>
                  <a:cubicBezTo>
                    <a:pt x="19471" y="54278"/>
                    <a:pt x="17942" y="54286"/>
                    <a:pt x="17765" y="54311"/>
                  </a:cubicBezTo>
                  <a:cubicBezTo>
                    <a:pt x="17653" y="54328"/>
                    <a:pt x="17346" y="54335"/>
                    <a:pt x="16927" y="54335"/>
                  </a:cubicBezTo>
                  <a:cubicBezTo>
                    <a:pt x="15336" y="54335"/>
                    <a:pt x="12119" y="54235"/>
                    <a:pt x="11704" y="54216"/>
                  </a:cubicBezTo>
                  <a:cubicBezTo>
                    <a:pt x="11400" y="54216"/>
                    <a:pt x="11118" y="54109"/>
                    <a:pt x="10810" y="54109"/>
                  </a:cubicBezTo>
                  <a:cubicBezTo>
                    <a:pt x="10733" y="54109"/>
                    <a:pt x="10654" y="54116"/>
                    <a:pt x="10573" y="54132"/>
                  </a:cubicBezTo>
                  <a:cubicBezTo>
                    <a:pt x="10546" y="54137"/>
                    <a:pt x="10517" y="54139"/>
                    <a:pt x="10488" y="54139"/>
                  </a:cubicBezTo>
                  <a:cubicBezTo>
                    <a:pt x="10284" y="54139"/>
                    <a:pt x="10028" y="54043"/>
                    <a:pt x="9799" y="54001"/>
                  </a:cubicBezTo>
                  <a:cubicBezTo>
                    <a:pt x="8847" y="53811"/>
                    <a:pt x="7894" y="53787"/>
                    <a:pt x="6918" y="53751"/>
                  </a:cubicBezTo>
                  <a:cubicBezTo>
                    <a:pt x="6216" y="53716"/>
                    <a:pt x="5454" y="53799"/>
                    <a:pt x="4799" y="53549"/>
                  </a:cubicBezTo>
                  <a:cubicBezTo>
                    <a:pt x="4192" y="53311"/>
                    <a:pt x="3561" y="53037"/>
                    <a:pt x="3025" y="52608"/>
                  </a:cubicBezTo>
                  <a:cubicBezTo>
                    <a:pt x="2537" y="52227"/>
                    <a:pt x="2299" y="51715"/>
                    <a:pt x="2013" y="51203"/>
                  </a:cubicBezTo>
                  <a:cubicBezTo>
                    <a:pt x="1429" y="50168"/>
                    <a:pt x="1548" y="48989"/>
                    <a:pt x="1382" y="47882"/>
                  </a:cubicBezTo>
                  <a:cubicBezTo>
                    <a:pt x="1263" y="46989"/>
                    <a:pt x="1275" y="46060"/>
                    <a:pt x="1286" y="45143"/>
                  </a:cubicBezTo>
                  <a:cubicBezTo>
                    <a:pt x="1298" y="44453"/>
                    <a:pt x="1227" y="43738"/>
                    <a:pt x="1227" y="43036"/>
                  </a:cubicBezTo>
                  <a:cubicBezTo>
                    <a:pt x="1215" y="42476"/>
                    <a:pt x="1191" y="41917"/>
                    <a:pt x="1191" y="41369"/>
                  </a:cubicBezTo>
                  <a:cubicBezTo>
                    <a:pt x="1203" y="40952"/>
                    <a:pt x="1191" y="40524"/>
                    <a:pt x="1179" y="40095"/>
                  </a:cubicBezTo>
                  <a:cubicBezTo>
                    <a:pt x="1132" y="38904"/>
                    <a:pt x="1036" y="37714"/>
                    <a:pt x="1025" y="36523"/>
                  </a:cubicBezTo>
                  <a:cubicBezTo>
                    <a:pt x="1013" y="35059"/>
                    <a:pt x="1096" y="33594"/>
                    <a:pt x="1108" y="32130"/>
                  </a:cubicBezTo>
                  <a:cubicBezTo>
                    <a:pt x="1120" y="31260"/>
                    <a:pt x="1156" y="30391"/>
                    <a:pt x="1167" y="29534"/>
                  </a:cubicBezTo>
                  <a:cubicBezTo>
                    <a:pt x="1167" y="28451"/>
                    <a:pt x="1275" y="27379"/>
                    <a:pt x="1275" y="26296"/>
                  </a:cubicBezTo>
                  <a:cubicBezTo>
                    <a:pt x="1286" y="25248"/>
                    <a:pt x="1334" y="24188"/>
                    <a:pt x="1382" y="23140"/>
                  </a:cubicBezTo>
                  <a:cubicBezTo>
                    <a:pt x="1417" y="22497"/>
                    <a:pt x="1417" y="21843"/>
                    <a:pt x="1382" y="21188"/>
                  </a:cubicBezTo>
                  <a:cubicBezTo>
                    <a:pt x="1358" y="20628"/>
                    <a:pt x="1394" y="20045"/>
                    <a:pt x="1441" y="19473"/>
                  </a:cubicBezTo>
                  <a:cubicBezTo>
                    <a:pt x="1477" y="19069"/>
                    <a:pt x="1417" y="18676"/>
                    <a:pt x="1441" y="18271"/>
                  </a:cubicBezTo>
                  <a:cubicBezTo>
                    <a:pt x="1465" y="17783"/>
                    <a:pt x="1525" y="17306"/>
                    <a:pt x="1513" y="16818"/>
                  </a:cubicBezTo>
                  <a:cubicBezTo>
                    <a:pt x="1513" y="16271"/>
                    <a:pt x="1548" y="15735"/>
                    <a:pt x="1513" y="15199"/>
                  </a:cubicBezTo>
                  <a:cubicBezTo>
                    <a:pt x="1489" y="14770"/>
                    <a:pt x="1656" y="14377"/>
                    <a:pt x="1596" y="13973"/>
                  </a:cubicBezTo>
                  <a:cubicBezTo>
                    <a:pt x="1584" y="13806"/>
                    <a:pt x="1763" y="13770"/>
                    <a:pt x="1846" y="13758"/>
                  </a:cubicBezTo>
                  <a:cubicBezTo>
                    <a:pt x="2560" y="13735"/>
                    <a:pt x="3251" y="13592"/>
                    <a:pt x="3953" y="13556"/>
                  </a:cubicBezTo>
                  <a:cubicBezTo>
                    <a:pt x="4787" y="13520"/>
                    <a:pt x="5620" y="13342"/>
                    <a:pt x="6454" y="13318"/>
                  </a:cubicBezTo>
                  <a:cubicBezTo>
                    <a:pt x="7266" y="13307"/>
                    <a:pt x="8089" y="13210"/>
                    <a:pt x="8902" y="13210"/>
                  </a:cubicBezTo>
                  <a:cubicBezTo>
                    <a:pt x="8947" y="13210"/>
                    <a:pt x="8992" y="13210"/>
                    <a:pt x="9037" y="13211"/>
                  </a:cubicBezTo>
                  <a:cubicBezTo>
                    <a:pt x="9069" y="13211"/>
                    <a:pt x="9100" y="13211"/>
                    <a:pt x="9131" y="13211"/>
                  </a:cubicBezTo>
                  <a:cubicBezTo>
                    <a:pt x="9775" y="13211"/>
                    <a:pt x="10412" y="13120"/>
                    <a:pt x="11048" y="13120"/>
                  </a:cubicBezTo>
                  <a:close/>
                  <a:moveTo>
                    <a:pt x="32967" y="0"/>
                  </a:moveTo>
                  <a:cubicBezTo>
                    <a:pt x="32866" y="0"/>
                    <a:pt x="32762" y="15"/>
                    <a:pt x="32671" y="30"/>
                  </a:cubicBezTo>
                  <a:cubicBezTo>
                    <a:pt x="32414" y="73"/>
                    <a:pt x="32153" y="82"/>
                    <a:pt x="31892" y="82"/>
                  </a:cubicBezTo>
                  <a:cubicBezTo>
                    <a:pt x="31718" y="82"/>
                    <a:pt x="31545" y="78"/>
                    <a:pt x="31374" y="78"/>
                  </a:cubicBezTo>
                  <a:cubicBezTo>
                    <a:pt x="30979" y="78"/>
                    <a:pt x="30579" y="134"/>
                    <a:pt x="30185" y="134"/>
                  </a:cubicBezTo>
                  <a:cubicBezTo>
                    <a:pt x="30032" y="134"/>
                    <a:pt x="29881" y="125"/>
                    <a:pt x="29731" y="102"/>
                  </a:cubicBezTo>
                  <a:cubicBezTo>
                    <a:pt x="29689" y="96"/>
                    <a:pt x="29648" y="94"/>
                    <a:pt x="29607" y="94"/>
                  </a:cubicBezTo>
                  <a:cubicBezTo>
                    <a:pt x="29265" y="94"/>
                    <a:pt x="28932" y="261"/>
                    <a:pt x="28598" y="261"/>
                  </a:cubicBezTo>
                  <a:cubicBezTo>
                    <a:pt x="28440" y="261"/>
                    <a:pt x="28282" y="223"/>
                    <a:pt x="28123" y="114"/>
                  </a:cubicBezTo>
                  <a:cubicBezTo>
                    <a:pt x="28111" y="102"/>
                    <a:pt x="28090" y="96"/>
                    <a:pt x="28068" y="96"/>
                  </a:cubicBezTo>
                  <a:cubicBezTo>
                    <a:pt x="28046" y="96"/>
                    <a:pt x="28022" y="102"/>
                    <a:pt x="28004" y="114"/>
                  </a:cubicBezTo>
                  <a:cubicBezTo>
                    <a:pt x="27806" y="211"/>
                    <a:pt x="27601" y="235"/>
                    <a:pt x="27394" y="235"/>
                  </a:cubicBezTo>
                  <a:cubicBezTo>
                    <a:pt x="27191" y="235"/>
                    <a:pt x="26984" y="211"/>
                    <a:pt x="26778" y="211"/>
                  </a:cubicBezTo>
                  <a:cubicBezTo>
                    <a:pt x="26679" y="211"/>
                    <a:pt x="26579" y="217"/>
                    <a:pt x="26480" y="233"/>
                  </a:cubicBezTo>
                  <a:cubicBezTo>
                    <a:pt x="26218" y="269"/>
                    <a:pt x="18491" y="292"/>
                    <a:pt x="18217" y="304"/>
                  </a:cubicBezTo>
                  <a:cubicBezTo>
                    <a:pt x="18126" y="306"/>
                    <a:pt x="17919" y="307"/>
                    <a:pt x="17635" y="307"/>
                  </a:cubicBezTo>
                  <a:cubicBezTo>
                    <a:pt x="16913" y="307"/>
                    <a:pt x="15691" y="302"/>
                    <a:pt x="14567" y="302"/>
                  </a:cubicBezTo>
                  <a:cubicBezTo>
                    <a:pt x="13370" y="302"/>
                    <a:pt x="12285" y="307"/>
                    <a:pt x="12038" y="328"/>
                  </a:cubicBezTo>
                  <a:cubicBezTo>
                    <a:pt x="11865" y="346"/>
                    <a:pt x="11693" y="346"/>
                    <a:pt x="11520" y="346"/>
                  </a:cubicBezTo>
                  <a:cubicBezTo>
                    <a:pt x="11347" y="346"/>
                    <a:pt x="11175" y="346"/>
                    <a:pt x="11002" y="364"/>
                  </a:cubicBezTo>
                  <a:cubicBezTo>
                    <a:pt x="10805" y="388"/>
                    <a:pt x="10613" y="487"/>
                    <a:pt x="10416" y="487"/>
                  </a:cubicBezTo>
                  <a:cubicBezTo>
                    <a:pt x="10327" y="487"/>
                    <a:pt x="10237" y="467"/>
                    <a:pt x="10145" y="411"/>
                  </a:cubicBezTo>
                  <a:cubicBezTo>
                    <a:pt x="10130" y="401"/>
                    <a:pt x="10108" y="398"/>
                    <a:pt x="10085" y="398"/>
                  </a:cubicBezTo>
                  <a:cubicBezTo>
                    <a:pt x="10053" y="398"/>
                    <a:pt x="10017" y="405"/>
                    <a:pt x="9990" y="411"/>
                  </a:cubicBezTo>
                  <a:cubicBezTo>
                    <a:pt x="9430" y="590"/>
                    <a:pt x="8823" y="638"/>
                    <a:pt x="8264" y="673"/>
                  </a:cubicBezTo>
                  <a:cubicBezTo>
                    <a:pt x="7754" y="715"/>
                    <a:pt x="7280" y="939"/>
                    <a:pt x="6779" y="939"/>
                  </a:cubicBezTo>
                  <a:cubicBezTo>
                    <a:pt x="6707" y="939"/>
                    <a:pt x="6634" y="934"/>
                    <a:pt x="6561" y="923"/>
                  </a:cubicBezTo>
                  <a:cubicBezTo>
                    <a:pt x="6557" y="923"/>
                    <a:pt x="6553" y="922"/>
                    <a:pt x="6549" y="922"/>
                  </a:cubicBezTo>
                  <a:cubicBezTo>
                    <a:pt x="6496" y="922"/>
                    <a:pt x="6394" y="986"/>
                    <a:pt x="6394" y="1019"/>
                  </a:cubicBezTo>
                  <a:cubicBezTo>
                    <a:pt x="6394" y="1161"/>
                    <a:pt x="6331" y="1187"/>
                    <a:pt x="6256" y="1187"/>
                  </a:cubicBezTo>
                  <a:cubicBezTo>
                    <a:pt x="6212" y="1187"/>
                    <a:pt x="6165" y="1179"/>
                    <a:pt x="6123" y="1179"/>
                  </a:cubicBezTo>
                  <a:cubicBezTo>
                    <a:pt x="6105" y="1179"/>
                    <a:pt x="6088" y="1180"/>
                    <a:pt x="6073" y="1185"/>
                  </a:cubicBezTo>
                  <a:cubicBezTo>
                    <a:pt x="5728" y="1293"/>
                    <a:pt x="5358" y="1197"/>
                    <a:pt x="5013" y="1400"/>
                  </a:cubicBezTo>
                  <a:cubicBezTo>
                    <a:pt x="4927" y="1454"/>
                    <a:pt x="4841" y="1595"/>
                    <a:pt x="4693" y="1595"/>
                  </a:cubicBezTo>
                  <a:cubicBezTo>
                    <a:pt x="4677" y="1595"/>
                    <a:pt x="4661" y="1594"/>
                    <a:pt x="4644" y="1590"/>
                  </a:cubicBezTo>
                  <a:cubicBezTo>
                    <a:pt x="4598" y="1580"/>
                    <a:pt x="4553" y="1576"/>
                    <a:pt x="4509" y="1576"/>
                  </a:cubicBezTo>
                  <a:cubicBezTo>
                    <a:pt x="4228" y="1576"/>
                    <a:pt x="3975" y="1753"/>
                    <a:pt x="3811" y="1876"/>
                  </a:cubicBezTo>
                  <a:cubicBezTo>
                    <a:pt x="3394" y="2174"/>
                    <a:pt x="2894" y="2352"/>
                    <a:pt x="2525" y="2769"/>
                  </a:cubicBezTo>
                  <a:cubicBezTo>
                    <a:pt x="2179" y="3150"/>
                    <a:pt x="1787" y="3471"/>
                    <a:pt x="1572" y="3948"/>
                  </a:cubicBezTo>
                  <a:cubicBezTo>
                    <a:pt x="1144" y="4912"/>
                    <a:pt x="965" y="5936"/>
                    <a:pt x="1013" y="6996"/>
                  </a:cubicBezTo>
                  <a:cubicBezTo>
                    <a:pt x="1036" y="7281"/>
                    <a:pt x="1096" y="7615"/>
                    <a:pt x="977" y="7853"/>
                  </a:cubicBezTo>
                  <a:cubicBezTo>
                    <a:pt x="798" y="8234"/>
                    <a:pt x="1072" y="8615"/>
                    <a:pt x="870" y="9008"/>
                  </a:cubicBezTo>
                  <a:cubicBezTo>
                    <a:pt x="763" y="9222"/>
                    <a:pt x="858" y="9567"/>
                    <a:pt x="905" y="9853"/>
                  </a:cubicBezTo>
                  <a:cubicBezTo>
                    <a:pt x="965" y="10139"/>
                    <a:pt x="679" y="10329"/>
                    <a:pt x="739" y="10567"/>
                  </a:cubicBezTo>
                  <a:cubicBezTo>
                    <a:pt x="870" y="11163"/>
                    <a:pt x="667" y="11758"/>
                    <a:pt x="775" y="12353"/>
                  </a:cubicBezTo>
                  <a:cubicBezTo>
                    <a:pt x="822" y="12639"/>
                    <a:pt x="810" y="12996"/>
                    <a:pt x="620" y="13223"/>
                  </a:cubicBezTo>
                  <a:cubicBezTo>
                    <a:pt x="417" y="13461"/>
                    <a:pt x="465" y="13604"/>
                    <a:pt x="632" y="13782"/>
                  </a:cubicBezTo>
                  <a:cubicBezTo>
                    <a:pt x="691" y="13842"/>
                    <a:pt x="667" y="13913"/>
                    <a:pt x="691" y="13961"/>
                  </a:cubicBezTo>
                  <a:cubicBezTo>
                    <a:pt x="834" y="14211"/>
                    <a:pt x="560" y="14413"/>
                    <a:pt x="608" y="14592"/>
                  </a:cubicBezTo>
                  <a:cubicBezTo>
                    <a:pt x="751" y="15187"/>
                    <a:pt x="644" y="15759"/>
                    <a:pt x="620" y="16330"/>
                  </a:cubicBezTo>
                  <a:cubicBezTo>
                    <a:pt x="596" y="16866"/>
                    <a:pt x="715" y="17414"/>
                    <a:pt x="572" y="17937"/>
                  </a:cubicBezTo>
                  <a:cubicBezTo>
                    <a:pt x="501" y="18235"/>
                    <a:pt x="620" y="18533"/>
                    <a:pt x="572" y="18830"/>
                  </a:cubicBezTo>
                  <a:cubicBezTo>
                    <a:pt x="560" y="18985"/>
                    <a:pt x="501" y="19164"/>
                    <a:pt x="524" y="19342"/>
                  </a:cubicBezTo>
                  <a:cubicBezTo>
                    <a:pt x="572" y="19580"/>
                    <a:pt x="620" y="19842"/>
                    <a:pt x="584" y="20081"/>
                  </a:cubicBezTo>
                  <a:cubicBezTo>
                    <a:pt x="513" y="20545"/>
                    <a:pt x="441" y="21021"/>
                    <a:pt x="489" y="21450"/>
                  </a:cubicBezTo>
                  <a:cubicBezTo>
                    <a:pt x="536" y="21890"/>
                    <a:pt x="417" y="22307"/>
                    <a:pt x="477" y="22736"/>
                  </a:cubicBezTo>
                  <a:cubicBezTo>
                    <a:pt x="536" y="23164"/>
                    <a:pt x="394" y="23617"/>
                    <a:pt x="453" y="24010"/>
                  </a:cubicBezTo>
                  <a:cubicBezTo>
                    <a:pt x="501" y="24367"/>
                    <a:pt x="286" y="24724"/>
                    <a:pt x="465" y="25093"/>
                  </a:cubicBezTo>
                  <a:cubicBezTo>
                    <a:pt x="513" y="25176"/>
                    <a:pt x="548" y="25403"/>
                    <a:pt x="477" y="25569"/>
                  </a:cubicBezTo>
                  <a:cubicBezTo>
                    <a:pt x="298" y="26034"/>
                    <a:pt x="501" y="26534"/>
                    <a:pt x="370" y="27010"/>
                  </a:cubicBezTo>
                  <a:cubicBezTo>
                    <a:pt x="298" y="27284"/>
                    <a:pt x="429" y="27581"/>
                    <a:pt x="394" y="27891"/>
                  </a:cubicBezTo>
                  <a:cubicBezTo>
                    <a:pt x="358" y="28129"/>
                    <a:pt x="215" y="28343"/>
                    <a:pt x="239" y="28593"/>
                  </a:cubicBezTo>
                  <a:cubicBezTo>
                    <a:pt x="310" y="29201"/>
                    <a:pt x="203" y="29796"/>
                    <a:pt x="227" y="30391"/>
                  </a:cubicBezTo>
                  <a:cubicBezTo>
                    <a:pt x="263" y="31058"/>
                    <a:pt x="179" y="31737"/>
                    <a:pt x="203" y="32415"/>
                  </a:cubicBezTo>
                  <a:cubicBezTo>
                    <a:pt x="215" y="32939"/>
                    <a:pt x="286" y="33475"/>
                    <a:pt x="215" y="33987"/>
                  </a:cubicBezTo>
                  <a:cubicBezTo>
                    <a:pt x="143" y="34487"/>
                    <a:pt x="215" y="34963"/>
                    <a:pt x="191" y="35440"/>
                  </a:cubicBezTo>
                  <a:cubicBezTo>
                    <a:pt x="179" y="35582"/>
                    <a:pt x="263" y="35690"/>
                    <a:pt x="227" y="35785"/>
                  </a:cubicBezTo>
                  <a:cubicBezTo>
                    <a:pt x="48" y="36273"/>
                    <a:pt x="143" y="36785"/>
                    <a:pt x="143" y="37261"/>
                  </a:cubicBezTo>
                  <a:cubicBezTo>
                    <a:pt x="155" y="38273"/>
                    <a:pt x="203" y="39297"/>
                    <a:pt x="298" y="40321"/>
                  </a:cubicBezTo>
                  <a:cubicBezTo>
                    <a:pt x="322" y="40476"/>
                    <a:pt x="465" y="40666"/>
                    <a:pt x="405" y="40690"/>
                  </a:cubicBezTo>
                  <a:cubicBezTo>
                    <a:pt x="1" y="40869"/>
                    <a:pt x="632" y="41274"/>
                    <a:pt x="227" y="41440"/>
                  </a:cubicBezTo>
                  <a:cubicBezTo>
                    <a:pt x="191" y="41452"/>
                    <a:pt x="334" y="41631"/>
                    <a:pt x="382" y="41738"/>
                  </a:cubicBezTo>
                  <a:cubicBezTo>
                    <a:pt x="432" y="41839"/>
                    <a:pt x="420" y="41868"/>
                    <a:pt x="387" y="41868"/>
                  </a:cubicBezTo>
                  <a:cubicBezTo>
                    <a:pt x="339" y="41868"/>
                    <a:pt x="246" y="41805"/>
                    <a:pt x="231" y="41805"/>
                  </a:cubicBezTo>
                  <a:cubicBezTo>
                    <a:pt x="227" y="41805"/>
                    <a:pt x="229" y="41810"/>
                    <a:pt x="239" y="41821"/>
                  </a:cubicBezTo>
                  <a:cubicBezTo>
                    <a:pt x="441" y="42059"/>
                    <a:pt x="263" y="42321"/>
                    <a:pt x="322" y="42524"/>
                  </a:cubicBezTo>
                  <a:cubicBezTo>
                    <a:pt x="429" y="42917"/>
                    <a:pt x="382" y="43310"/>
                    <a:pt x="417" y="43702"/>
                  </a:cubicBezTo>
                  <a:cubicBezTo>
                    <a:pt x="489" y="44536"/>
                    <a:pt x="453" y="45393"/>
                    <a:pt x="417" y="46239"/>
                  </a:cubicBezTo>
                  <a:cubicBezTo>
                    <a:pt x="382" y="46929"/>
                    <a:pt x="536" y="47596"/>
                    <a:pt x="560" y="48274"/>
                  </a:cubicBezTo>
                  <a:cubicBezTo>
                    <a:pt x="572" y="48560"/>
                    <a:pt x="715" y="48834"/>
                    <a:pt x="715" y="49072"/>
                  </a:cubicBezTo>
                  <a:cubicBezTo>
                    <a:pt x="679" y="50037"/>
                    <a:pt x="929" y="50906"/>
                    <a:pt x="1370" y="51739"/>
                  </a:cubicBezTo>
                  <a:cubicBezTo>
                    <a:pt x="1501" y="51977"/>
                    <a:pt x="1727" y="52239"/>
                    <a:pt x="1763" y="52406"/>
                  </a:cubicBezTo>
                  <a:cubicBezTo>
                    <a:pt x="1834" y="52811"/>
                    <a:pt x="2132" y="53001"/>
                    <a:pt x="2346" y="53192"/>
                  </a:cubicBezTo>
                  <a:cubicBezTo>
                    <a:pt x="2632" y="53454"/>
                    <a:pt x="3013" y="53668"/>
                    <a:pt x="3358" y="53882"/>
                  </a:cubicBezTo>
                  <a:cubicBezTo>
                    <a:pt x="3420" y="53919"/>
                    <a:pt x="3479" y="53926"/>
                    <a:pt x="3537" y="53926"/>
                  </a:cubicBezTo>
                  <a:cubicBezTo>
                    <a:pt x="3575" y="53926"/>
                    <a:pt x="3612" y="53923"/>
                    <a:pt x="3647" y="53923"/>
                  </a:cubicBezTo>
                  <a:cubicBezTo>
                    <a:pt x="3715" y="53923"/>
                    <a:pt x="3778" y="53935"/>
                    <a:pt x="3834" y="54001"/>
                  </a:cubicBezTo>
                  <a:cubicBezTo>
                    <a:pt x="4275" y="54549"/>
                    <a:pt x="4966" y="54418"/>
                    <a:pt x="5537" y="54597"/>
                  </a:cubicBezTo>
                  <a:cubicBezTo>
                    <a:pt x="5606" y="54617"/>
                    <a:pt x="5676" y="54625"/>
                    <a:pt x="5749" y="54625"/>
                  </a:cubicBezTo>
                  <a:cubicBezTo>
                    <a:pt x="5994" y="54625"/>
                    <a:pt x="6257" y="54535"/>
                    <a:pt x="6516" y="54535"/>
                  </a:cubicBezTo>
                  <a:cubicBezTo>
                    <a:pt x="6539" y="54535"/>
                    <a:pt x="6562" y="54536"/>
                    <a:pt x="6585" y="54537"/>
                  </a:cubicBezTo>
                  <a:cubicBezTo>
                    <a:pt x="6971" y="54559"/>
                    <a:pt x="7357" y="54648"/>
                    <a:pt x="7761" y="54648"/>
                  </a:cubicBezTo>
                  <a:cubicBezTo>
                    <a:pt x="7805" y="54648"/>
                    <a:pt x="7850" y="54647"/>
                    <a:pt x="7894" y="54644"/>
                  </a:cubicBezTo>
                  <a:cubicBezTo>
                    <a:pt x="7935" y="54642"/>
                    <a:pt x="7976" y="54640"/>
                    <a:pt x="8016" y="54640"/>
                  </a:cubicBezTo>
                  <a:cubicBezTo>
                    <a:pt x="8535" y="54640"/>
                    <a:pt x="9055" y="54838"/>
                    <a:pt x="9585" y="54882"/>
                  </a:cubicBezTo>
                  <a:cubicBezTo>
                    <a:pt x="9767" y="54905"/>
                    <a:pt x="9917" y="55026"/>
                    <a:pt x="10034" y="55026"/>
                  </a:cubicBezTo>
                  <a:cubicBezTo>
                    <a:pt x="10039" y="55026"/>
                    <a:pt x="10044" y="55026"/>
                    <a:pt x="10049" y="55025"/>
                  </a:cubicBezTo>
                  <a:cubicBezTo>
                    <a:pt x="10218" y="55016"/>
                    <a:pt x="10390" y="55010"/>
                    <a:pt x="10561" y="55010"/>
                  </a:cubicBezTo>
                  <a:cubicBezTo>
                    <a:pt x="11028" y="55010"/>
                    <a:pt x="11491" y="55056"/>
                    <a:pt x="11883" y="55204"/>
                  </a:cubicBezTo>
                  <a:cubicBezTo>
                    <a:pt x="11991" y="55242"/>
                    <a:pt x="12298" y="55254"/>
                    <a:pt x="12720" y="55254"/>
                  </a:cubicBezTo>
                  <a:cubicBezTo>
                    <a:pt x="13596" y="55254"/>
                    <a:pt x="14965" y="55199"/>
                    <a:pt x="16064" y="55199"/>
                  </a:cubicBezTo>
                  <a:cubicBezTo>
                    <a:pt x="16937" y="55199"/>
                    <a:pt x="17639" y="55234"/>
                    <a:pt x="17789" y="55359"/>
                  </a:cubicBezTo>
                  <a:cubicBezTo>
                    <a:pt x="17800" y="55359"/>
                    <a:pt x="17848" y="55335"/>
                    <a:pt x="17860" y="55323"/>
                  </a:cubicBezTo>
                  <a:cubicBezTo>
                    <a:pt x="17919" y="55272"/>
                    <a:pt x="18397" y="55255"/>
                    <a:pt x="19096" y="55255"/>
                  </a:cubicBezTo>
                  <a:cubicBezTo>
                    <a:pt x="20624" y="55255"/>
                    <a:pt x="23207" y="55338"/>
                    <a:pt x="24774" y="55338"/>
                  </a:cubicBezTo>
                  <a:cubicBezTo>
                    <a:pt x="25521" y="55338"/>
                    <a:pt x="26037" y="55319"/>
                    <a:pt x="26099" y="55263"/>
                  </a:cubicBezTo>
                  <a:cubicBezTo>
                    <a:pt x="26129" y="55315"/>
                    <a:pt x="26159" y="55332"/>
                    <a:pt x="26190" y="55332"/>
                  </a:cubicBezTo>
                  <a:cubicBezTo>
                    <a:pt x="26259" y="55332"/>
                    <a:pt x="26331" y="55243"/>
                    <a:pt x="26412" y="55243"/>
                  </a:cubicBezTo>
                  <a:cubicBezTo>
                    <a:pt x="26438" y="55243"/>
                    <a:pt x="26464" y="55252"/>
                    <a:pt x="26492" y="55275"/>
                  </a:cubicBezTo>
                  <a:cubicBezTo>
                    <a:pt x="26594" y="55366"/>
                    <a:pt x="26703" y="55405"/>
                    <a:pt x="26815" y="55405"/>
                  </a:cubicBezTo>
                  <a:cubicBezTo>
                    <a:pt x="26938" y="55405"/>
                    <a:pt x="27064" y="55357"/>
                    <a:pt x="27183" y="55275"/>
                  </a:cubicBezTo>
                  <a:cubicBezTo>
                    <a:pt x="27268" y="55211"/>
                    <a:pt x="27375" y="55172"/>
                    <a:pt x="27471" y="55172"/>
                  </a:cubicBezTo>
                  <a:cubicBezTo>
                    <a:pt x="27534" y="55172"/>
                    <a:pt x="27592" y="55190"/>
                    <a:pt x="27635" y="55228"/>
                  </a:cubicBezTo>
                  <a:cubicBezTo>
                    <a:pt x="27718" y="55300"/>
                    <a:pt x="27793" y="55323"/>
                    <a:pt x="27867" y="55323"/>
                  </a:cubicBezTo>
                  <a:cubicBezTo>
                    <a:pt x="27964" y="55323"/>
                    <a:pt x="28058" y="55284"/>
                    <a:pt x="28159" y="55263"/>
                  </a:cubicBezTo>
                  <a:cubicBezTo>
                    <a:pt x="28248" y="55241"/>
                    <a:pt x="28359" y="55214"/>
                    <a:pt x="28451" y="55214"/>
                  </a:cubicBezTo>
                  <a:cubicBezTo>
                    <a:pt x="28507" y="55214"/>
                    <a:pt x="28556" y="55224"/>
                    <a:pt x="28588" y="55252"/>
                  </a:cubicBezTo>
                  <a:cubicBezTo>
                    <a:pt x="28656" y="55308"/>
                    <a:pt x="28718" y="55329"/>
                    <a:pt x="28775" y="55329"/>
                  </a:cubicBezTo>
                  <a:cubicBezTo>
                    <a:pt x="28887" y="55329"/>
                    <a:pt x="28977" y="55247"/>
                    <a:pt x="29040" y="55192"/>
                  </a:cubicBezTo>
                  <a:cubicBezTo>
                    <a:pt x="29127" y="55110"/>
                    <a:pt x="29212" y="55081"/>
                    <a:pt x="29294" y="55081"/>
                  </a:cubicBezTo>
                  <a:cubicBezTo>
                    <a:pt x="29404" y="55081"/>
                    <a:pt x="29510" y="55133"/>
                    <a:pt x="29611" y="55180"/>
                  </a:cubicBezTo>
                  <a:cubicBezTo>
                    <a:pt x="29838" y="55263"/>
                    <a:pt x="30076" y="55204"/>
                    <a:pt x="30302" y="55252"/>
                  </a:cubicBezTo>
                  <a:cubicBezTo>
                    <a:pt x="30243" y="55067"/>
                    <a:pt x="30322" y="55021"/>
                    <a:pt x="30409" y="55021"/>
                  </a:cubicBezTo>
                  <a:cubicBezTo>
                    <a:pt x="30479" y="55021"/>
                    <a:pt x="30553" y="55050"/>
                    <a:pt x="30564" y="55061"/>
                  </a:cubicBezTo>
                  <a:cubicBezTo>
                    <a:pt x="30639" y="55146"/>
                    <a:pt x="30733" y="55160"/>
                    <a:pt x="30830" y="55160"/>
                  </a:cubicBezTo>
                  <a:cubicBezTo>
                    <a:pt x="30878" y="55160"/>
                    <a:pt x="30928" y="55156"/>
                    <a:pt x="30976" y="55156"/>
                  </a:cubicBezTo>
                  <a:cubicBezTo>
                    <a:pt x="31075" y="55156"/>
                    <a:pt x="31170" y="55171"/>
                    <a:pt x="31243" y="55263"/>
                  </a:cubicBezTo>
                  <a:cubicBezTo>
                    <a:pt x="31246" y="55265"/>
                    <a:pt x="31252" y="55266"/>
                    <a:pt x="31259" y="55266"/>
                  </a:cubicBezTo>
                  <a:cubicBezTo>
                    <a:pt x="31301" y="55266"/>
                    <a:pt x="31396" y="55232"/>
                    <a:pt x="31385" y="55121"/>
                  </a:cubicBezTo>
                  <a:cubicBezTo>
                    <a:pt x="31385" y="55085"/>
                    <a:pt x="31399" y="55023"/>
                    <a:pt x="31449" y="55023"/>
                  </a:cubicBezTo>
                  <a:cubicBezTo>
                    <a:pt x="31467" y="55023"/>
                    <a:pt x="31489" y="55031"/>
                    <a:pt x="31516" y="55049"/>
                  </a:cubicBezTo>
                  <a:cubicBezTo>
                    <a:pt x="31663" y="55151"/>
                    <a:pt x="31818" y="55184"/>
                    <a:pt x="31975" y="55184"/>
                  </a:cubicBezTo>
                  <a:cubicBezTo>
                    <a:pt x="32239" y="55184"/>
                    <a:pt x="32508" y="55092"/>
                    <a:pt x="32755" y="55085"/>
                  </a:cubicBezTo>
                  <a:cubicBezTo>
                    <a:pt x="33279" y="55073"/>
                    <a:pt x="33826" y="55061"/>
                    <a:pt x="34362" y="54990"/>
                  </a:cubicBezTo>
                  <a:cubicBezTo>
                    <a:pt x="34475" y="54969"/>
                    <a:pt x="34587" y="54913"/>
                    <a:pt x="34692" y="54913"/>
                  </a:cubicBezTo>
                  <a:cubicBezTo>
                    <a:pt x="34710" y="54913"/>
                    <a:pt x="34726" y="54915"/>
                    <a:pt x="34743" y="54918"/>
                  </a:cubicBezTo>
                  <a:cubicBezTo>
                    <a:pt x="34818" y="54936"/>
                    <a:pt x="34892" y="54943"/>
                    <a:pt x="34964" y="54943"/>
                  </a:cubicBezTo>
                  <a:cubicBezTo>
                    <a:pt x="35336" y="54943"/>
                    <a:pt x="35672" y="54748"/>
                    <a:pt x="36041" y="54728"/>
                  </a:cubicBezTo>
                  <a:cubicBezTo>
                    <a:pt x="36094" y="54721"/>
                    <a:pt x="36137" y="54688"/>
                    <a:pt x="36174" y="54688"/>
                  </a:cubicBezTo>
                  <a:cubicBezTo>
                    <a:pt x="36203" y="54688"/>
                    <a:pt x="36229" y="54708"/>
                    <a:pt x="36255" y="54775"/>
                  </a:cubicBezTo>
                  <a:cubicBezTo>
                    <a:pt x="36277" y="54849"/>
                    <a:pt x="36318" y="54882"/>
                    <a:pt x="36371" y="54882"/>
                  </a:cubicBezTo>
                  <a:cubicBezTo>
                    <a:pt x="36403" y="54882"/>
                    <a:pt x="36441" y="54869"/>
                    <a:pt x="36481" y="54847"/>
                  </a:cubicBezTo>
                  <a:cubicBezTo>
                    <a:pt x="36412" y="54729"/>
                    <a:pt x="36431" y="54703"/>
                    <a:pt x="36476" y="54703"/>
                  </a:cubicBezTo>
                  <a:cubicBezTo>
                    <a:pt x="36514" y="54703"/>
                    <a:pt x="36570" y="54721"/>
                    <a:pt x="36608" y="54721"/>
                  </a:cubicBezTo>
                  <a:cubicBezTo>
                    <a:pt x="36627" y="54721"/>
                    <a:pt x="36642" y="54717"/>
                    <a:pt x="36648" y="54704"/>
                  </a:cubicBezTo>
                  <a:cubicBezTo>
                    <a:pt x="36714" y="54743"/>
                    <a:pt x="40394" y="54790"/>
                    <a:pt x="43702" y="54790"/>
                  </a:cubicBezTo>
                  <a:cubicBezTo>
                    <a:pt x="46394" y="54790"/>
                    <a:pt x="48840" y="54759"/>
                    <a:pt x="48888" y="54668"/>
                  </a:cubicBezTo>
                  <a:cubicBezTo>
                    <a:pt x="48904" y="54643"/>
                    <a:pt x="48977" y="54602"/>
                    <a:pt x="49064" y="54602"/>
                  </a:cubicBezTo>
                  <a:cubicBezTo>
                    <a:pt x="49103" y="54602"/>
                    <a:pt x="49145" y="54610"/>
                    <a:pt x="49185" y="54632"/>
                  </a:cubicBezTo>
                  <a:cubicBezTo>
                    <a:pt x="49265" y="54685"/>
                    <a:pt x="49349" y="54702"/>
                    <a:pt x="49436" y="54702"/>
                  </a:cubicBezTo>
                  <a:cubicBezTo>
                    <a:pt x="49605" y="54702"/>
                    <a:pt x="49783" y="54636"/>
                    <a:pt x="49957" y="54636"/>
                  </a:cubicBezTo>
                  <a:cubicBezTo>
                    <a:pt x="50039" y="54636"/>
                    <a:pt x="50119" y="54650"/>
                    <a:pt x="50197" y="54692"/>
                  </a:cubicBezTo>
                  <a:cubicBezTo>
                    <a:pt x="50198" y="54692"/>
                    <a:pt x="50199" y="54692"/>
                    <a:pt x="50199" y="54692"/>
                  </a:cubicBezTo>
                  <a:cubicBezTo>
                    <a:pt x="50223" y="54692"/>
                    <a:pt x="50182" y="54527"/>
                    <a:pt x="50269" y="54527"/>
                  </a:cubicBezTo>
                  <a:cubicBezTo>
                    <a:pt x="50293" y="54527"/>
                    <a:pt x="50328" y="54540"/>
                    <a:pt x="50376" y="54573"/>
                  </a:cubicBezTo>
                  <a:cubicBezTo>
                    <a:pt x="50428" y="54608"/>
                    <a:pt x="50479" y="54624"/>
                    <a:pt x="50533" y="54624"/>
                  </a:cubicBezTo>
                  <a:cubicBezTo>
                    <a:pt x="50625" y="54624"/>
                    <a:pt x="50724" y="54577"/>
                    <a:pt x="50852" y="54501"/>
                  </a:cubicBezTo>
                  <a:cubicBezTo>
                    <a:pt x="50885" y="54482"/>
                    <a:pt x="50940" y="54455"/>
                    <a:pt x="50989" y="54455"/>
                  </a:cubicBezTo>
                  <a:cubicBezTo>
                    <a:pt x="51028" y="54455"/>
                    <a:pt x="51062" y="54472"/>
                    <a:pt x="51078" y="54525"/>
                  </a:cubicBezTo>
                  <a:cubicBezTo>
                    <a:pt x="51099" y="54566"/>
                    <a:pt x="50987" y="54651"/>
                    <a:pt x="51092" y="54651"/>
                  </a:cubicBezTo>
                  <a:cubicBezTo>
                    <a:pt x="51109" y="54651"/>
                    <a:pt x="51132" y="54649"/>
                    <a:pt x="51162" y="54644"/>
                  </a:cubicBezTo>
                  <a:cubicBezTo>
                    <a:pt x="51369" y="54617"/>
                    <a:pt x="51549" y="54433"/>
                    <a:pt x="51759" y="54433"/>
                  </a:cubicBezTo>
                  <a:cubicBezTo>
                    <a:pt x="51826" y="54433"/>
                    <a:pt x="51896" y="54452"/>
                    <a:pt x="51971" y="54501"/>
                  </a:cubicBezTo>
                  <a:cubicBezTo>
                    <a:pt x="52027" y="54296"/>
                    <a:pt x="52145" y="54243"/>
                    <a:pt x="52277" y="54243"/>
                  </a:cubicBezTo>
                  <a:cubicBezTo>
                    <a:pt x="52414" y="54243"/>
                    <a:pt x="52567" y="54301"/>
                    <a:pt x="52679" y="54301"/>
                  </a:cubicBezTo>
                  <a:cubicBezTo>
                    <a:pt x="52690" y="54301"/>
                    <a:pt x="52700" y="54300"/>
                    <a:pt x="52710" y="54299"/>
                  </a:cubicBezTo>
                  <a:cubicBezTo>
                    <a:pt x="53233" y="54228"/>
                    <a:pt x="53650" y="53942"/>
                    <a:pt x="54091" y="53739"/>
                  </a:cubicBezTo>
                  <a:cubicBezTo>
                    <a:pt x="54650" y="53501"/>
                    <a:pt x="55138" y="53085"/>
                    <a:pt x="55650" y="52739"/>
                  </a:cubicBezTo>
                  <a:cubicBezTo>
                    <a:pt x="55972" y="52525"/>
                    <a:pt x="56305" y="52346"/>
                    <a:pt x="56567" y="52061"/>
                  </a:cubicBezTo>
                  <a:cubicBezTo>
                    <a:pt x="56984" y="51596"/>
                    <a:pt x="57163" y="51013"/>
                    <a:pt x="57365" y="50441"/>
                  </a:cubicBezTo>
                  <a:cubicBezTo>
                    <a:pt x="57698" y="49453"/>
                    <a:pt x="57841" y="48441"/>
                    <a:pt x="57936" y="47405"/>
                  </a:cubicBezTo>
                  <a:cubicBezTo>
                    <a:pt x="57972" y="46953"/>
                    <a:pt x="57948" y="46489"/>
                    <a:pt x="58044" y="46036"/>
                  </a:cubicBezTo>
                  <a:cubicBezTo>
                    <a:pt x="58127" y="45691"/>
                    <a:pt x="58020" y="45346"/>
                    <a:pt x="58079" y="44988"/>
                  </a:cubicBezTo>
                  <a:cubicBezTo>
                    <a:pt x="58139" y="44691"/>
                    <a:pt x="58032" y="44369"/>
                    <a:pt x="58044" y="44060"/>
                  </a:cubicBezTo>
                  <a:cubicBezTo>
                    <a:pt x="58055" y="43619"/>
                    <a:pt x="58175" y="43179"/>
                    <a:pt x="58139" y="42750"/>
                  </a:cubicBezTo>
                  <a:cubicBezTo>
                    <a:pt x="58091" y="42000"/>
                    <a:pt x="58175" y="41262"/>
                    <a:pt x="58151" y="40524"/>
                  </a:cubicBezTo>
                  <a:cubicBezTo>
                    <a:pt x="58151" y="40357"/>
                    <a:pt x="58067" y="40154"/>
                    <a:pt x="58091" y="40083"/>
                  </a:cubicBezTo>
                  <a:cubicBezTo>
                    <a:pt x="58317" y="39559"/>
                    <a:pt x="58115" y="39011"/>
                    <a:pt x="58163" y="38476"/>
                  </a:cubicBezTo>
                  <a:cubicBezTo>
                    <a:pt x="58210" y="37916"/>
                    <a:pt x="58079" y="37333"/>
                    <a:pt x="58103" y="36749"/>
                  </a:cubicBezTo>
                  <a:cubicBezTo>
                    <a:pt x="58127" y="36083"/>
                    <a:pt x="57925" y="35404"/>
                    <a:pt x="57948" y="34749"/>
                  </a:cubicBezTo>
                  <a:cubicBezTo>
                    <a:pt x="57972" y="33927"/>
                    <a:pt x="57782" y="33118"/>
                    <a:pt x="57853" y="32296"/>
                  </a:cubicBezTo>
                  <a:cubicBezTo>
                    <a:pt x="57913" y="31618"/>
                    <a:pt x="57805" y="30939"/>
                    <a:pt x="57805" y="30260"/>
                  </a:cubicBezTo>
                  <a:cubicBezTo>
                    <a:pt x="57794" y="29891"/>
                    <a:pt x="57770" y="29510"/>
                    <a:pt x="57794" y="29141"/>
                  </a:cubicBezTo>
                  <a:cubicBezTo>
                    <a:pt x="57829" y="28486"/>
                    <a:pt x="57805" y="27843"/>
                    <a:pt x="57746" y="27189"/>
                  </a:cubicBezTo>
                  <a:cubicBezTo>
                    <a:pt x="57710" y="26748"/>
                    <a:pt x="57591" y="26307"/>
                    <a:pt x="57829" y="25891"/>
                  </a:cubicBezTo>
                  <a:cubicBezTo>
                    <a:pt x="57877" y="25807"/>
                    <a:pt x="57817" y="25712"/>
                    <a:pt x="57746" y="25688"/>
                  </a:cubicBezTo>
                  <a:cubicBezTo>
                    <a:pt x="57603" y="25629"/>
                    <a:pt x="57674" y="25581"/>
                    <a:pt x="57698" y="25486"/>
                  </a:cubicBezTo>
                  <a:cubicBezTo>
                    <a:pt x="57734" y="25272"/>
                    <a:pt x="57698" y="25034"/>
                    <a:pt x="57758" y="24843"/>
                  </a:cubicBezTo>
                  <a:cubicBezTo>
                    <a:pt x="57865" y="24557"/>
                    <a:pt x="57591" y="24319"/>
                    <a:pt x="57674" y="24057"/>
                  </a:cubicBezTo>
                  <a:cubicBezTo>
                    <a:pt x="57817" y="23640"/>
                    <a:pt x="57722" y="23200"/>
                    <a:pt x="57782" y="22771"/>
                  </a:cubicBezTo>
                  <a:cubicBezTo>
                    <a:pt x="57841" y="22319"/>
                    <a:pt x="57853" y="21807"/>
                    <a:pt x="57746" y="21319"/>
                  </a:cubicBezTo>
                  <a:cubicBezTo>
                    <a:pt x="57686" y="21033"/>
                    <a:pt x="57674" y="20676"/>
                    <a:pt x="57782" y="20402"/>
                  </a:cubicBezTo>
                  <a:cubicBezTo>
                    <a:pt x="57925" y="20045"/>
                    <a:pt x="57758" y="19664"/>
                    <a:pt x="57913" y="19319"/>
                  </a:cubicBezTo>
                  <a:cubicBezTo>
                    <a:pt x="57496" y="18818"/>
                    <a:pt x="58055" y="18235"/>
                    <a:pt x="57746" y="17723"/>
                  </a:cubicBezTo>
                  <a:cubicBezTo>
                    <a:pt x="57984" y="17509"/>
                    <a:pt x="57936" y="17140"/>
                    <a:pt x="57901" y="16949"/>
                  </a:cubicBezTo>
                  <a:cubicBezTo>
                    <a:pt x="57817" y="16473"/>
                    <a:pt x="57948" y="16021"/>
                    <a:pt x="57877" y="15580"/>
                  </a:cubicBezTo>
                  <a:cubicBezTo>
                    <a:pt x="57758" y="14901"/>
                    <a:pt x="57925" y="14246"/>
                    <a:pt x="57913" y="13592"/>
                  </a:cubicBezTo>
                  <a:cubicBezTo>
                    <a:pt x="57901" y="13068"/>
                    <a:pt x="57960" y="12532"/>
                    <a:pt x="58032" y="12008"/>
                  </a:cubicBezTo>
                  <a:cubicBezTo>
                    <a:pt x="58091" y="11615"/>
                    <a:pt x="57889" y="11198"/>
                    <a:pt x="57996" y="10794"/>
                  </a:cubicBezTo>
                  <a:cubicBezTo>
                    <a:pt x="58139" y="10234"/>
                    <a:pt x="57996" y="9674"/>
                    <a:pt x="58091" y="9103"/>
                  </a:cubicBezTo>
                  <a:cubicBezTo>
                    <a:pt x="58163" y="8722"/>
                    <a:pt x="57817" y="8305"/>
                    <a:pt x="58115" y="7900"/>
                  </a:cubicBezTo>
                  <a:cubicBezTo>
                    <a:pt x="58127" y="7889"/>
                    <a:pt x="58103" y="7853"/>
                    <a:pt x="58091" y="7829"/>
                  </a:cubicBezTo>
                  <a:cubicBezTo>
                    <a:pt x="57853" y="7341"/>
                    <a:pt x="58079" y="6805"/>
                    <a:pt x="57925" y="6305"/>
                  </a:cubicBezTo>
                  <a:cubicBezTo>
                    <a:pt x="57698" y="5650"/>
                    <a:pt x="57698" y="4924"/>
                    <a:pt x="57282" y="4317"/>
                  </a:cubicBezTo>
                  <a:cubicBezTo>
                    <a:pt x="56984" y="3876"/>
                    <a:pt x="56579" y="3543"/>
                    <a:pt x="56258" y="3126"/>
                  </a:cubicBezTo>
                  <a:cubicBezTo>
                    <a:pt x="55900" y="2686"/>
                    <a:pt x="55424" y="2328"/>
                    <a:pt x="54972" y="2043"/>
                  </a:cubicBezTo>
                  <a:cubicBezTo>
                    <a:pt x="54561" y="1784"/>
                    <a:pt x="54184" y="1364"/>
                    <a:pt x="53626" y="1364"/>
                  </a:cubicBezTo>
                  <a:cubicBezTo>
                    <a:pt x="53618" y="1364"/>
                    <a:pt x="53610" y="1364"/>
                    <a:pt x="53603" y="1364"/>
                  </a:cubicBezTo>
                  <a:cubicBezTo>
                    <a:pt x="53567" y="1364"/>
                    <a:pt x="53519" y="1340"/>
                    <a:pt x="53495" y="1328"/>
                  </a:cubicBezTo>
                  <a:cubicBezTo>
                    <a:pt x="53055" y="1031"/>
                    <a:pt x="52555" y="876"/>
                    <a:pt x="52043" y="876"/>
                  </a:cubicBezTo>
                  <a:cubicBezTo>
                    <a:pt x="51209" y="876"/>
                    <a:pt x="50447" y="531"/>
                    <a:pt x="49626" y="519"/>
                  </a:cubicBezTo>
                  <a:cubicBezTo>
                    <a:pt x="49090" y="507"/>
                    <a:pt x="36660" y="304"/>
                    <a:pt x="36112" y="257"/>
                  </a:cubicBezTo>
                  <a:cubicBezTo>
                    <a:pt x="36099" y="255"/>
                    <a:pt x="36085" y="255"/>
                    <a:pt x="36071" y="255"/>
                  </a:cubicBezTo>
                  <a:cubicBezTo>
                    <a:pt x="35929" y="255"/>
                    <a:pt x="35776" y="314"/>
                    <a:pt x="35630" y="314"/>
                  </a:cubicBezTo>
                  <a:cubicBezTo>
                    <a:pt x="35517" y="314"/>
                    <a:pt x="35409" y="278"/>
                    <a:pt x="35315" y="150"/>
                  </a:cubicBezTo>
                  <a:cubicBezTo>
                    <a:pt x="35310" y="141"/>
                    <a:pt x="35299" y="138"/>
                    <a:pt x="35285" y="138"/>
                  </a:cubicBezTo>
                  <a:cubicBezTo>
                    <a:pt x="35270" y="138"/>
                    <a:pt x="35252" y="141"/>
                    <a:pt x="35234" y="141"/>
                  </a:cubicBezTo>
                  <a:cubicBezTo>
                    <a:pt x="35225" y="141"/>
                    <a:pt x="35215" y="140"/>
                    <a:pt x="35207" y="138"/>
                  </a:cubicBezTo>
                  <a:cubicBezTo>
                    <a:pt x="35016" y="115"/>
                    <a:pt x="34824" y="109"/>
                    <a:pt x="34633" y="109"/>
                  </a:cubicBezTo>
                  <a:cubicBezTo>
                    <a:pt x="34445" y="109"/>
                    <a:pt x="34258" y="114"/>
                    <a:pt x="34070" y="114"/>
                  </a:cubicBezTo>
                  <a:cubicBezTo>
                    <a:pt x="33759" y="114"/>
                    <a:pt x="33447" y="99"/>
                    <a:pt x="33136" y="19"/>
                  </a:cubicBezTo>
                  <a:cubicBezTo>
                    <a:pt x="33083" y="5"/>
                    <a:pt x="33026" y="0"/>
                    <a:pt x="32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182875" spcFirstLastPara="1" rIns="18287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663859" y="2674114"/>
              <a:ext cx="132793" cy="393862"/>
            </a:xfrm>
            <a:custGeom>
              <a:rect b="b" l="l" r="r" t="t"/>
              <a:pathLst>
                <a:path extrusionOk="0" h="19887" w="6705">
                  <a:moveTo>
                    <a:pt x="2073" y="0"/>
                  </a:moveTo>
                  <a:cubicBezTo>
                    <a:pt x="2025" y="84"/>
                    <a:pt x="1966" y="155"/>
                    <a:pt x="1954" y="238"/>
                  </a:cubicBezTo>
                  <a:cubicBezTo>
                    <a:pt x="1811" y="762"/>
                    <a:pt x="1525" y="1238"/>
                    <a:pt x="1299" y="1727"/>
                  </a:cubicBezTo>
                  <a:cubicBezTo>
                    <a:pt x="989" y="2417"/>
                    <a:pt x="775" y="3132"/>
                    <a:pt x="584" y="3858"/>
                  </a:cubicBezTo>
                  <a:cubicBezTo>
                    <a:pt x="442" y="4417"/>
                    <a:pt x="334" y="4989"/>
                    <a:pt x="263" y="5560"/>
                  </a:cubicBezTo>
                  <a:cubicBezTo>
                    <a:pt x="215" y="5941"/>
                    <a:pt x="132" y="6334"/>
                    <a:pt x="84" y="6715"/>
                  </a:cubicBezTo>
                  <a:cubicBezTo>
                    <a:pt x="1" y="7465"/>
                    <a:pt x="37" y="8204"/>
                    <a:pt x="84" y="8954"/>
                  </a:cubicBezTo>
                  <a:cubicBezTo>
                    <a:pt x="132" y="9656"/>
                    <a:pt x="239" y="10347"/>
                    <a:pt x="394" y="11037"/>
                  </a:cubicBezTo>
                  <a:cubicBezTo>
                    <a:pt x="549" y="11704"/>
                    <a:pt x="751" y="12347"/>
                    <a:pt x="989" y="12990"/>
                  </a:cubicBezTo>
                  <a:cubicBezTo>
                    <a:pt x="1227" y="13633"/>
                    <a:pt x="1418" y="14276"/>
                    <a:pt x="1704" y="14907"/>
                  </a:cubicBezTo>
                  <a:cubicBezTo>
                    <a:pt x="1894" y="15324"/>
                    <a:pt x="2001" y="15776"/>
                    <a:pt x="2287" y="16169"/>
                  </a:cubicBezTo>
                  <a:cubicBezTo>
                    <a:pt x="2430" y="16371"/>
                    <a:pt x="2489" y="16657"/>
                    <a:pt x="2585" y="16895"/>
                  </a:cubicBezTo>
                  <a:cubicBezTo>
                    <a:pt x="2656" y="17098"/>
                    <a:pt x="2668" y="17312"/>
                    <a:pt x="2799" y="17490"/>
                  </a:cubicBezTo>
                  <a:cubicBezTo>
                    <a:pt x="2858" y="17574"/>
                    <a:pt x="2799" y="17609"/>
                    <a:pt x="2728" y="17645"/>
                  </a:cubicBezTo>
                  <a:cubicBezTo>
                    <a:pt x="2382" y="17824"/>
                    <a:pt x="2168" y="18157"/>
                    <a:pt x="1858" y="18371"/>
                  </a:cubicBezTo>
                  <a:cubicBezTo>
                    <a:pt x="1608" y="18550"/>
                    <a:pt x="1680" y="18681"/>
                    <a:pt x="1858" y="18836"/>
                  </a:cubicBezTo>
                  <a:cubicBezTo>
                    <a:pt x="2156" y="19098"/>
                    <a:pt x="2549" y="19205"/>
                    <a:pt x="2906" y="19336"/>
                  </a:cubicBezTo>
                  <a:cubicBezTo>
                    <a:pt x="3644" y="19598"/>
                    <a:pt x="4430" y="19705"/>
                    <a:pt x="5204" y="19872"/>
                  </a:cubicBezTo>
                  <a:cubicBezTo>
                    <a:pt x="5254" y="19882"/>
                    <a:pt x="5305" y="19886"/>
                    <a:pt x="5359" y="19886"/>
                  </a:cubicBezTo>
                  <a:cubicBezTo>
                    <a:pt x="5549" y="19886"/>
                    <a:pt x="5759" y="19833"/>
                    <a:pt x="5954" y="19824"/>
                  </a:cubicBezTo>
                  <a:cubicBezTo>
                    <a:pt x="6061" y="19812"/>
                    <a:pt x="6073" y="19741"/>
                    <a:pt x="6097" y="19669"/>
                  </a:cubicBezTo>
                  <a:cubicBezTo>
                    <a:pt x="6383" y="18967"/>
                    <a:pt x="6585" y="18241"/>
                    <a:pt x="6657" y="17490"/>
                  </a:cubicBezTo>
                  <a:cubicBezTo>
                    <a:pt x="6704" y="16967"/>
                    <a:pt x="6692" y="16443"/>
                    <a:pt x="6692" y="15931"/>
                  </a:cubicBezTo>
                  <a:cubicBezTo>
                    <a:pt x="6692" y="15746"/>
                    <a:pt x="6590" y="15625"/>
                    <a:pt x="6436" y="15625"/>
                  </a:cubicBezTo>
                  <a:cubicBezTo>
                    <a:pt x="6401" y="15625"/>
                    <a:pt x="6363" y="15632"/>
                    <a:pt x="6323" y="15645"/>
                  </a:cubicBezTo>
                  <a:cubicBezTo>
                    <a:pt x="6109" y="15728"/>
                    <a:pt x="5859" y="15788"/>
                    <a:pt x="5692" y="15978"/>
                  </a:cubicBezTo>
                  <a:cubicBezTo>
                    <a:pt x="5581" y="16101"/>
                    <a:pt x="5485" y="16161"/>
                    <a:pt x="5393" y="16161"/>
                  </a:cubicBezTo>
                  <a:cubicBezTo>
                    <a:pt x="5288" y="16161"/>
                    <a:pt x="5187" y="16083"/>
                    <a:pt x="5073" y="15931"/>
                  </a:cubicBezTo>
                  <a:cubicBezTo>
                    <a:pt x="4680" y="15407"/>
                    <a:pt x="4430" y="14800"/>
                    <a:pt x="4156" y="14216"/>
                  </a:cubicBezTo>
                  <a:cubicBezTo>
                    <a:pt x="3871" y="13597"/>
                    <a:pt x="3704" y="12954"/>
                    <a:pt x="3609" y="12299"/>
                  </a:cubicBezTo>
                  <a:cubicBezTo>
                    <a:pt x="3549" y="11930"/>
                    <a:pt x="3370" y="11585"/>
                    <a:pt x="3370" y="11204"/>
                  </a:cubicBezTo>
                  <a:cubicBezTo>
                    <a:pt x="3370" y="10954"/>
                    <a:pt x="3335" y="10704"/>
                    <a:pt x="3275" y="10466"/>
                  </a:cubicBezTo>
                  <a:cubicBezTo>
                    <a:pt x="3120" y="9811"/>
                    <a:pt x="3239" y="9156"/>
                    <a:pt x="3204" y="8501"/>
                  </a:cubicBezTo>
                  <a:cubicBezTo>
                    <a:pt x="3168" y="7954"/>
                    <a:pt x="3192" y="7406"/>
                    <a:pt x="3275" y="6858"/>
                  </a:cubicBezTo>
                  <a:cubicBezTo>
                    <a:pt x="3335" y="6477"/>
                    <a:pt x="3263" y="6060"/>
                    <a:pt x="3394" y="5703"/>
                  </a:cubicBezTo>
                  <a:cubicBezTo>
                    <a:pt x="3561" y="5203"/>
                    <a:pt x="3620" y="4679"/>
                    <a:pt x="3823" y="4191"/>
                  </a:cubicBezTo>
                  <a:cubicBezTo>
                    <a:pt x="4156" y="3393"/>
                    <a:pt x="4382" y="2560"/>
                    <a:pt x="4775" y="1774"/>
                  </a:cubicBezTo>
                  <a:cubicBezTo>
                    <a:pt x="4930" y="1477"/>
                    <a:pt x="5049" y="1155"/>
                    <a:pt x="5180" y="846"/>
                  </a:cubicBezTo>
                  <a:cubicBezTo>
                    <a:pt x="5141" y="827"/>
                    <a:pt x="5105" y="820"/>
                    <a:pt x="5072" y="820"/>
                  </a:cubicBezTo>
                  <a:cubicBezTo>
                    <a:pt x="4958" y="820"/>
                    <a:pt x="4877" y="910"/>
                    <a:pt x="4775" y="929"/>
                  </a:cubicBezTo>
                  <a:cubicBezTo>
                    <a:pt x="4347" y="1036"/>
                    <a:pt x="3894" y="1060"/>
                    <a:pt x="3537" y="1393"/>
                  </a:cubicBezTo>
                  <a:cubicBezTo>
                    <a:pt x="3415" y="1510"/>
                    <a:pt x="3245" y="1577"/>
                    <a:pt x="3078" y="1577"/>
                  </a:cubicBezTo>
                  <a:cubicBezTo>
                    <a:pt x="2837" y="1577"/>
                    <a:pt x="2602" y="1438"/>
                    <a:pt x="2525" y="1107"/>
                  </a:cubicBezTo>
                  <a:cubicBezTo>
                    <a:pt x="2430" y="726"/>
                    <a:pt x="2216" y="393"/>
                    <a:pt x="207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524504" y="1878095"/>
              <a:ext cx="617342" cy="743500"/>
            </a:xfrm>
            <a:custGeom>
              <a:rect b="b" l="l" r="r" t="t"/>
              <a:pathLst>
                <a:path extrusionOk="0" h="37541" w="31171">
                  <a:moveTo>
                    <a:pt x="15652" y="0"/>
                  </a:moveTo>
                  <a:cubicBezTo>
                    <a:pt x="15424" y="0"/>
                    <a:pt x="15199" y="25"/>
                    <a:pt x="14990" y="43"/>
                  </a:cubicBezTo>
                  <a:cubicBezTo>
                    <a:pt x="14466" y="103"/>
                    <a:pt x="13931" y="79"/>
                    <a:pt x="13395" y="222"/>
                  </a:cubicBezTo>
                  <a:cubicBezTo>
                    <a:pt x="12978" y="353"/>
                    <a:pt x="12502" y="329"/>
                    <a:pt x="12050" y="436"/>
                  </a:cubicBezTo>
                  <a:cubicBezTo>
                    <a:pt x="11645" y="532"/>
                    <a:pt x="11216" y="615"/>
                    <a:pt x="10871" y="770"/>
                  </a:cubicBezTo>
                  <a:cubicBezTo>
                    <a:pt x="10347" y="1008"/>
                    <a:pt x="9740" y="1103"/>
                    <a:pt x="9275" y="1472"/>
                  </a:cubicBezTo>
                  <a:cubicBezTo>
                    <a:pt x="8918" y="1746"/>
                    <a:pt x="8406" y="1794"/>
                    <a:pt x="8132" y="2187"/>
                  </a:cubicBezTo>
                  <a:cubicBezTo>
                    <a:pt x="8109" y="2222"/>
                    <a:pt x="8073" y="2270"/>
                    <a:pt x="8025" y="2282"/>
                  </a:cubicBezTo>
                  <a:cubicBezTo>
                    <a:pt x="7585" y="2377"/>
                    <a:pt x="7299" y="2687"/>
                    <a:pt x="6954" y="2925"/>
                  </a:cubicBezTo>
                  <a:cubicBezTo>
                    <a:pt x="6763" y="3056"/>
                    <a:pt x="6644" y="3330"/>
                    <a:pt x="6513" y="3365"/>
                  </a:cubicBezTo>
                  <a:cubicBezTo>
                    <a:pt x="6049" y="3508"/>
                    <a:pt x="5858" y="3925"/>
                    <a:pt x="5549" y="4199"/>
                  </a:cubicBezTo>
                  <a:cubicBezTo>
                    <a:pt x="5037" y="4663"/>
                    <a:pt x="4668" y="5258"/>
                    <a:pt x="4179" y="5758"/>
                  </a:cubicBezTo>
                  <a:cubicBezTo>
                    <a:pt x="4049" y="5901"/>
                    <a:pt x="4168" y="6068"/>
                    <a:pt x="4013" y="6151"/>
                  </a:cubicBezTo>
                  <a:cubicBezTo>
                    <a:pt x="3560" y="6389"/>
                    <a:pt x="3429" y="6842"/>
                    <a:pt x="3239" y="7247"/>
                  </a:cubicBezTo>
                  <a:cubicBezTo>
                    <a:pt x="3195" y="7346"/>
                    <a:pt x="3161" y="7381"/>
                    <a:pt x="3117" y="7381"/>
                  </a:cubicBezTo>
                  <a:cubicBezTo>
                    <a:pt x="3076" y="7381"/>
                    <a:pt x="3027" y="7352"/>
                    <a:pt x="2953" y="7318"/>
                  </a:cubicBezTo>
                  <a:lnTo>
                    <a:pt x="2953" y="7318"/>
                  </a:lnTo>
                  <a:cubicBezTo>
                    <a:pt x="3287" y="7687"/>
                    <a:pt x="2644" y="7782"/>
                    <a:pt x="2786" y="8068"/>
                  </a:cubicBezTo>
                  <a:cubicBezTo>
                    <a:pt x="2429" y="8318"/>
                    <a:pt x="2405" y="8747"/>
                    <a:pt x="2215" y="9092"/>
                  </a:cubicBezTo>
                  <a:cubicBezTo>
                    <a:pt x="2072" y="9330"/>
                    <a:pt x="1834" y="9592"/>
                    <a:pt x="1834" y="9795"/>
                  </a:cubicBezTo>
                  <a:cubicBezTo>
                    <a:pt x="1834" y="10116"/>
                    <a:pt x="1679" y="10414"/>
                    <a:pt x="1572" y="10592"/>
                  </a:cubicBezTo>
                  <a:cubicBezTo>
                    <a:pt x="1358" y="10914"/>
                    <a:pt x="1370" y="11295"/>
                    <a:pt x="1155" y="11628"/>
                  </a:cubicBezTo>
                  <a:cubicBezTo>
                    <a:pt x="1024" y="11831"/>
                    <a:pt x="881" y="12188"/>
                    <a:pt x="905" y="12462"/>
                  </a:cubicBezTo>
                  <a:cubicBezTo>
                    <a:pt x="917" y="12712"/>
                    <a:pt x="465" y="12878"/>
                    <a:pt x="810" y="13140"/>
                  </a:cubicBezTo>
                  <a:cubicBezTo>
                    <a:pt x="790" y="13150"/>
                    <a:pt x="760" y="13178"/>
                    <a:pt x="737" y="13178"/>
                  </a:cubicBezTo>
                  <a:cubicBezTo>
                    <a:pt x="734" y="13178"/>
                    <a:pt x="730" y="13178"/>
                    <a:pt x="727" y="13176"/>
                  </a:cubicBezTo>
                  <a:cubicBezTo>
                    <a:pt x="584" y="13176"/>
                    <a:pt x="584" y="13295"/>
                    <a:pt x="584" y="13355"/>
                  </a:cubicBezTo>
                  <a:cubicBezTo>
                    <a:pt x="584" y="13950"/>
                    <a:pt x="584" y="13950"/>
                    <a:pt x="334" y="14367"/>
                  </a:cubicBezTo>
                  <a:cubicBezTo>
                    <a:pt x="322" y="14390"/>
                    <a:pt x="322" y="14414"/>
                    <a:pt x="322" y="14438"/>
                  </a:cubicBezTo>
                  <a:cubicBezTo>
                    <a:pt x="453" y="14771"/>
                    <a:pt x="346" y="15129"/>
                    <a:pt x="286" y="15426"/>
                  </a:cubicBezTo>
                  <a:cubicBezTo>
                    <a:pt x="179" y="16022"/>
                    <a:pt x="322" y="16629"/>
                    <a:pt x="108" y="17200"/>
                  </a:cubicBezTo>
                  <a:cubicBezTo>
                    <a:pt x="72" y="17331"/>
                    <a:pt x="96" y="17510"/>
                    <a:pt x="108" y="17653"/>
                  </a:cubicBezTo>
                  <a:cubicBezTo>
                    <a:pt x="143" y="18058"/>
                    <a:pt x="286" y="18474"/>
                    <a:pt x="60" y="18867"/>
                  </a:cubicBezTo>
                  <a:cubicBezTo>
                    <a:pt x="12" y="18950"/>
                    <a:pt x="60" y="18962"/>
                    <a:pt x="131" y="18986"/>
                  </a:cubicBezTo>
                  <a:cubicBezTo>
                    <a:pt x="179" y="19010"/>
                    <a:pt x="227" y="19058"/>
                    <a:pt x="262" y="19093"/>
                  </a:cubicBezTo>
                  <a:cubicBezTo>
                    <a:pt x="0" y="19343"/>
                    <a:pt x="334" y="19582"/>
                    <a:pt x="322" y="19832"/>
                  </a:cubicBezTo>
                  <a:cubicBezTo>
                    <a:pt x="310" y="20082"/>
                    <a:pt x="227" y="20403"/>
                    <a:pt x="489" y="20641"/>
                  </a:cubicBezTo>
                  <a:cubicBezTo>
                    <a:pt x="524" y="20677"/>
                    <a:pt x="524" y="20772"/>
                    <a:pt x="512" y="20844"/>
                  </a:cubicBezTo>
                  <a:cubicBezTo>
                    <a:pt x="512" y="21201"/>
                    <a:pt x="774" y="21558"/>
                    <a:pt x="536" y="21915"/>
                  </a:cubicBezTo>
                  <a:cubicBezTo>
                    <a:pt x="774" y="22070"/>
                    <a:pt x="762" y="22332"/>
                    <a:pt x="858" y="22558"/>
                  </a:cubicBezTo>
                  <a:cubicBezTo>
                    <a:pt x="1060" y="23011"/>
                    <a:pt x="1012" y="23511"/>
                    <a:pt x="1298" y="23951"/>
                  </a:cubicBezTo>
                  <a:cubicBezTo>
                    <a:pt x="1477" y="24225"/>
                    <a:pt x="1512" y="24594"/>
                    <a:pt x="1643" y="24892"/>
                  </a:cubicBezTo>
                  <a:cubicBezTo>
                    <a:pt x="1751" y="25166"/>
                    <a:pt x="1905" y="25463"/>
                    <a:pt x="2013" y="25737"/>
                  </a:cubicBezTo>
                  <a:cubicBezTo>
                    <a:pt x="2191" y="26201"/>
                    <a:pt x="2453" y="26630"/>
                    <a:pt x="2644" y="27082"/>
                  </a:cubicBezTo>
                  <a:cubicBezTo>
                    <a:pt x="2810" y="27475"/>
                    <a:pt x="3001" y="27880"/>
                    <a:pt x="3298" y="28225"/>
                  </a:cubicBezTo>
                  <a:cubicBezTo>
                    <a:pt x="3560" y="28547"/>
                    <a:pt x="3739" y="28952"/>
                    <a:pt x="3953" y="29321"/>
                  </a:cubicBezTo>
                  <a:cubicBezTo>
                    <a:pt x="4346" y="29988"/>
                    <a:pt x="4787" y="30607"/>
                    <a:pt x="5263" y="31214"/>
                  </a:cubicBezTo>
                  <a:cubicBezTo>
                    <a:pt x="5715" y="31809"/>
                    <a:pt x="6227" y="32369"/>
                    <a:pt x="6727" y="32940"/>
                  </a:cubicBezTo>
                  <a:cubicBezTo>
                    <a:pt x="7001" y="33250"/>
                    <a:pt x="7311" y="33536"/>
                    <a:pt x="7620" y="33821"/>
                  </a:cubicBezTo>
                  <a:cubicBezTo>
                    <a:pt x="8085" y="34238"/>
                    <a:pt x="8513" y="34702"/>
                    <a:pt x="8990" y="35107"/>
                  </a:cubicBezTo>
                  <a:cubicBezTo>
                    <a:pt x="9383" y="35441"/>
                    <a:pt x="9775" y="35762"/>
                    <a:pt x="10192" y="36060"/>
                  </a:cubicBezTo>
                  <a:cubicBezTo>
                    <a:pt x="10907" y="36560"/>
                    <a:pt x="11704" y="36965"/>
                    <a:pt x="12431" y="37453"/>
                  </a:cubicBezTo>
                  <a:cubicBezTo>
                    <a:pt x="12491" y="37495"/>
                    <a:pt x="12558" y="37541"/>
                    <a:pt x="12623" y="37541"/>
                  </a:cubicBezTo>
                  <a:cubicBezTo>
                    <a:pt x="12686" y="37541"/>
                    <a:pt x="12747" y="37498"/>
                    <a:pt x="12800" y="37369"/>
                  </a:cubicBezTo>
                  <a:cubicBezTo>
                    <a:pt x="13097" y="36679"/>
                    <a:pt x="13169" y="35929"/>
                    <a:pt x="13323" y="35214"/>
                  </a:cubicBezTo>
                  <a:cubicBezTo>
                    <a:pt x="13478" y="34512"/>
                    <a:pt x="13681" y="33833"/>
                    <a:pt x="13883" y="33155"/>
                  </a:cubicBezTo>
                  <a:cubicBezTo>
                    <a:pt x="13919" y="33000"/>
                    <a:pt x="13800" y="32869"/>
                    <a:pt x="13907" y="32750"/>
                  </a:cubicBezTo>
                  <a:cubicBezTo>
                    <a:pt x="14097" y="32535"/>
                    <a:pt x="14074" y="32250"/>
                    <a:pt x="14169" y="32000"/>
                  </a:cubicBezTo>
                  <a:cubicBezTo>
                    <a:pt x="14312" y="31631"/>
                    <a:pt x="14300" y="31202"/>
                    <a:pt x="14621" y="30881"/>
                  </a:cubicBezTo>
                  <a:cubicBezTo>
                    <a:pt x="14701" y="30801"/>
                    <a:pt x="14747" y="30743"/>
                    <a:pt x="14794" y="30743"/>
                  </a:cubicBezTo>
                  <a:cubicBezTo>
                    <a:pt x="14830" y="30743"/>
                    <a:pt x="14866" y="30779"/>
                    <a:pt x="14919" y="30869"/>
                  </a:cubicBezTo>
                  <a:cubicBezTo>
                    <a:pt x="14981" y="30972"/>
                    <a:pt x="15079" y="31040"/>
                    <a:pt x="15175" y="31040"/>
                  </a:cubicBezTo>
                  <a:cubicBezTo>
                    <a:pt x="15189" y="31040"/>
                    <a:pt x="15203" y="31038"/>
                    <a:pt x="15217" y="31035"/>
                  </a:cubicBezTo>
                  <a:cubicBezTo>
                    <a:pt x="15740" y="30916"/>
                    <a:pt x="16276" y="30857"/>
                    <a:pt x="16812" y="30821"/>
                  </a:cubicBezTo>
                  <a:cubicBezTo>
                    <a:pt x="16841" y="30818"/>
                    <a:pt x="16871" y="30817"/>
                    <a:pt x="16900" y="30817"/>
                  </a:cubicBezTo>
                  <a:cubicBezTo>
                    <a:pt x="17043" y="30817"/>
                    <a:pt x="17186" y="30844"/>
                    <a:pt x="17318" y="30844"/>
                  </a:cubicBezTo>
                  <a:cubicBezTo>
                    <a:pt x="17392" y="30844"/>
                    <a:pt x="17462" y="30836"/>
                    <a:pt x="17526" y="30809"/>
                  </a:cubicBezTo>
                  <a:cubicBezTo>
                    <a:pt x="18050" y="30619"/>
                    <a:pt x="18610" y="30714"/>
                    <a:pt x="19146" y="30607"/>
                  </a:cubicBezTo>
                  <a:cubicBezTo>
                    <a:pt x="19479" y="30535"/>
                    <a:pt x="19884" y="30523"/>
                    <a:pt x="20217" y="30428"/>
                  </a:cubicBezTo>
                  <a:cubicBezTo>
                    <a:pt x="20646" y="30309"/>
                    <a:pt x="21086" y="30202"/>
                    <a:pt x="21503" y="29999"/>
                  </a:cubicBezTo>
                  <a:cubicBezTo>
                    <a:pt x="21801" y="29857"/>
                    <a:pt x="22182" y="29785"/>
                    <a:pt x="22527" y="29654"/>
                  </a:cubicBezTo>
                  <a:cubicBezTo>
                    <a:pt x="22908" y="29499"/>
                    <a:pt x="23241" y="29285"/>
                    <a:pt x="23610" y="29106"/>
                  </a:cubicBezTo>
                  <a:cubicBezTo>
                    <a:pt x="23956" y="28940"/>
                    <a:pt x="24194" y="28618"/>
                    <a:pt x="24539" y="28452"/>
                  </a:cubicBezTo>
                  <a:cubicBezTo>
                    <a:pt x="25004" y="28225"/>
                    <a:pt x="25396" y="27880"/>
                    <a:pt x="25730" y="27535"/>
                  </a:cubicBezTo>
                  <a:cubicBezTo>
                    <a:pt x="26182" y="27059"/>
                    <a:pt x="26635" y="26547"/>
                    <a:pt x="27111" y="26082"/>
                  </a:cubicBezTo>
                  <a:cubicBezTo>
                    <a:pt x="27659" y="25558"/>
                    <a:pt x="28028" y="24904"/>
                    <a:pt x="28540" y="24356"/>
                  </a:cubicBezTo>
                  <a:cubicBezTo>
                    <a:pt x="28944" y="23915"/>
                    <a:pt x="29111" y="23284"/>
                    <a:pt x="29456" y="22772"/>
                  </a:cubicBezTo>
                  <a:cubicBezTo>
                    <a:pt x="29754" y="22332"/>
                    <a:pt x="29921" y="21796"/>
                    <a:pt x="30123" y="21296"/>
                  </a:cubicBezTo>
                  <a:cubicBezTo>
                    <a:pt x="30314" y="20796"/>
                    <a:pt x="30373" y="20248"/>
                    <a:pt x="30564" y="19760"/>
                  </a:cubicBezTo>
                  <a:cubicBezTo>
                    <a:pt x="30730" y="19355"/>
                    <a:pt x="30707" y="18927"/>
                    <a:pt x="30826" y="18522"/>
                  </a:cubicBezTo>
                  <a:cubicBezTo>
                    <a:pt x="30921" y="18224"/>
                    <a:pt x="30980" y="17891"/>
                    <a:pt x="30992" y="17605"/>
                  </a:cubicBezTo>
                  <a:cubicBezTo>
                    <a:pt x="31004" y="17153"/>
                    <a:pt x="31088" y="16712"/>
                    <a:pt x="31111" y="16272"/>
                  </a:cubicBezTo>
                  <a:cubicBezTo>
                    <a:pt x="31171" y="15426"/>
                    <a:pt x="31052" y="14593"/>
                    <a:pt x="31088" y="13747"/>
                  </a:cubicBezTo>
                  <a:cubicBezTo>
                    <a:pt x="31111" y="13247"/>
                    <a:pt x="30778" y="12712"/>
                    <a:pt x="30838" y="12164"/>
                  </a:cubicBezTo>
                  <a:cubicBezTo>
                    <a:pt x="30861" y="11938"/>
                    <a:pt x="30635" y="11866"/>
                    <a:pt x="30611" y="11712"/>
                  </a:cubicBezTo>
                  <a:cubicBezTo>
                    <a:pt x="30540" y="11295"/>
                    <a:pt x="30397" y="10902"/>
                    <a:pt x="30254" y="10497"/>
                  </a:cubicBezTo>
                  <a:cubicBezTo>
                    <a:pt x="30171" y="10259"/>
                    <a:pt x="30123" y="10009"/>
                    <a:pt x="29980" y="9783"/>
                  </a:cubicBezTo>
                  <a:cubicBezTo>
                    <a:pt x="29849" y="9568"/>
                    <a:pt x="29683" y="9342"/>
                    <a:pt x="29826" y="9056"/>
                  </a:cubicBezTo>
                  <a:cubicBezTo>
                    <a:pt x="29861" y="9009"/>
                    <a:pt x="29814" y="8937"/>
                    <a:pt x="29754" y="8914"/>
                  </a:cubicBezTo>
                  <a:cubicBezTo>
                    <a:pt x="29492" y="8783"/>
                    <a:pt x="29468" y="8533"/>
                    <a:pt x="29385" y="8318"/>
                  </a:cubicBezTo>
                  <a:cubicBezTo>
                    <a:pt x="29361" y="8259"/>
                    <a:pt x="29373" y="8187"/>
                    <a:pt x="29337" y="8152"/>
                  </a:cubicBezTo>
                  <a:cubicBezTo>
                    <a:pt x="29147" y="7973"/>
                    <a:pt x="29040" y="7747"/>
                    <a:pt x="29004" y="7521"/>
                  </a:cubicBezTo>
                  <a:cubicBezTo>
                    <a:pt x="28992" y="7449"/>
                    <a:pt x="28956" y="7342"/>
                    <a:pt x="28909" y="7330"/>
                  </a:cubicBezTo>
                  <a:cubicBezTo>
                    <a:pt x="28611" y="7247"/>
                    <a:pt x="28575" y="6985"/>
                    <a:pt x="28456" y="6770"/>
                  </a:cubicBezTo>
                  <a:cubicBezTo>
                    <a:pt x="28385" y="6616"/>
                    <a:pt x="28242" y="6378"/>
                    <a:pt x="28182" y="6354"/>
                  </a:cubicBezTo>
                  <a:cubicBezTo>
                    <a:pt x="27682" y="6104"/>
                    <a:pt x="27599" y="5544"/>
                    <a:pt x="27194" y="5199"/>
                  </a:cubicBezTo>
                  <a:cubicBezTo>
                    <a:pt x="26718" y="4794"/>
                    <a:pt x="26349" y="4222"/>
                    <a:pt x="25861" y="3794"/>
                  </a:cubicBezTo>
                  <a:cubicBezTo>
                    <a:pt x="25670" y="3615"/>
                    <a:pt x="25373" y="3484"/>
                    <a:pt x="25242" y="3318"/>
                  </a:cubicBezTo>
                  <a:cubicBezTo>
                    <a:pt x="24849" y="2829"/>
                    <a:pt x="24230" y="2663"/>
                    <a:pt x="23813" y="2234"/>
                  </a:cubicBezTo>
                  <a:cubicBezTo>
                    <a:pt x="23765" y="2175"/>
                    <a:pt x="23670" y="2139"/>
                    <a:pt x="23587" y="2127"/>
                  </a:cubicBezTo>
                  <a:cubicBezTo>
                    <a:pt x="23313" y="2103"/>
                    <a:pt x="23087" y="1925"/>
                    <a:pt x="22872" y="1794"/>
                  </a:cubicBezTo>
                  <a:cubicBezTo>
                    <a:pt x="22206" y="1365"/>
                    <a:pt x="21444" y="1151"/>
                    <a:pt x="20741" y="805"/>
                  </a:cubicBezTo>
                  <a:cubicBezTo>
                    <a:pt x="20432" y="651"/>
                    <a:pt x="20122" y="734"/>
                    <a:pt x="19836" y="579"/>
                  </a:cubicBezTo>
                  <a:cubicBezTo>
                    <a:pt x="19277" y="270"/>
                    <a:pt x="18586" y="472"/>
                    <a:pt x="18026" y="151"/>
                  </a:cubicBezTo>
                  <a:cubicBezTo>
                    <a:pt x="17924" y="200"/>
                    <a:pt x="17823" y="218"/>
                    <a:pt x="17723" y="218"/>
                  </a:cubicBezTo>
                  <a:cubicBezTo>
                    <a:pt x="17455" y="218"/>
                    <a:pt x="17191" y="90"/>
                    <a:pt x="16911" y="90"/>
                  </a:cubicBezTo>
                  <a:cubicBezTo>
                    <a:pt x="16894" y="90"/>
                    <a:pt x="16877" y="90"/>
                    <a:pt x="16860" y="91"/>
                  </a:cubicBezTo>
                  <a:cubicBezTo>
                    <a:pt x="16754" y="99"/>
                    <a:pt x="16630" y="120"/>
                    <a:pt x="16505" y="120"/>
                  </a:cubicBezTo>
                  <a:cubicBezTo>
                    <a:pt x="16432" y="120"/>
                    <a:pt x="16358" y="113"/>
                    <a:pt x="16288" y="91"/>
                  </a:cubicBezTo>
                  <a:cubicBezTo>
                    <a:pt x="16081" y="22"/>
                    <a:pt x="15865" y="0"/>
                    <a:pt x="1565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506104" y="1861933"/>
              <a:ext cx="658853" cy="778495"/>
            </a:xfrm>
            <a:custGeom>
              <a:rect b="b" l="l" r="r" t="t"/>
              <a:pathLst>
                <a:path extrusionOk="0" h="39308" w="33267">
                  <a:moveTo>
                    <a:pt x="16581" y="816"/>
                  </a:moveTo>
                  <a:cubicBezTo>
                    <a:pt x="16794" y="816"/>
                    <a:pt x="17010" y="838"/>
                    <a:pt x="17217" y="907"/>
                  </a:cubicBezTo>
                  <a:cubicBezTo>
                    <a:pt x="17287" y="929"/>
                    <a:pt x="17361" y="936"/>
                    <a:pt x="17434" y="936"/>
                  </a:cubicBezTo>
                  <a:cubicBezTo>
                    <a:pt x="17559" y="936"/>
                    <a:pt x="17683" y="915"/>
                    <a:pt x="17789" y="907"/>
                  </a:cubicBezTo>
                  <a:cubicBezTo>
                    <a:pt x="17806" y="906"/>
                    <a:pt x="17823" y="906"/>
                    <a:pt x="17840" y="906"/>
                  </a:cubicBezTo>
                  <a:cubicBezTo>
                    <a:pt x="18120" y="906"/>
                    <a:pt x="18384" y="1034"/>
                    <a:pt x="18652" y="1034"/>
                  </a:cubicBezTo>
                  <a:cubicBezTo>
                    <a:pt x="18752" y="1034"/>
                    <a:pt x="18853" y="1016"/>
                    <a:pt x="18955" y="967"/>
                  </a:cubicBezTo>
                  <a:cubicBezTo>
                    <a:pt x="19515" y="1288"/>
                    <a:pt x="20206" y="1086"/>
                    <a:pt x="20765" y="1395"/>
                  </a:cubicBezTo>
                  <a:cubicBezTo>
                    <a:pt x="21051" y="1550"/>
                    <a:pt x="21361" y="1467"/>
                    <a:pt x="21670" y="1621"/>
                  </a:cubicBezTo>
                  <a:cubicBezTo>
                    <a:pt x="22373" y="1967"/>
                    <a:pt x="23135" y="2181"/>
                    <a:pt x="23801" y="2610"/>
                  </a:cubicBezTo>
                  <a:cubicBezTo>
                    <a:pt x="24016" y="2741"/>
                    <a:pt x="24242" y="2919"/>
                    <a:pt x="24516" y="2943"/>
                  </a:cubicBezTo>
                  <a:cubicBezTo>
                    <a:pt x="24599" y="2955"/>
                    <a:pt x="24694" y="2991"/>
                    <a:pt x="24742" y="3050"/>
                  </a:cubicBezTo>
                  <a:cubicBezTo>
                    <a:pt x="25159" y="3479"/>
                    <a:pt x="25778" y="3645"/>
                    <a:pt x="26171" y="4134"/>
                  </a:cubicBezTo>
                  <a:cubicBezTo>
                    <a:pt x="26302" y="4300"/>
                    <a:pt x="26599" y="4431"/>
                    <a:pt x="26790" y="4610"/>
                  </a:cubicBezTo>
                  <a:cubicBezTo>
                    <a:pt x="27278" y="5038"/>
                    <a:pt x="27647" y="5610"/>
                    <a:pt x="28123" y="6015"/>
                  </a:cubicBezTo>
                  <a:cubicBezTo>
                    <a:pt x="28528" y="6360"/>
                    <a:pt x="28611" y="6920"/>
                    <a:pt x="29111" y="7170"/>
                  </a:cubicBezTo>
                  <a:cubicBezTo>
                    <a:pt x="29171" y="7194"/>
                    <a:pt x="29314" y="7432"/>
                    <a:pt x="29385" y="7586"/>
                  </a:cubicBezTo>
                  <a:cubicBezTo>
                    <a:pt x="29504" y="7801"/>
                    <a:pt x="29540" y="8063"/>
                    <a:pt x="29838" y="8146"/>
                  </a:cubicBezTo>
                  <a:cubicBezTo>
                    <a:pt x="29885" y="8158"/>
                    <a:pt x="29921" y="8265"/>
                    <a:pt x="29933" y="8337"/>
                  </a:cubicBezTo>
                  <a:cubicBezTo>
                    <a:pt x="29969" y="8563"/>
                    <a:pt x="30076" y="8789"/>
                    <a:pt x="30266" y="8968"/>
                  </a:cubicBezTo>
                  <a:cubicBezTo>
                    <a:pt x="30302" y="9003"/>
                    <a:pt x="30290" y="9075"/>
                    <a:pt x="30314" y="9134"/>
                  </a:cubicBezTo>
                  <a:cubicBezTo>
                    <a:pt x="30397" y="9349"/>
                    <a:pt x="30421" y="9599"/>
                    <a:pt x="30683" y="9730"/>
                  </a:cubicBezTo>
                  <a:cubicBezTo>
                    <a:pt x="30743" y="9753"/>
                    <a:pt x="30790" y="9825"/>
                    <a:pt x="30755" y="9872"/>
                  </a:cubicBezTo>
                  <a:cubicBezTo>
                    <a:pt x="30612" y="10158"/>
                    <a:pt x="30778" y="10384"/>
                    <a:pt x="30909" y="10599"/>
                  </a:cubicBezTo>
                  <a:cubicBezTo>
                    <a:pt x="31052" y="10825"/>
                    <a:pt x="31100" y="11075"/>
                    <a:pt x="31183" y="11313"/>
                  </a:cubicBezTo>
                  <a:cubicBezTo>
                    <a:pt x="31326" y="11718"/>
                    <a:pt x="31469" y="12111"/>
                    <a:pt x="31540" y="12528"/>
                  </a:cubicBezTo>
                  <a:cubicBezTo>
                    <a:pt x="31564" y="12682"/>
                    <a:pt x="31790" y="12754"/>
                    <a:pt x="31767" y="12980"/>
                  </a:cubicBezTo>
                  <a:cubicBezTo>
                    <a:pt x="31707" y="13528"/>
                    <a:pt x="32040" y="14063"/>
                    <a:pt x="32017" y="14563"/>
                  </a:cubicBezTo>
                  <a:cubicBezTo>
                    <a:pt x="31981" y="15409"/>
                    <a:pt x="32100" y="16242"/>
                    <a:pt x="32040" y="17088"/>
                  </a:cubicBezTo>
                  <a:cubicBezTo>
                    <a:pt x="32017" y="17528"/>
                    <a:pt x="31933" y="17969"/>
                    <a:pt x="31921" y="18421"/>
                  </a:cubicBezTo>
                  <a:cubicBezTo>
                    <a:pt x="31909" y="18707"/>
                    <a:pt x="31850" y="19040"/>
                    <a:pt x="31755" y="19338"/>
                  </a:cubicBezTo>
                  <a:cubicBezTo>
                    <a:pt x="31636" y="19743"/>
                    <a:pt x="31659" y="20171"/>
                    <a:pt x="31493" y="20576"/>
                  </a:cubicBezTo>
                  <a:cubicBezTo>
                    <a:pt x="31302" y="21064"/>
                    <a:pt x="31243" y="21612"/>
                    <a:pt x="31052" y="22112"/>
                  </a:cubicBezTo>
                  <a:cubicBezTo>
                    <a:pt x="30850" y="22612"/>
                    <a:pt x="30683" y="23148"/>
                    <a:pt x="30385" y="23588"/>
                  </a:cubicBezTo>
                  <a:cubicBezTo>
                    <a:pt x="30040" y="24100"/>
                    <a:pt x="29873" y="24731"/>
                    <a:pt x="29469" y="25172"/>
                  </a:cubicBezTo>
                  <a:cubicBezTo>
                    <a:pt x="28957" y="25720"/>
                    <a:pt x="28588" y="26374"/>
                    <a:pt x="28040" y="26898"/>
                  </a:cubicBezTo>
                  <a:cubicBezTo>
                    <a:pt x="27564" y="27363"/>
                    <a:pt x="27111" y="27875"/>
                    <a:pt x="26659" y="28351"/>
                  </a:cubicBezTo>
                  <a:cubicBezTo>
                    <a:pt x="26325" y="28696"/>
                    <a:pt x="25933" y="29041"/>
                    <a:pt x="25468" y="29268"/>
                  </a:cubicBezTo>
                  <a:cubicBezTo>
                    <a:pt x="25123" y="29434"/>
                    <a:pt x="24885" y="29756"/>
                    <a:pt x="24539" y="29922"/>
                  </a:cubicBezTo>
                  <a:cubicBezTo>
                    <a:pt x="24170" y="30101"/>
                    <a:pt x="23837" y="30315"/>
                    <a:pt x="23456" y="30470"/>
                  </a:cubicBezTo>
                  <a:cubicBezTo>
                    <a:pt x="23111" y="30601"/>
                    <a:pt x="22730" y="30673"/>
                    <a:pt x="22432" y="30815"/>
                  </a:cubicBezTo>
                  <a:cubicBezTo>
                    <a:pt x="22015" y="31018"/>
                    <a:pt x="21575" y="31125"/>
                    <a:pt x="21146" y="31244"/>
                  </a:cubicBezTo>
                  <a:cubicBezTo>
                    <a:pt x="20813" y="31339"/>
                    <a:pt x="20408" y="31351"/>
                    <a:pt x="20075" y="31423"/>
                  </a:cubicBezTo>
                  <a:cubicBezTo>
                    <a:pt x="19539" y="31530"/>
                    <a:pt x="18979" y="31435"/>
                    <a:pt x="18455" y="31625"/>
                  </a:cubicBezTo>
                  <a:cubicBezTo>
                    <a:pt x="18391" y="31652"/>
                    <a:pt x="18321" y="31660"/>
                    <a:pt x="18247" y="31660"/>
                  </a:cubicBezTo>
                  <a:cubicBezTo>
                    <a:pt x="18115" y="31660"/>
                    <a:pt x="17972" y="31633"/>
                    <a:pt x="17829" y="31633"/>
                  </a:cubicBezTo>
                  <a:cubicBezTo>
                    <a:pt x="17800" y="31633"/>
                    <a:pt x="17770" y="31634"/>
                    <a:pt x="17741" y="31637"/>
                  </a:cubicBezTo>
                  <a:cubicBezTo>
                    <a:pt x="17205" y="31673"/>
                    <a:pt x="16669" y="31732"/>
                    <a:pt x="16146" y="31851"/>
                  </a:cubicBezTo>
                  <a:cubicBezTo>
                    <a:pt x="16132" y="31854"/>
                    <a:pt x="16118" y="31856"/>
                    <a:pt x="16104" y="31856"/>
                  </a:cubicBezTo>
                  <a:cubicBezTo>
                    <a:pt x="16008" y="31856"/>
                    <a:pt x="15910" y="31788"/>
                    <a:pt x="15848" y="31685"/>
                  </a:cubicBezTo>
                  <a:cubicBezTo>
                    <a:pt x="15795" y="31595"/>
                    <a:pt x="15759" y="31559"/>
                    <a:pt x="15723" y="31559"/>
                  </a:cubicBezTo>
                  <a:cubicBezTo>
                    <a:pt x="15676" y="31559"/>
                    <a:pt x="15630" y="31617"/>
                    <a:pt x="15550" y="31697"/>
                  </a:cubicBezTo>
                  <a:cubicBezTo>
                    <a:pt x="15229" y="32018"/>
                    <a:pt x="15241" y="32447"/>
                    <a:pt x="15098" y="32816"/>
                  </a:cubicBezTo>
                  <a:cubicBezTo>
                    <a:pt x="15003" y="33066"/>
                    <a:pt x="15026" y="33351"/>
                    <a:pt x="14836" y="33566"/>
                  </a:cubicBezTo>
                  <a:cubicBezTo>
                    <a:pt x="14729" y="33685"/>
                    <a:pt x="14848" y="33816"/>
                    <a:pt x="14812" y="33971"/>
                  </a:cubicBezTo>
                  <a:cubicBezTo>
                    <a:pt x="14610" y="34649"/>
                    <a:pt x="14407" y="35328"/>
                    <a:pt x="14252" y="36030"/>
                  </a:cubicBezTo>
                  <a:cubicBezTo>
                    <a:pt x="14098" y="36745"/>
                    <a:pt x="14026" y="37495"/>
                    <a:pt x="13729" y="38185"/>
                  </a:cubicBezTo>
                  <a:cubicBezTo>
                    <a:pt x="13676" y="38314"/>
                    <a:pt x="13615" y="38357"/>
                    <a:pt x="13552" y="38357"/>
                  </a:cubicBezTo>
                  <a:cubicBezTo>
                    <a:pt x="13487" y="38357"/>
                    <a:pt x="13420" y="38311"/>
                    <a:pt x="13360" y="38269"/>
                  </a:cubicBezTo>
                  <a:cubicBezTo>
                    <a:pt x="12633" y="37781"/>
                    <a:pt x="11836" y="37376"/>
                    <a:pt x="11121" y="36876"/>
                  </a:cubicBezTo>
                  <a:cubicBezTo>
                    <a:pt x="10704" y="36578"/>
                    <a:pt x="10312" y="36257"/>
                    <a:pt x="9919" y="35923"/>
                  </a:cubicBezTo>
                  <a:cubicBezTo>
                    <a:pt x="9442" y="35518"/>
                    <a:pt x="9014" y="35054"/>
                    <a:pt x="8549" y="34637"/>
                  </a:cubicBezTo>
                  <a:cubicBezTo>
                    <a:pt x="8240" y="34352"/>
                    <a:pt x="7930" y="34066"/>
                    <a:pt x="7656" y="33756"/>
                  </a:cubicBezTo>
                  <a:cubicBezTo>
                    <a:pt x="7156" y="33185"/>
                    <a:pt x="6644" y="32625"/>
                    <a:pt x="6192" y="32030"/>
                  </a:cubicBezTo>
                  <a:cubicBezTo>
                    <a:pt x="5716" y="31423"/>
                    <a:pt x="5275" y="30804"/>
                    <a:pt x="4882" y="30137"/>
                  </a:cubicBezTo>
                  <a:cubicBezTo>
                    <a:pt x="4668" y="29768"/>
                    <a:pt x="4489" y="29363"/>
                    <a:pt x="4227" y="29041"/>
                  </a:cubicBezTo>
                  <a:cubicBezTo>
                    <a:pt x="3930" y="28696"/>
                    <a:pt x="3739" y="28291"/>
                    <a:pt x="3573" y="27898"/>
                  </a:cubicBezTo>
                  <a:cubicBezTo>
                    <a:pt x="3382" y="27446"/>
                    <a:pt x="3120" y="27017"/>
                    <a:pt x="2942" y="26553"/>
                  </a:cubicBezTo>
                  <a:cubicBezTo>
                    <a:pt x="2834" y="26279"/>
                    <a:pt x="2680" y="25982"/>
                    <a:pt x="2572" y="25708"/>
                  </a:cubicBezTo>
                  <a:cubicBezTo>
                    <a:pt x="2441" y="25410"/>
                    <a:pt x="2406" y="25041"/>
                    <a:pt x="2227" y="24767"/>
                  </a:cubicBezTo>
                  <a:cubicBezTo>
                    <a:pt x="1941" y="24327"/>
                    <a:pt x="1989" y="23827"/>
                    <a:pt x="1787" y="23374"/>
                  </a:cubicBezTo>
                  <a:cubicBezTo>
                    <a:pt x="1691" y="23148"/>
                    <a:pt x="1703" y="22886"/>
                    <a:pt x="1465" y="22731"/>
                  </a:cubicBezTo>
                  <a:cubicBezTo>
                    <a:pt x="1703" y="22374"/>
                    <a:pt x="1441" y="22017"/>
                    <a:pt x="1441" y="21660"/>
                  </a:cubicBezTo>
                  <a:cubicBezTo>
                    <a:pt x="1453" y="21588"/>
                    <a:pt x="1453" y="21493"/>
                    <a:pt x="1418" y="21457"/>
                  </a:cubicBezTo>
                  <a:cubicBezTo>
                    <a:pt x="1156" y="21219"/>
                    <a:pt x="1239" y="20898"/>
                    <a:pt x="1251" y="20648"/>
                  </a:cubicBezTo>
                  <a:cubicBezTo>
                    <a:pt x="1263" y="20398"/>
                    <a:pt x="929" y="20159"/>
                    <a:pt x="1191" y="19909"/>
                  </a:cubicBezTo>
                  <a:cubicBezTo>
                    <a:pt x="1156" y="19874"/>
                    <a:pt x="1108" y="19826"/>
                    <a:pt x="1060" y="19802"/>
                  </a:cubicBezTo>
                  <a:cubicBezTo>
                    <a:pt x="989" y="19778"/>
                    <a:pt x="941" y="19766"/>
                    <a:pt x="989" y="19683"/>
                  </a:cubicBezTo>
                  <a:cubicBezTo>
                    <a:pt x="1215" y="19290"/>
                    <a:pt x="1072" y="18874"/>
                    <a:pt x="1037" y="18469"/>
                  </a:cubicBezTo>
                  <a:cubicBezTo>
                    <a:pt x="1025" y="18326"/>
                    <a:pt x="1001" y="18147"/>
                    <a:pt x="1037" y="18016"/>
                  </a:cubicBezTo>
                  <a:cubicBezTo>
                    <a:pt x="1251" y="17445"/>
                    <a:pt x="1108" y="16838"/>
                    <a:pt x="1215" y="16242"/>
                  </a:cubicBezTo>
                  <a:cubicBezTo>
                    <a:pt x="1275" y="15945"/>
                    <a:pt x="1382" y="15587"/>
                    <a:pt x="1251" y="15254"/>
                  </a:cubicBezTo>
                  <a:cubicBezTo>
                    <a:pt x="1251" y="15230"/>
                    <a:pt x="1251" y="15206"/>
                    <a:pt x="1263" y="15183"/>
                  </a:cubicBezTo>
                  <a:cubicBezTo>
                    <a:pt x="1513" y="14766"/>
                    <a:pt x="1513" y="14766"/>
                    <a:pt x="1513" y="14171"/>
                  </a:cubicBezTo>
                  <a:cubicBezTo>
                    <a:pt x="1513" y="14111"/>
                    <a:pt x="1513" y="13992"/>
                    <a:pt x="1656" y="13992"/>
                  </a:cubicBezTo>
                  <a:cubicBezTo>
                    <a:pt x="1659" y="13994"/>
                    <a:pt x="1663" y="13994"/>
                    <a:pt x="1666" y="13994"/>
                  </a:cubicBezTo>
                  <a:cubicBezTo>
                    <a:pt x="1689" y="13994"/>
                    <a:pt x="1719" y="13966"/>
                    <a:pt x="1739" y="13956"/>
                  </a:cubicBezTo>
                  <a:cubicBezTo>
                    <a:pt x="1394" y="13694"/>
                    <a:pt x="1846" y="13528"/>
                    <a:pt x="1834" y="13278"/>
                  </a:cubicBezTo>
                  <a:cubicBezTo>
                    <a:pt x="1810" y="13004"/>
                    <a:pt x="1953" y="12647"/>
                    <a:pt x="2084" y="12444"/>
                  </a:cubicBezTo>
                  <a:cubicBezTo>
                    <a:pt x="2299" y="12111"/>
                    <a:pt x="2287" y="11730"/>
                    <a:pt x="2501" y="11408"/>
                  </a:cubicBezTo>
                  <a:cubicBezTo>
                    <a:pt x="2608" y="11230"/>
                    <a:pt x="2763" y="10932"/>
                    <a:pt x="2763" y="10611"/>
                  </a:cubicBezTo>
                  <a:cubicBezTo>
                    <a:pt x="2763" y="10408"/>
                    <a:pt x="3001" y="10146"/>
                    <a:pt x="3144" y="9908"/>
                  </a:cubicBezTo>
                  <a:cubicBezTo>
                    <a:pt x="3334" y="9563"/>
                    <a:pt x="3358" y="9134"/>
                    <a:pt x="3715" y="8884"/>
                  </a:cubicBezTo>
                  <a:cubicBezTo>
                    <a:pt x="3573" y="8598"/>
                    <a:pt x="4216" y="8503"/>
                    <a:pt x="3882" y="8134"/>
                  </a:cubicBezTo>
                  <a:lnTo>
                    <a:pt x="3882" y="8134"/>
                  </a:lnTo>
                  <a:cubicBezTo>
                    <a:pt x="3956" y="8168"/>
                    <a:pt x="4005" y="8197"/>
                    <a:pt x="4046" y="8197"/>
                  </a:cubicBezTo>
                  <a:cubicBezTo>
                    <a:pt x="4090" y="8197"/>
                    <a:pt x="4124" y="8162"/>
                    <a:pt x="4168" y="8063"/>
                  </a:cubicBezTo>
                  <a:cubicBezTo>
                    <a:pt x="4358" y="7658"/>
                    <a:pt x="4489" y="7205"/>
                    <a:pt x="4942" y="6967"/>
                  </a:cubicBezTo>
                  <a:cubicBezTo>
                    <a:pt x="5097" y="6884"/>
                    <a:pt x="4978" y="6717"/>
                    <a:pt x="5108" y="6574"/>
                  </a:cubicBezTo>
                  <a:cubicBezTo>
                    <a:pt x="5597" y="6074"/>
                    <a:pt x="5966" y="5479"/>
                    <a:pt x="6478" y="5015"/>
                  </a:cubicBezTo>
                  <a:cubicBezTo>
                    <a:pt x="6787" y="4741"/>
                    <a:pt x="6978" y="4324"/>
                    <a:pt x="7442" y="4181"/>
                  </a:cubicBezTo>
                  <a:cubicBezTo>
                    <a:pt x="7573" y="4146"/>
                    <a:pt x="7692" y="3872"/>
                    <a:pt x="7883" y="3741"/>
                  </a:cubicBezTo>
                  <a:cubicBezTo>
                    <a:pt x="8228" y="3503"/>
                    <a:pt x="8514" y="3193"/>
                    <a:pt x="8954" y="3098"/>
                  </a:cubicBezTo>
                  <a:cubicBezTo>
                    <a:pt x="9002" y="3086"/>
                    <a:pt x="9038" y="3038"/>
                    <a:pt x="9061" y="3003"/>
                  </a:cubicBezTo>
                  <a:cubicBezTo>
                    <a:pt x="9335" y="2610"/>
                    <a:pt x="9847" y="2562"/>
                    <a:pt x="10204" y="2288"/>
                  </a:cubicBezTo>
                  <a:cubicBezTo>
                    <a:pt x="10669" y="1919"/>
                    <a:pt x="11276" y="1824"/>
                    <a:pt x="11800" y="1586"/>
                  </a:cubicBezTo>
                  <a:cubicBezTo>
                    <a:pt x="12145" y="1431"/>
                    <a:pt x="12574" y="1348"/>
                    <a:pt x="12979" y="1252"/>
                  </a:cubicBezTo>
                  <a:cubicBezTo>
                    <a:pt x="13431" y="1145"/>
                    <a:pt x="13907" y="1169"/>
                    <a:pt x="14324" y="1038"/>
                  </a:cubicBezTo>
                  <a:cubicBezTo>
                    <a:pt x="14860" y="895"/>
                    <a:pt x="15395" y="919"/>
                    <a:pt x="15919" y="859"/>
                  </a:cubicBezTo>
                  <a:cubicBezTo>
                    <a:pt x="16128" y="841"/>
                    <a:pt x="16353" y="816"/>
                    <a:pt x="16581" y="816"/>
                  </a:cubicBezTo>
                  <a:close/>
                  <a:moveTo>
                    <a:pt x="15490" y="0"/>
                  </a:moveTo>
                  <a:cubicBezTo>
                    <a:pt x="15472" y="0"/>
                    <a:pt x="15453" y="4"/>
                    <a:pt x="15443" y="14"/>
                  </a:cubicBezTo>
                  <a:cubicBezTo>
                    <a:pt x="15003" y="276"/>
                    <a:pt x="14479" y="50"/>
                    <a:pt x="14038" y="252"/>
                  </a:cubicBezTo>
                  <a:cubicBezTo>
                    <a:pt x="13930" y="308"/>
                    <a:pt x="13809" y="320"/>
                    <a:pt x="13684" y="320"/>
                  </a:cubicBezTo>
                  <a:cubicBezTo>
                    <a:pt x="13591" y="320"/>
                    <a:pt x="13495" y="313"/>
                    <a:pt x="13402" y="313"/>
                  </a:cubicBezTo>
                  <a:cubicBezTo>
                    <a:pt x="13193" y="313"/>
                    <a:pt x="12993" y="346"/>
                    <a:pt x="12848" y="562"/>
                  </a:cubicBezTo>
                  <a:cubicBezTo>
                    <a:pt x="12848" y="563"/>
                    <a:pt x="12847" y="564"/>
                    <a:pt x="12845" y="564"/>
                  </a:cubicBezTo>
                  <a:cubicBezTo>
                    <a:pt x="12835" y="564"/>
                    <a:pt x="12784" y="526"/>
                    <a:pt x="12752" y="526"/>
                  </a:cubicBezTo>
                  <a:cubicBezTo>
                    <a:pt x="12733" y="526"/>
                    <a:pt x="12713" y="525"/>
                    <a:pt x="12694" y="525"/>
                  </a:cubicBezTo>
                  <a:cubicBezTo>
                    <a:pt x="12175" y="525"/>
                    <a:pt x="11776" y="681"/>
                    <a:pt x="11455" y="1014"/>
                  </a:cubicBezTo>
                  <a:cubicBezTo>
                    <a:pt x="11433" y="1036"/>
                    <a:pt x="11407" y="1043"/>
                    <a:pt x="11383" y="1043"/>
                  </a:cubicBezTo>
                  <a:cubicBezTo>
                    <a:pt x="11342" y="1043"/>
                    <a:pt x="11303" y="1022"/>
                    <a:pt x="11288" y="1014"/>
                  </a:cubicBezTo>
                  <a:cubicBezTo>
                    <a:pt x="11215" y="968"/>
                    <a:pt x="11147" y="946"/>
                    <a:pt x="11084" y="946"/>
                  </a:cubicBezTo>
                  <a:cubicBezTo>
                    <a:pt x="11001" y="946"/>
                    <a:pt x="10926" y="983"/>
                    <a:pt x="10859" y="1050"/>
                  </a:cubicBezTo>
                  <a:cubicBezTo>
                    <a:pt x="10633" y="1252"/>
                    <a:pt x="10323" y="1252"/>
                    <a:pt x="10061" y="1395"/>
                  </a:cubicBezTo>
                  <a:cubicBezTo>
                    <a:pt x="9550" y="1681"/>
                    <a:pt x="9026" y="1943"/>
                    <a:pt x="8526" y="2276"/>
                  </a:cubicBezTo>
                  <a:cubicBezTo>
                    <a:pt x="7835" y="2741"/>
                    <a:pt x="7097" y="3133"/>
                    <a:pt x="6525" y="3729"/>
                  </a:cubicBezTo>
                  <a:cubicBezTo>
                    <a:pt x="6442" y="3824"/>
                    <a:pt x="6299" y="3860"/>
                    <a:pt x="6228" y="3979"/>
                  </a:cubicBezTo>
                  <a:cubicBezTo>
                    <a:pt x="6061" y="4288"/>
                    <a:pt x="5704" y="4443"/>
                    <a:pt x="5513" y="4717"/>
                  </a:cubicBezTo>
                  <a:cubicBezTo>
                    <a:pt x="5347" y="4979"/>
                    <a:pt x="5049" y="5146"/>
                    <a:pt x="4894" y="5396"/>
                  </a:cubicBezTo>
                  <a:cubicBezTo>
                    <a:pt x="4668" y="5765"/>
                    <a:pt x="4382" y="6098"/>
                    <a:pt x="4108" y="6420"/>
                  </a:cubicBezTo>
                  <a:cubicBezTo>
                    <a:pt x="3620" y="6991"/>
                    <a:pt x="3323" y="7658"/>
                    <a:pt x="2918" y="8265"/>
                  </a:cubicBezTo>
                  <a:cubicBezTo>
                    <a:pt x="2632" y="8694"/>
                    <a:pt x="2465" y="9182"/>
                    <a:pt x="2215" y="9622"/>
                  </a:cubicBezTo>
                  <a:cubicBezTo>
                    <a:pt x="1787" y="10337"/>
                    <a:pt x="1584" y="11134"/>
                    <a:pt x="1298" y="11896"/>
                  </a:cubicBezTo>
                  <a:cubicBezTo>
                    <a:pt x="1191" y="12194"/>
                    <a:pt x="1168" y="12516"/>
                    <a:pt x="1013" y="12766"/>
                  </a:cubicBezTo>
                  <a:cubicBezTo>
                    <a:pt x="798" y="13075"/>
                    <a:pt x="679" y="13444"/>
                    <a:pt x="691" y="13754"/>
                  </a:cubicBezTo>
                  <a:cubicBezTo>
                    <a:pt x="691" y="14492"/>
                    <a:pt x="275" y="15123"/>
                    <a:pt x="310" y="15873"/>
                  </a:cubicBezTo>
                  <a:cubicBezTo>
                    <a:pt x="334" y="16349"/>
                    <a:pt x="227" y="16861"/>
                    <a:pt x="132" y="17361"/>
                  </a:cubicBezTo>
                  <a:cubicBezTo>
                    <a:pt x="1" y="18100"/>
                    <a:pt x="144" y="18850"/>
                    <a:pt x="144" y="19600"/>
                  </a:cubicBezTo>
                  <a:cubicBezTo>
                    <a:pt x="144" y="20362"/>
                    <a:pt x="310" y="21100"/>
                    <a:pt x="441" y="21850"/>
                  </a:cubicBezTo>
                  <a:cubicBezTo>
                    <a:pt x="584" y="22672"/>
                    <a:pt x="787" y="23505"/>
                    <a:pt x="1084" y="24315"/>
                  </a:cubicBezTo>
                  <a:cubicBezTo>
                    <a:pt x="1358" y="25017"/>
                    <a:pt x="1620" y="25720"/>
                    <a:pt x="1882" y="26422"/>
                  </a:cubicBezTo>
                  <a:cubicBezTo>
                    <a:pt x="2060" y="26875"/>
                    <a:pt x="2382" y="27244"/>
                    <a:pt x="2572" y="27684"/>
                  </a:cubicBezTo>
                  <a:cubicBezTo>
                    <a:pt x="2680" y="27946"/>
                    <a:pt x="2656" y="28279"/>
                    <a:pt x="2858" y="28494"/>
                  </a:cubicBezTo>
                  <a:cubicBezTo>
                    <a:pt x="3132" y="28756"/>
                    <a:pt x="3287" y="29101"/>
                    <a:pt x="3442" y="29411"/>
                  </a:cubicBezTo>
                  <a:cubicBezTo>
                    <a:pt x="3715" y="29958"/>
                    <a:pt x="4168" y="30375"/>
                    <a:pt x="4406" y="30923"/>
                  </a:cubicBezTo>
                  <a:cubicBezTo>
                    <a:pt x="4549" y="31244"/>
                    <a:pt x="4858" y="31446"/>
                    <a:pt x="4989" y="31732"/>
                  </a:cubicBezTo>
                  <a:cubicBezTo>
                    <a:pt x="5120" y="32030"/>
                    <a:pt x="5370" y="32220"/>
                    <a:pt x="5537" y="32482"/>
                  </a:cubicBezTo>
                  <a:cubicBezTo>
                    <a:pt x="5704" y="32744"/>
                    <a:pt x="5954" y="32994"/>
                    <a:pt x="6168" y="33256"/>
                  </a:cubicBezTo>
                  <a:cubicBezTo>
                    <a:pt x="6668" y="33875"/>
                    <a:pt x="7359" y="34328"/>
                    <a:pt x="7823" y="34995"/>
                  </a:cubicBezTo>
                  <a:cubicBezTo>
                    <a:pt x="8073" y="35352"/>
                    <a:pt x="8490" y="35530"/>
                    <a:pt x="8799" y="35840"/>
                  </a:cubicBezTo>
                  <a:cubicBezTo>
                    <a:pt x="8966" y="36018"/>
                    <a:pt x="9192" y="36173"/>
                    <a:pt x="9371" y="36364"/>
                  </a:cubicBezTo>
                  <a:cubicBezTo>
                    <a:pt x="9728" y="36769"/>
                    <a:pt x="10204" y="37007"/>
                    <a:pt x="10633" y="37316"/>
                  </a:cubicBezTo>
                  <a:cubicBezTo>
                    <a:pt x="11133" y="37685"/>
                    <a:pt x="11669" y="38019"/>
                    <a:pt x="12193" y="38364"/>
                  </a:cubicBezTo>
                  <a:cubicBezTo>
                    <a:pt x="12562" y="38602"/>
                    <a:pt x="13074" y="38638"/>
                    <a:pt x="13371" y="38983"/>
                  </a:cubicBezTo>
                  <a:cubicBezTo>
                    <a:pt x="13610" y="39269"/>
                    <a:pt x="13919" y="39257"/>
                    <a:pt x="14217" y="39305"/>
                  </a:cubicBezTo>
                  <a:cubicBezTo>
                    <a:pt x="14232" y="39307"/>
                    <a:pt x="14248" y="39307"/>
                    <a:pt x="14263" y="39307"/>
                  </a:cubicBezTo>
                  <a:cubicBezTo>
                    <a:pt x="14435" y="39307"/>
                    <a:pt x="14581" y="39193"/>
                    <a:pt x="14526" y="39138"/>
                  </a:cubicBezTo>
                  <a:cubicBezTo>
                    <a:pt x="14312" y="38936"/>
                    <a:pt x="14729" y="38757"/>
                    <a:pt x="14514" y="38578"/>
                  </a:cubicBezTo>
                  <a:cubicBezTo>
                    <a:pt x="14931" y="38447"/>
                    <a:pt x="14550" y="37947"/>
                    <a:pt x="14907" y="37793"/>
                  </a:cubicBezTo>
                  <a:cubicBezTo>
                    <a:pt x="14657" y="37507"/>
                    <a:pt x="15050" y="37340"/>
                    <a:pt x="15026" y="37090"/>
                  </a:cubicBezTo>
                  <a:cubicBezTo>
                    <a:pt x="14991" y="36650"/>
                    <a:pt x="15134" y="36197"/>
                    <a:pt x="15265" y="35816"/>
                  </a:cubicBezTo>
                  <a:cubicBezTo>
                    <a:pt x="15395" y="35435"/>
                    <a:pt x="15360" y="35018"/>
                    <a:pt x="15550" y="34673"/>
                  </a:cubicBezTo>
                  <a:cubicBezTo>
                    <a:pt x="15693" y="34399"/>
                    <a:pt x="15491" y="34185"/>
                    <a:pt x="15550" y="33923"/>
                  </a:cubicBezTo>
                  <a:cubicBezTo>
                    <a:pt x="15646" y="33578"/>
                    <a:pt x="15753" y="33221"/>
                    <a:pt x="15848" y="32875"/>
                  </a:cubicBezTo>
                  <a:cubicBezTo>
                    <a:pt x="15982" y="32308"/>
                    <a:pt x="15991" y="32241"/>
                    <a:pt x="16417" y="32241"/>
                  </a:cubicBezTo>
                  <a:cubicBezTo>
                    <a:pt x="16483" y="32241"/>
                    <a:pt x="16558" y="32243"/>
                    <a:pt x="16646" y="32244"/>
                  </a:cubicBezTo>
                  <a:cubicBezTo>
                    <a:pt x="16720" y="32244"/>
                    <a:pt x="16756" y="32319"/>
                    <a:pt x="16839" y="32319"/>
                  </a:cubicBezTo>
                  <a:cubicBezTo>
                    <a:pt x="16849" y="32319"/>
                    <a:pt x="16860" y="32318"/>
                    <a:pt x="16872" y="32316"/>
                  </a:cubicBezTo>
                  <a:cubicBezTo>
                    <a:pt x="17253" y="32363"/>
                    <a:pt x="17640" y="32381"/>
                    <a:pt x="18031" y="32381"/>
                  </a:cubicBezTo>
                  <a:cubicBezTo>
                    <a:pt x="18423" y="32381"/>
                    <a:pt x="18819" y="32363"/>
                    <a:pt x="19217" y="32339"/>
                  </a:cubicBezTo>
                  <a:cubicBezTo>
                    <a:pt x="19919" y="32296"/>
                    <a:pt x="20601" y="32057"/>
                    <a:pt x="21316" y="32057"/>
                  </a:cubicBezTo>
                  <a:cubicBezTo>
                    <a:pt x="21390" y="32057"/>
                    <a:pt x="21464" y="32060"/>
                    <a:pt x="21539" y="32066"/>
                  </a:cubicBezTo>
                  <a:cubicBezTo>
                    <a:pt x="21670" y="32066"/>
                    <a:pt x="21861" y="32018"/>
                    <a:pt x="21956" y="31863"/>
                  </a:cubicBezTo>
                  <a:cubicBezTo>
                    <a:pt x="21987" y="31812"/>
                    <a:pt x="22053" y="31751"/>
                    <a:pt x="22101" y="31751"/>
                  </a:cubicBezTo>
                  <a:cubicBezTo>
                    <a:pt x="22109" y="31751"/>
                    <a:pt x="22116" y="31753"/>
                    <a:pt x="22123" y="31756"/>
                  </a:cubicBezTo>
                  <a:cubicBezTo>
                    <a:pt x="22200" y="31789"/>
                    <a:pt x="22274" y="31803"/>
                    <a:pt x="22343" y="31803"/>
                  </a:cubicBezTo>
                  <a:cubicBezTo>
                    <a:pt x="22699" y="31803"/>
                    <a:pt x="22965" y="31444"/>
                    <a:pt x="23316" y="31444"/>
                  </a:cubicBezTo>
                  <a:cubicBezTo>
                    <a:pt x="23368" y="31444"/>
                    <a:pt x="23423" y="31452"/>
                    <a:pt x="23480" y="31470"/>
                  </a:cubicBezTo>
                  <a:cubicBezTo>
                    <a:pt x="23486" y="31472"/>
                    <a:pt x="23492" y="31473"/>
                    <a:pt x="23498" y="31473"/>
                  </a:cubicBezTo>
                  <a:cubicBezTo>
                    <a:pt x="23526" y="31473"/>
                    <a:pt x="23549" y="31450"/>
                    <a:pt x="23539" y="31411"/>
                  </a:cubicBezTo>
                  <a:cubicBezTo>
                    <a:pt x="23504" y="31208"/>
                    <a:pt x="23694" y="31220"/>
                    <a:pt x="23801" y="31196"/>
                  </a:cubicBezTo>
                  <a:cubicBezTo>
                    <a:pt x="24182" y="31113"/>
                    <a:pt x="24528" y="30911"/>
                    <a:pt x="24813" y="30708"/>
                  </a:cubicBezTo>
                  <a:cubicBezTo>
                    <a:pt x="25528" y="30208"/>
                    <a:pt x="26373" y="29863"/>
                    <a:pt x="26945" y="29172"/>
                  </a:cubicBezTo>
                  <a:cubicBezTo>
                    <a:pt x="27004" y="29101"/>
                    <a:pt x="27076" y="29125"/>
                    <a:pt x="27147" y="29101"/>
                  </a:cubicBezTo>
                  <a:cubicBezTo>
                    <a:pt x="27230" y="29077"/>
                    <a:pt x="27314" y="29065"/>
                    <a:pt x="27349" y="28970"/>
                  </a:cubicBezTo>
                  <a:cubicBezTo>
                    <a:pt x="27445" y="28684"/>
                    <a:pt x="27766" y="28577"/>
                    <a:pt x="27921" y="28315"/>
                  </a:cubicBezTo>
                  <a:cubicBezTo>
                    <a:pt x="28099" y="28029"/>
                    <a:pt x="28528" y="27934"/>
                    <a:pt x="28659" y="27565"/>
                  </a:cubicBezTo>
                  <a:cubicBezTo>
                    <a:pt x="28671" y="27529"/>
                    <a:pt x="28730" y="27506"/>
                    <a:pt x="28766" y="27482"/>
                  </a:cubicBezTo>
                  <a:cubicBezTo>
                    <a:pt x="29147" y="27267"/>
                    <a:pt x="29254" y="26839"/>
                    <a:pt x="29564" y="26541"/>
                  </a:cubicBezTo>
                  <a:cubicBezTo>
                    <a:pt x="29873" y="26255"/>
                    <a:pt x="30183" y="25862"/>
                    <a:pt x="30385" y="25458"/>
                  </a:cubicBezTo>
                  <a:cubicBezTo>
                    <a:pt x="30433" y="25374"/>
                    <a:pt x="30290" y="25208"/>
                    <a:pt x="30493" y="25184"/>
                  </a:cubicBezTo>
                  <a:cubicBezTo>
                    <a:pt x="30707" y="25172"/>
                    <a:pt x="30719" y="25029"/>
                    <a:pt x="30707" y="24850"/>
                  </a:cubicBezTo>
                  <a:cubicBezTo>
                    <a:pt x="30707" y="24773"/>
                    <a:pt x="30759" y="24561"/>
                    <a:pt x="30804" y="24561"/>
                  </a:cubicBezTo>
                  <a:cubicBezTo>
                    <a:pt x="30807" y="24561"/>
                    <a:pt x="30811" y="24562"/>
                    <a:pt x="30814" y="24565"/>
                  </a:cubicBezTo>
                  <a:cubicBezTo>
                    <a:pt x="30890" y="24617"/>
                    <a:pt x="30937" y="24638"/>
                    <a:pt x="30966" y="24638"/>
                  </a:cubicBezTo>
                  <a:cubicBezTo>
                    <a:pt x="31054" y="24638"/>
                    <a:pt x="30966" y="24446"/>
                    <a:pt x="30993" y="24410"/>
                  </a:cubicBezTo>
                  <a:cubicBezTo>
                    <a:pt x="31100" y="24279"/>
                    <a:pt x="31088" y="24053"/>
                    <a:pt x="31290" y="23946"/>
                  </a:cubicBezTo>
                  <a:cubicBezTo>
                    <a:pt x="31338" y="23922"/>
                    <a:pt x="31374" y="23779"/>
                    <a:pt x="31350" y="23767"/>
                  </a:cubicBezTo>
                  <a:cubicBezTo>
                    <a:pt x="31195" y="23636"/>
                    <a:pt x="31290" y="23541"/>
                    <a:pt x="31386" y="23469"/>
                  </a:cubicBezTo>
                  <a:cubicBezTo>
                    <a:pt x="31671" y="23291"/>
                    <a:pt x="31719" y="22969"/>
                    <a:pt x="31778" y="22707"/>
                  </a:cubicBezTo>
                  <a:cubicBezTo>
                    <a:pt x="31886" y="22279"/>
                    <a:pt x="32183" y="21910"/>
                    <a:pt x="32112" y="21445"/>
                  </a:cubicBezTo>
                  <a:cubicBezTo>
                    <a:pt x="32112" y="21374"/>
                    <a:pt x="32159" y="21290"/>
                    <a:pt x="32207" y="21219"/>
                  </a:cubicBezTo>
                  <a:cubicBezTo>
                    <a:pt x="32564" y="20707"/>
                    <a:pt x="32624" y="20100"/>
                    <a:pt x="32743" y="19516"/>
                  </a:cubicBezTo>
                  <a:cubicBezTo>
                    <a:pt x="32910" y="18707"/>
                    <a:pt x="33052" y="17885"/>
                    <a:pt x="33041" y="17040"/>
                  </a:cubicBezTo>
                  <a:cubicBezTo>
                    <a:pt x="33041" y="16885"/>
                    <a:pt x="33124" y="16754"/>
                    <a:pt x="32969" y="16623"/>
                  </a:cubicBezTo>
                  <a:cubicBezTo>
                    <a:pt x="32945" y="16611"/>
                    <a:pt x="32957" y="16540"/>
                    <a:pt x="32969" y="16528"/>
                  </a:cubicBezTo>
                  <a:cubicBezTo>
                    <a:pt x="33267" y="16385"/>
                    <a:pt x="32993" y="16135"/>
                    <a:pt x="33088" y="15933"/>
                  </a:cubicBezTo>
                  <a:cubicBezTo>
                    <a:pt x="33172" y="15718"/>
                    <a:pt x="33088" y="15433"/>
                    <a:pt x="33041" y="15183"/>
                  </a:cubicBezTo>
                  <a:cubicBezTo>
                    <a:pt x="32993" y="14968"/>
                    <a:pt x="33052" y="14766"/>
                    <a:pt x="33029" y="14552"/>
                  </a:cubicBezTo>
                  <a:cubicBezTo>
                    <a:pt x="32945" y="13932"/>
                    <a:pt x="32695" y="13349"/>
                    <a:pt x="32660" y="12742"/>
                  </a:cubicBezTo>
                  <a:cubicBezTo>
                    <a:pt x="32624" y="12158"/>
                    <a:pt x="32207" y="11682"/>
                    <a:pt x="32267" y="11099"/>
                  </a:cubicBezTo>
                  <a:cubicBezTo>
                    <a:pt x="32267" y="11039"/>
                    <a:pt x="32219" y="10980"/>
                    <a:pt x="32171" y="10932"/>
                  </a:cubicBezTo>
                  <a:cubicBezTo>
                    <a:pt x="31874" y="10611"/>
                    <a:pt x="31898" y="10158"/>
                    <a:pt x="31636" y="9777"/>
                  </a:cubicBezTo>
                  <a:cubicBezTo>
                    <a:pt x="31409" y="9456"/>
                    <a:pt x="31278" y="8991"/>
                    <a:pt x="31088" y="8610"/>
                  </a:cubicBezTo>
                  <a:cubicBezTo>
                    <a:pt x="30695" y="7860"/>
                    <a:pt x="30219" y="7134"/>
                    <a:pt x="29695" y="6467"/>
                  </a:cubicBezTo>
                  <a:cubicBezTo>
                    <a:pt x="29290" y="5955"/>
                    <a:pt x="28873" y="5419"/>
                    <a:pt x="28397" y="4967"/>
                  </a:cubicBezTo>
                  <a:cubicBezTo>
                    <a:pt x="27587" y="4217"/>
                    <a:pt x="26778" y="3455"/>
                    <a:pt x="25837" y="2836"/>
                  </a:cubicBezTo>
                  <a:cubicBezTo>
                    <a:pt x="25206" y="2431"/>
                    <a:pt x="24623" y="1979"/>
                    <a:pt x="23932" y="1693"/>
                  </a:cubicBezTo>
                  <a:cubicBezTo>
                    <a:pt x="23408" y="1479"/>
                    <a:pt x="22908" y="1205"/>
                    <a:pt x="22373" y="1026"/>
                  </a:cubicBezTo>
                  <a:cubicBezTo>
                    <a:pt x="21706" y="812"/>
                    <a:pt x="21027" y="681"/>
                    <a:pt x="20372" y="466"/>
                  </a:cubicBezTo>
                  <a:cubicBezTo>
                    <a:pt x="19860" y="300"/>
                    <a:pt x="19301" y="264"/>
                    <a:pt x="18777" y="216"/>
                  </a:cubicBezTo>
                  <a:cubicBezTo>
                    <a:pt x="18348" y="181"/>
                    <a:pt x="17896" y="145"/>
                    <a:pt x="17479" y="85"/>
                  </a:cubicBezTo>
                  <a:cubicBezTo>
                    <a:pt x="17358" y="67"/>
                    <a:pt x="17237" y="60"/>
                    <a:pt x="17117" y="60"/>
                  </a:cubicBezTo>
                  <a:cubicBezTo>
                    <a:pt x="16826" y="60"/>
                    <a:pt x="16538" y="99"/>
                    <a:pt x="16251" y="99"/>
                  </a:cubicBezTo>
                  <a:cubicBezTo>
                    <a:pt x="16132" y="99"/>
                    <a:pt x="16014" y="92"/>
                    <a:pt x="15896" y="74"/>
                  </a:cubicBezTo>
                  <a:cubicBezTo>
                    <a:pt x="15889" y="72"/>
                    <a:pt x="15883" y="72"/>
                    <a:pt x="15877" y="72"/>
                  </a:cubicBezTo>
                  <a:cubicBezTo>
                    <a:pt x="15807" y="72"/>
                    <a:pt x="15731" y="142"/>
                    <a:pt x="15662" y="142"/>
                  </a:cubicBezTo>
                  <a:cubicBezTo>
                    <a:pt x="15616" y="142"/>
                    <a:pt x="15574" y="112"/>
                    <a:pt x="15538" y="14"/>
                  </a:cubicBezTo>
                  <a:cubicBezTo>
                    <a:pt x="15538" y="7"/>
                    <a:pt x="15515" y="0"/>
                    <a:pt x="15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650668" y="2653159"/>
              <a:ext cx="162243" cy="427986"/>
            </a:xfrm>
            <a:custGeom>
              <a:rect b="b" l="l" r="r" t="t"/>
              <a:pathLst>
                <a:path extrusionOk="0" h="21610" w="8192">
                  <a:moveTo>
                    <a:pt x="2739" y="1058"/>
                  </a:moveTo>
                  <a:cubicBezTo>
                    <a:pt x="2882" y="1451"/>
                    <a:pt x="3096" y="1784"/>
                    <a:pt x="3191" y="2165"/>
                  </a:cubicBezTo>
                  <a:cubicBezTo>
                    <a:pt x="3268" y="2496"/>
                    <a:pt x="3503" y="2635"/>
                    <a:pt x="3744" y="2635"/>
                  </a:cubicBezTo>
                  <a:cubicBezTo>
                    <a:pt x="3911" y="2635"/>
                    <a:pt x="4081" y="2568"/>
                    <a:pt x="4203" y="2451"/>
                  </a:cubicBezTo>
                  <a:cubicBezTo>
                    <a:pt x="4560" y="2118"/>
                    <a:pt x="5013" y="2094"/>
                    <a:pt x="5441" y="1987"/>
                  </a:cubicBezTo>
                  <a:cubicBezTo>
                    <a:pt x="5543" y="1968"/>
                    <a:pt x="5624" y="1878"/>
                    <a:pt x="5738" y="1878"/>
                  </a:cubicBezTo>
                  <a:cubicBezTo>
                    <a:pt x="5771" y="1878"/>
                    <a:pt x="5807" y="1885"/>
                    <a:pt x="5846" y="1904"/>
                  </a:cubicBezTo>
                  <a:cubicBezTo>
                    <a:pt x="5715" y="2213"/>
                    <a:pt x="5596" y="2535"/>
                    <a:pt x="5441" y="2832"/>
                  </a:cubicBezTo>
                  <a:cubicBezTo>
                    <a:pt x="5048" y="3618"/>
                    <a:pt x="4822" y="4451"/>
                    <a:pt x="4489" y="5249"/>
                  </a:cubicBezTo>
                  <a:cubicBezTo>
                    <a:pt x="4286" y="5737"/>
                    <a:pt x="4227" y="6261"/>
                    <a:pt x="4060" y="6761"/>
                  </a:cubicBezTo>
                  <a:cubicBezTo>
                    <a:pt x="3929" y="7118"/>
                    <a:pt x="4001" y="7535"/>
                    <a:pt x="3941" y="7916"/>
                  </a:cubicBezTo>
                  <a:cubicBezTo>
                    <a:pt x="3858" y="8464"/>
                    <a:pt x="3834" y="9012"/>
                    <a:pt x="3870" y="9559"/>
                  </a:cubicBezTo>
                  <a:cubicBezTo>
                    <a:pt x="3905" y="10214"/>
                    <a:pt x="3786" y="10869"/>
                    <a:pt x="3941" y="11524"/>
                  </a:cubicBezTo>
                  <a:cubicBezTo>
                    <a:pt x="4001" y="11762"/>
                    <a:pt x="4036" y="12012"/>
                    <a:pt x="4036" y="12262"/>
                  </a:cubicBezTo>
                  <a:cubicBezTo>
                    <a:pt x="4036" y="12643"/>
                    <a:pt x="4215" y="12988"/>
                    <a:pt x="4275" y="13357"/>
                  </a:cubicBezTo>
                  <a:cubicBezTo>
                    <a:pt x="4370" y="14012"/>
                    <a:pt x="4537" y="14655"/>
                    <a:pt x="4822" y="15274"/>
                  </a:cubicBezTo>
                  <a:cubicBezTo>
                    <a:pt x="5096" y="15858"/>
                    <a:pt x="5346" y="16465"/>
                    <a:pt x="5739" y="16989"/>
                  </a:cubicBezTo>
                  <a:cubicBezTo>
                    <a:pt x="5853" y="17141"/>
                    <a:pt x="5954" y="17219"/>
                    <a:pt x="6059" y="17219"/>
                  </a:cubicBezTo>
                  <a:cubicBezTo>
                    <a:pt x="6151" y="17219"/>
                    <a:pt x="6247" y="17159"/>
                    <a:pt x="6358" y="17036"/>
                  </a:cubicBezTo>
                  <a:cubicBezTo>
                    <a:pt x="6525" y="16846"/>
                    <a:pt x="6775" y="16786"/>
                    <a:pt x="6989" y="16703"/>
                  </a:cubicBezTo>
                  <a:cubicBezTo>
                    <a:pt x="7029" y="16690"/>
                    <a:pt x="7067" y="16683"/>
                    <a:pt x="7102" y="16683"/>
                  </a:cubicBezTo>
                  <a:cubicBezTo>
                    <a:pt x="7256" y="16683"/>
                    <a:pt x="7358" y="16804"/>
                    <a:pt x="7358" y="16989"/>
                  </a:cubicBezTo>
                  <a:cubicBezTo>
                    <a:pt x="7358" y="17501"/>
                    <a:pt x="7370" y="18025"/>
                    <a:pt x="7323" y="18548"/>
                  </a:cubicBezTo>
                  <a:cubicBezTo>
                    <a:pt x="7251" y="19299"/>
                    <a:pt x="7049" y="20025"/>
                    <a:pt x="6763" y="20727"/>
                  </a:cubicBezTo>
                  <a:cubicBezTo>
                    <a:pt x="6739" y="20799"/>
                    <a:pt x="6727" y="20870"/>
                    <a:pt x="6620" y="20882"/>
                  </a:cubicBezTo>
                  <a:cubicBezTo>
                    <a:pt x="6425" y="20891"/>
                    <a:pt x="6215" y="20944"/>
                    <a:pt x="6025" y="20944"/>
                  </a:cubicBezTo>
                  <a:cubicBezTo>
                    <a:pt x="5971" y="20944"/>
                    <a:pt x="5920" y="20940"/>
                    <a:pt x="5870" y="20930"/>
                  </a:cubicBezTo>
                  <a:cubicBezTo>
                    <a:pt x="5096" y="20763"/>
                    <a:pt x="4310" y="20656"/>
                    <a:pt x="3572" y="20394"/>
                  </a:cubicBezTo>
                  <a:cubicBezTo>
                    <a:pt x="3215" y="20263"/>
                    <a:pt x="2822" y="20156"/>
                    <a:pt x="2524" y="19894"/>
                  </a:cubicBezTo>
                  <a:cubicBezTo>
                    <a:pt x="2346" y="19739"/>
                    <a:pt x="2274" y="19608"/>
                    <a:pt x="2524" y="19429"/>
                  </a:cubicBezTo>
                  <a:cubicBezTo>
                    <a:pt x="2834" y="19215"/>
                    <a:pt x="3048" y="18882"/>
                    <a:pt x="3394" y="18703"/>
                  </a:cubicBezTo>
                  <a:cubicBezTo>
                    <a:pt x="3465" y="18667"/>
                    <a:pt x="3524" y="18632"/>
                    <a:pt x="3465" y="18548"/>
                  </a:cubicBezTo>
                  <a:cubicBezTo>
                    <a:pt x="3334" y="18370"/>
                    <a:pt x="3322" y="18156"/>
                    <a:pt x="3251" y="17953"/>
                  </a:cubicBezTo>
                  <a:cubicBezTo>
                    <a:pt x="3155" y="17715"/>
                    <a:pt x="3096" y="17429"/>
                    <a:pt x="2953" y="17227"/>
                  </a:cubicBezTo>
                  <a:cubicBezTo>
                    <a:pt x="2667" y="16834"/>
                    <a:pt x="2560" y="16382"/>
                    <a:pt x="2370" y="15965"/>
                  </a:cubicBezTo>
                  <a:cubicBezTo>
                    <a:pt x="2084" y="15334"/>
                    <a:pt x="1893" y="14691"/>
                    <a:pt x="1655" y="14048"/>
                  </a:cubicBezTo>
                  <a:cubicBezTo>
                    <a:pt x="1417" y="13405"/>
                    <a:pt x="1215" y="12762"/>
                    <a:pt x="1060" y="12095"/>
                  </a:cubicBezTo>
                  <a:cubicBezTo>
                    <a:pt x="905" y="11405"/>
                    <a:pt x="798" y="10714"/>
                    <a:pt x="750" y="10012"/>
                  </a:cubicBezTo>
                  <a:cubicBezTo>
                    <a:pt x="703" y="9262"/>
                    <a:pt x="667" y="8523"/>
                    <a:pt x="750" y="7773"/>
                  </a:cubicBezTo>
                  <a:cubicBezTo>
                    <a:pt x="798" y="7392"/>
                    <a:pt x="881" y="6999"/>
                    <a:pt x="929" y="6618"/>
                  </a:cubicBezTo>
                  <a:cubicBezTo>
                    <a:pt x="1000" y="6047"/>
                    <a:pt x="1108" y="5475"/>
                    <a:pt x="1250" y="4916"/>
                  </a:cubicBezTo>
                  <a:cubicBezTo>
                    <a:pt x="1441" y="4190"/>
                    <a:pt x="1655" y="3475"/>
                    <a:pt x="1965" y="2785"/>
                  </a:cubicBezTo>
                  <a:cubicBezTo>
                    <a:pt x="2191" y="2296"/>
                    <a:pt x="2477" y="1820"/>
                    <a:pt x="2620" y="1296"/>
                  </a:cubicBezTo>
                  <a:cubicBezTo>
                    <a:pt x="2632" y="1213"/>
                    <a:pt x="2691" y="1142"/>
                    <a:pt x="2739" y="1058"/>
                  </a:cubicBezTo>
                  <a:close/>
                  <a:moveTo>
                    <a:pt x="2869" y="0"/>
                  </a:moveTo>
                  <a:cubicBezTo>
                    <a:pt x="2840" y="0"/>
                    <a:pt x="2809" y="10"/>
                    <a:pt x="2774" y="34"/>
                  </a:cubicBezTo>
                  <a:cubicBezTo>
                    <a:pt x="2608" y="153"/>
                    <a:pt x="2405" y="249"/>
                    <a:pt x="2322" y="451"/>
                  </a:cubicBezTo>
                  <a:cubicBezTo>
                    <a:pt x="2191" y="772"/>
                    <a:pt x="1977" y="1058"/>
                    <a:pt x="1810" y="1368"/>
                  </a:cubicBezTo>
                  <a:cubicBezTo>
                    <a:pt x="1619" y="1737"/>
                    <a:pt x="1477" y="2106"/>
                    <a:pt x="1286" y="2475"/>
                  </a:cubicBezTo>
                  <a:cubicBezTo>
                    <a:pt x="1060" y="2939"/>
                    <a:pt x="941" y="3439"/>
                    <a:pt x="846" y="3951"/>
                  </a:cubicBezTo>
                  <a:cubicBezTo>
                    <a:pt x="750" y="4463"/>
                    <a:pt x="560" y="4952"/>
                    <a:pt x="476" y="5475"/>
                  </a:cubicBezTo>
                  <a:cubicBezTo>
                    <a:pt x="369" y="6249"/>
                    <a:pt x="179" y="6999"/>
                    <a:pt x="143" y="7797"/>
                  </a:cubicBezTo>
                  <a:cubicBezTo>
                    <a:pt x="107" y="8333"/>
                    <a:pt x="84" y="8881"/>
                    <a:pt x="60" y="9428"/>
                  </a:cubicBezTo>
                  <a:cubicBezTo>
                    <a:pt x="60" y="9571"/>
                    <a:pt x="167" y="9690"/>
                    <a:pt x="131" y="9845"/>
                  </a:cubicBezTo>
                  <a:cubicBezTo>
                    <a:pt x="0" y="10333"/>
                    <a:pt x="215" y="10797"/>
                    <a:pt x="238" y="11274"/>
                  </a:cubicBezTo>
                  <a:cubicBezTo>
                    <a:pt x="262" y="11631"/>
                    <a:pt x="346" y="11988"/>
                    <a:pt x="393" y="12345"/>
                  </a:cubicBezTo>
                  <a:cubicBezTo>
                    <a:pt x="441" y="12726"/>
                    <a:pt x="524" y="13119"/>
                    <a:pt x="631" y="13464"/>
                  </a:cubicBezTo>
                  <a:cubicBezTo>
                    <a:pt x="786" y="13976"/>
                    <a:pt x="965" y="14488"/>
                    <a:pt x="1143" y="14988"/>
                  </a:cubicBezTo>
                  <a:cubicBezTo>
                    <a:pt x="1215" y="15203"/>
                    <a:pt x="1250" y="15429"/>
                    <a:pt x="1346" y="15631"/>
                  </a:cubicBezTo>
                  <a:cubicBezTo>
                    <a:pt x="1512" y="15989"/>
                    <a:pt x="1631" y="16382"/>
                    <a:pt x="1858" y="16727"/>
                  </a:cubicBezTo>
                  <a:cubicBezTo>
                    <a:pt x="2143" y="17167"/>
                    <a:pt x="2298" y="17703"/>
                    <a:pt x="2679" y="18084"/>
                  </a:cubicBezTo>
                  <a:cubicBezTo>
                    <a:pt x="2941" y="18358"/>
                    <a:pt x="2846" y="18453"/>
                    <a:pt x="2608" y="18632"/>
                  </a:cubicBezTo>
                  <a:cubicBezTo>
                    <a:pt x="2334" y="18846"/>
                    <a:pt x="1977" y="18977"/>
                    <a:pt x="1822" y="19299"/>
                  </a:cubicBezTo>
                  <a:cubicBezTo>
                    <a:pt x="1500" y="19906"/>
                    <a:pt x="1846" y="20406"/>
                    <a:pt x="2501" y="20656"/>
                  </a:cubicBezTo>
                  <a:cubicBezTo>
                    <a:pt x="2822" y="20775"/>
                    <a:pt x="3155" y="20858"/>
                    <a:pt x="3465" y="20977"/>
                  </a:cubicBezTo>
                  <a:cubicBezTo>
                    <a:pt x="3952" y="21175"/>
                    <a:pt x="5242" y="21609"/>
                    <a:pt x="6167" y="21609"/>
                  </a:cubicBezTo>
                  <a:cubicBezTo>
                    <a:pt x="6191" y="21609"/>
                    <a:pt x="6215" y="21609"/>
                    <a:pt x="6239" y="21608"/>
                  </a:cubicBezTo>
                  <a:cubicBezTo>
                    <a:pt x="6561" y="21596"/>
                    <a:pt x="6834" y="21525"/>
                    <a:pt x="7013" y="21358"/>
                  </a:cubicBezTo>
                  <a:cubicBezTo>
                    <a:pt x="7489" y="20918"/>
                    <a:pt x="7858" y="19822"/>
                    <a:pt x="7942" y="19191"/>
                  </a:cubicBezTo>
                  <a:cubicBezTo>
                    <a:pt x="8073" y="18251"/>
                    <a:pt x="8192" y="17310"/>
                    <a:pt x="8013" y="16370"/>
                  </a:cubicBezTo>
                  <a:cubicBezTo>
                    <a:pt x="7966" y="16108"/>
                    <a:pt x="7823" y="15917"/>
                    <a:pt x="7620" y="15834"/>
                  </a:cubicBezTo>
                  <a:cubicBezTo>
                    <a:pt x="7544" y="15805"/>
                    <a:pt x="7464" y="15792"/>
                    <a:pt x="7384" y="15792"/>
                  </a:cubicBezTo>
                  <a:cubicBezTo>
                    <a:pt x="7168" y="15792"/>
                    <a:pt x="6956" y="15891"/>
                    <a:pt x="6834" y="16048"/>
                  </a:cubicBezTo>
                  <a:cubicBezTo>
                    <a:pt x="6692" y="16227"/>
                    <a:pt x="6453" y="16215"/>
                    <a:pt x="6346" y="16405"/>
                  </a:cubicBezTo>
                  <a:cubicBezTo>
                    <a:pt x="6335" y="16428"/>
                    <a:pt x="6311" y="16438"/>
                    <a:pt x="6285" y="16438"/>
                  </a:cubicBezTo>
                  <a:cubicBezTo>
                    <a:pt x="6228" y="16438"/>
                    <a:pt x="6156" y="16394"/>
                    <a:pt x="6156" y="16346"/>
                  </a:cubicBezTo>
                  <a:cubicBezTo>
                    <a:pt x="6096" y="16001"/>
                    <a:pt x="5775" y="15798"/>
                    <a:pt x="5656" y="15477"/>
                  </a:cubicBezTo>
                  <a:cubicBezTo>
                    <a:pt x="5465" y="14941"/>
                    <a:pt x="5239" y="14417"/>
                    <a:pt x="5072" y="13869"/>
                  </a:cubicBezTo>
                  <a:cubicBezTo>
                    <a:pt x="4906" y="13274"/>
                    <a:pt x="4834" y="12667"/>
                    <a:pt x="4667" y="12071"/>
                  </a:cubicBezTo>
                  <a:cubicBezTo>
                    <a:pt x="4548" y="11595"/>
                    <a:pt x="4620" y="11107"/>
                    <a:pt x="4537" y="10655"/>
                  </a:cubicBezTo>
                  <a:cubicBezTo>
                    <a:pt x="4417" y="9916"/>
                    <a:pt x="4537" y="9202"/>
                    <a:pt x="4548" y="8488"/>
                  </a:cubicBezTo>
                  <a:cubicBezTo>
                    <a:pt x="4560" y="7738"/>
                    <a:pt x="4727" y="6999"/>
                    <a:pt x="4858" y="6261"/>
                  </a:cubicBezTo>
                  <a:cubicBezTo>
                    <a:pt x="4941" y="5821"/>
                    <a:pt x="5037" y="5380"/>
                    <a:pt x="5227" y="4987"/>
                  </a:cubicBezTo>
                  <a:cubicBezTo>
                    <a:pt x="5418" y="4606"/>
                    <a:pt x="5549" y="4201"/>
                    <a:pt x="5703" y="3809"/>
                  </a:cubicBezTo>
                  <a:cubicBezTo>
                    <a:pt x="5989" y="3118"/>
                    <a:pt x="6251" y="2415"/>
                    <a:pt x="6561" y="1725"/>
                  </a:cubicBezTo>
                  <a:cubicBezTo>
                    <a:pt x="6671" y="1472"/>
                    <a:pt x="6526" y="1086"/>
                    <a:pt x="6268" y="1086"/>
                  </a:cubicBezTo>
                  <a:cubicBezTo>
                    <a:pt x="6247" y="1086"/>
                    <a:pt x="6226" y="1089"/>
                    <a:pt x="6203" y="1094"/>
                  </a:cubicBezTo>
                  <a:cubicBezTo>
                    <a:pt x="5549" y="1225"/>
                    <a:pt x="4870" y="1380"/>
                    <a:pt x="4263" y="1654"/>
                  </a:cubicBezTo>
                  <a:cubicBezTo>
                    <a:pt x="4068" y="1740"/>
                    <a:pt x="3960" y="1797"/>
                    <a:pt x="3885" y="1797"/>
                  </a:cubicBezTo>
                  <a:cubicBezTo>
                    <a:pt x="3785" y="1797"/>
                    <a:pt x="3745" y="1697"/>
                    <a:pt x="3644" y="1439"/>
                  </a:cubicBezTo>
                  <a:cubicBezTo>
                    <a:pt x="3489" y="999"/>
                    <a:pt x="3405" y="511"/>
                    <a:pt x="3060" y="130"/>
                  </a:cubicBezTo>
                  <a:cubicBezTo>
                    <a:pt x="3001" y="62"/>
                    <a:pt x="2942" y="0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2"/>
          <p:cNvGrpSpPr/>
          <p:nvPr/>
        </p:nvGrpSpPr>
        <p:grpSpPr>
          <a:xfrm>
            <a:off x="6575522" y="1809150"/>
            <a:ext cx="1481316" cy="2811343"/>
            <a:chOff x="6575522" y="1809150"/>
            <a:chExt cx="1481316" cy="2811343"/>
          </a:xfrm>
        </p:grpSpPr>
        <p:sp>
          <p:nvSpPr>
            <p:cNvPr id="125" name="Google Shape;125;p22"/>
            <p:cNvSpPr/>
            <p:nvPr/>
          </p:nvSpPr>
          <p:spPr>
            <a:xfrm>
              <a:off x="7275158" y="2680076"/>
              <a:ext cx="149033" cy="373701"/>
            </a:xfrm>
            <a:custGeom>
              <a:rect b="b" l="l" r="r" t="t"/>
              <a:pathLst>
                <a:path extrusionOk="0" h="18869" w="7525">
                  <a:moveTo>
                    <a:pt x="6531" y="0"/>
                  </a:moveTo>
                  <a:cubicBezTo>
                    <a:pt x="6477" y="0"/>
                    <a:pt x="6423" y="31"/>
                    <a:pt x="6382" y="92"/>
                  </a:cubicBezTo>
                  <a:cubicBezTo>
                    <a:pt x="6191" y="378"/>
                    <a:pt x="6025" y="676"/>
                    <a:pt x="5894" y="997"/>
                  </a:cubicBezTo>
                  <a:cubicBezTo>
                    <a:pt x="5787" y="1235"/>
                    <a:pt x="5394" y="1580"/>
                    <a:pt x="5132" y="1580"/>
                  </a:cubicBezTo>
                  <a:cubicBezTo>
                    <a:pt x="5084" y="1580"/>
                    <a:pt x="4989" y="1545"/>
                    <a:pt x="4989" y="1533"/>
                  </a:cubicBezTo>
                  <a:cubicBezTo>
                    <a:pt x="5036" y="1271"/>
                    <a:pt x="4548" y="1378"/>
                    <a:pt x="4632" y="1080"/>
                  </a:cubicBezTo>
                  <a:lnTo>
                    <a:pt x="4632" y="1080"/>
                  </a:lnTo>
                  <a:cubicBezTo>
                    <a:pt x="4587" y="1095"/>
                    <a:pt x="4547" y="1102"/>
                    <a:pt x="4509" y="1102"/>
                  </a:cubicBezTo>
                  <a:cubicBezTo>
                    <a:pt x="4219" y="1102"/>
                    <a:pt x="4127" y="699"/>
                    <a:pt x="3810" y="699"/>
                  </a:cubicBezTo>
                  <a:cubicBezTo>
                    <a:pt x="3808" y="700"/>
                    <a:pt x="3806" y="700"/>
                    <a:pt x="3804" y="700"/>
                  </a:cubicBezTo>
                  <a:cubicBezTo>
                    <a:pt x="3748" y="700"/>
                    <a:pt x="3654" y="590"/>
                    <a:pt x="3561" y="590"/>
                  </a:cubicBezTo>
                  <a:cubicBezTo>
                    <a:pt x="3532" y="590"/>
                    <a:pt x="3504" y="601"/>
                    <a:pt x="3477" y="628"/>
                  </a:cubicBezTo>
                  <a:cubicBezTo>
                    <a:pt x="3381" y="735"/>
                    <a:pt x="3346" y="866"/>
                    <a:pt x="3393" y="1056"/>
                  </a:cubicBezTo>
                  <a:cubicBezTo>
                    <a:pt x="3489" y="1461"/>
                    <a:pt x="3667" y="1854"/>
                    <a:pt x="3751" y="2271"/>
                  </a:cubicBezTo>
                  <a:cubicBezTo>
                    <a:pt x="3870" y="2795"/>
                    <a:pt x="3870" y="3342"/>
                    <a:pt x="4048" y="3854"/>
                  </a:cubicBezTo>
                  <a:cubicBezTo>
                    <a:pt x="4108" y="4021"/>
                    <a:pt x="4179" y="4200"/>
                    <a:pt x="4155" y="4355"/>
                  </a:cubicBezTo>
                  <a:cubicBezTo>
                    <a:pt x="4096" y="4878"/>
                    <a:pt x="4298" y="5378"/>
                    <a:pt x="4179" y="5902"/>
                  </a:cubicBezTo>
                  <a:cubicBezTo>
                    <a:pt x="4096" y="6283"/>
                    <a:pt x="4203" y="6688"/>
                    <a:pt x="4132" y="7069"/>
                  </a:cubicBezTo>
                  <a:cubicBezTo>
                    <a:pt x="4024" y="7712"/>
                    <a:pt x="3989" y="8355"/>
                    <a:pt x="3870" y="8998"/>
                  </a:cubicBezTo>
                  <a:cubicBezTo>
                    <a:pt x="3739" y="9629"/>
                    <a:pt x="3572" y="10272"/>
                    <a:pt x="3393" y="10903"/>
                  </a:cubicBezTo>
                  <a:cubicBezTo>
                    <a:pt x="3274" y="11332"/>
                    <a:pt x="3060" y="11736"/>
                    <a:pt x="2941" y="12177"/>
                  </a:cubicBezTo>
                  <a:cubicBezTo>
                    <a:pt x="2858" y="12522"/>
                    <a:pt x="2739" y="12879"/>
                    <a:pt x="2572" y="13189"/>
                  </a:cubicBezTo>
                  <a:cubicBezTo>
                    <a:pt x="2322" y="13653"/>
                    <a:pt x="2179" y="14153"/>
                    <a:pt x="1941" y="14618"/>
                  </a:cubicBezTo>
                  <a:cubicBezTo>
                    <a:pt x="1844" y="14794"/>
                    <a:pt x="1596" y="14958"/>
                    <a:pt x="1416" y="14958"/>
                  </a:cubicBezTo>
                  <a:cubicBezTo>
                    <a:pt x="1354" y="14958"/>
                    <a:pt x="1299" y="14938"/>
                    <a:pt x="1262" y="14892"/>
                  </a:cubicBezTo>
                  <a:cubicBezTo>
                    <a:pt x="1084" y="14689"/>
                    <a:pt x="857" y="14558"/>
                    <a:pt x="643" y="14403"/>
                  </a:cubicBezTo>
                  <a:cubicBezTo>
                    <a:pt x="558" y="14352"/>
                    <a:pt x="503" y="14282"/>
                    <a:pt x="404" y="14282"/>
                  </a:cubicBezTo>
                  <a:cubicBezTo>
                    <a:pt x="365" y="14282"/>
                    <a:pt x="319" y="14293"/>
                    <a:pt x="262" y="14320"/>
                  </a:cubicBezTo>
                  <a:cubicBezTo>
                    <a:pt x="72" y="14403"/>
                    <a:pt x="83" y="14511"/>
                    <a:pt x="48" y="14653"/>
                  </a:cubicBezTo>
                  <a:cubicBezTo>
                    <a:pt x="0" y="14856"/>
                    <a:pt x="95" y="15046"/>
                    <a:pt x="83" y="15249"/>
                  </a:cubicBezTo>
                  <a:cubicBezTo>
                    <a:pt x="167" y="15892"/>
                    <a:pt x="286" y="16535"/>
                    <a:pt x="453" y="17166"/>
                  </a:cubicBezTo>
                  <a:cubicBezTo>
                    <a:pt x="572" y="17559"/>
                    <a:pt x="738" y="17940"/>
                    <a:pt x="893" y="18321"/>
                  </a:cubicBezTo>
                  <a:cubicBezTo>
                    <a:pt x="1019" y="18636"/>
                    <a:pt x="1267" y="18869"/>
                    <a:pt x="1586" y="18869"/>
                  </a:cubicBezTo>
                  <a:cubicBezTo>
                    <a:pt x="1628" y="18869"/>
                    <a:pt x="1671" y="18865"/>
                    <a:pt x="1715" y="18856"/>
                  </a:cubicBezTo>
                  <a:cubicBezTo>
                    <a:pt x="2000" y="18797"/>
                    <a:pt x="2322" y="18690"/>
                    <a:pt x="2536" y="18571"/>
                  </a:cubicBezTo>
                  <a:cubicBezTo>
                    <a:pt x="3000" y="18321"/>
                    <a:pt x="3560" y="18237"/>
                    <a:pt x="3929" y="17844"/>
                  </a:cubicBezTo>
                  <a:cubicBezTo>
                    <a:pt x="4191" y="17559"/>
                    <a:pt x="4632" y="17570"/>
                    <a:pt x="4894" y="17249"/>
                  </a:cubicBezTo>
                  <a:cubicBezTo>
                    <a:pt x="5072" y="17023"/>
                    <a:pt x="5263" y="16785"/>
                    <a:pt x="5489" y="16582"/>
                  </a:cubicBezTo>
                  <a:cubicBezTo>
                    <a:pt x="5584" y="16499"/>
                    <a:pt x="5679" y="16273"/>
                    <a:pt x="5548" y="16130"/>
                  </a:cubicBezTo>
                  <a:cubicBezTo>
                    <a:pt x="5454" y="16046"/>
                    <a:pt x="5396" y="15933"/>
                    <a:pt x="5203" y="15933"/>
                  </a:cubicBezTo>
                  <a:cubicBezTo>
                    <a:pt x="5177" y="15933"/>
                    <a:pt x="5150" y="15935"/>
                    <a:pt x="5120" y="15939"/>
                  </a:cubicBezTo>
                  <a:cubicBezTo>
                    <a:pt x="5034" y="15949"/>
                    <a:pt x="4946" y="15955"/>
                    <a:pt x="4858" y="15955"/>
                  </a:cubicBezTo>
                  <a:cubicBezTo>
                    <a:pt x="4531" y="15955"/>
                    <a:pt x="4194" y="15882"/>
                    <a:pt x="3893" y="15713"/>
                  </a:cubicBezTo>
                  <a:cubicBezTo>
                    <a:pt x="3858" y="15701"/>
                    <a:pt x="3822" y="15642"/>
                    <a:pt x="3822" y="15594"/>
                  </a:cubicBezTo>
                  <a:cubicBezTo>
                    <a:pt x="3846" y="15225"/>
                    <a:pt x="4001" y="14856"/>
                    <a:pt x="4215" y="14594"/>
                  </a:cubicBezTo>
                  <a:cubicBezTo>
                    <a:pt x="4465" y="14308"/>
                    <a:pt x="4644" y="13987"/>
                    <a:pt x="4822" y="13677"/>
                  </a:cubicBezTo>
                  <a:cubicBezTo>
                    <a:pt x="5108" y="13165"/>
                    <a:pt x="5358" y="12617"/>
                    <a:pt x="5584" y="12070"/>
                  </a:cubicBezTo>
                  <a:cubicBezTo>
                    <a:pt x="5703" y="11808"/>
                    <a:pt x="5846" y="11558"/>
                    <a:pt x="5953" y="11296"/>
                  </a:cubicBezTo>
                  <a:cubicBezTo>
                    <a:pt x="6084" y="10998"/>
                    <a:pt x="6108" y="10653"/>
                    <a:pt x="6298" y="10367"/>
                  </a:cubicBezTo>
                  <a:cubicBezTo>
                    <a:pt x="6358" y="10284"/>
                    <a:pt x="6429" y="10224"/>
                    <a:pt x="6429" y="10117"/>
                  </a:cubicBezTo>
                  <a:cubicBezTo>
                    <a:pt x="6429" y="9677"/>
                    <a:pt x="6644" y="9284"/>
                    <a:pt x="6703" y="8855"/>
                  </a:cubicBezTo>
                  <a:cubicBezTo>
                    <a:pt x="6727" y="8617"/>
                    <a:pt x="6894" y="8391"/>
                    <a:pt x="6930" y="8176"/>
                  </a:cubicBezTo>
                  <a:cubicBezTo>
                    <a:pt x="7013" y="7688"/>
                    <a:pt x="7108" y="7200"/>
                    <a:pt x="7191" y="6712"/>
                  </a:cubicBezTo>
                  <a:cubicBezTo>
                    <a:pt x="7287" y="6129"/>
                    <a:pt x="7430" y="5557"/>
                    <a:pt x="7477" y="4974"/>
                  </a:cubicBezTo>
                  <a:cubicBezTo>
                    <a:pt x="7525" y="4438"/>
                    <a:pt x="7465" y="3890"/>
                    <a:pt x="7441" y="3342"/>
                  </a:cubicBezTo>
                  <a:cubicBezTo>
                    <a:pt x="7382" y="2247"/>
                    <a:pt x="7144" y="1187"/>
                    <a:pt x="6727" y="164"/>
                  </a:cubicBezTo>
                  <a:cubicBezTo>
                    <a:pt x="6679" y="55"/>
                    <a:pt x="6605" y="0"/>
                    <a:pt x="653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7024711" y="1830600"/>
              <a:ext cx="574206" cy="788041"/>
            </a:xfrm>
            <a:custGeom>
              <a:rect b="b" l="l" r="r" t="t"/>
              <a:pathLst>
                <a:path extrusionOk="0" h="39790" w="28993">
                  <a:moveTo>
                    <a:pt x="16569" y="0"/>
                  </a:moveTo>
                  <a:cubicBezTo>
                    <a:pt x="16393" y="0"/>
                    <a:pt x="16216" y="7"/>
                    <a:pt x="16038" y="24"/>
                  </a:cubicBezTo>
                  <a:cubicBezTo>
                    <a:pt x="15957" y="31"/>
                    <a:pt x="15874" y="34"/>
                    <a:pt x="15791" y="34"/>
                  </a:cubicBezTo>
                  <a:cubicBezTo>
                    <a:pt x="15604" y="34"/>
                    <a:pt x="15414" y="22"/>
                    <a:pt x="15225" y="22"/>
                  </a:cubicBezTo>
                  <a:cubicBezTo>
                    <a:pt x="15070" y="22"/>
                    <a:pt x="14916" y="30"/>
                    <a:pt x="14764" y="60"/>
                  </a:cubicBezTo>
                  <a:cubicBezTo>
                    <a:pt x="14371" y="155"/>
                    <a:pt x="13990" y="72"/>
                    <a:pt x="13586" y="167"/>
                  </a:cubicBezTo>
                  <a:cubicBezTo>
                    <a:pt x="13109" y="298"/>
                    <a:pt x="12550" y="239"/>
                    <a:pt x="12074" y="405"/>
                  </a:cubicBezTo>
                  <a:cubicBezTo>
                    <a:pt x="11609" y="560"/>
                    <a:pt x="11109" y="620"/>
                    <a:pt x="10633" y="775"/>
                  </a:cubicBezTo>
                  <a:cubicBezTo>
                    <a:pt x="10397" y="860"/>
                    <a:pt x="10170" y="1043"/>
                    <a:pt x="9866" y="1043"/>
                  </a:cubicBezTo>
                  <a:cubicBezTo>
                    <a:pt x="9833" y="1043"/>
                    <a:pt x="9799" y="1041"/>
                    <a:pt x="9764" y="1036"/>
                  </a:cubicBezTo>
                  <a:cubicBezTo>
                    <a:pt x="9743" y="1034"/>
                    <a:pt x="9720" y="1033"/>
                    <a:pt x="9697" y="1033"/>
                  </a:cubicBezTo>
                  <a:cubicBezTo>
                    <a:pt x="9496" y="1033"/>
                    <a:pt x="9219" y="1120"/>
                    <a:pt x="9037" y="1227"/>
                  </a:cubicBezTo>
                  <a:cubicBezTo>
                    <a:pt x="8656" y="1453"/>
                    <a:pt x="8216" y="1560"/>
                    <a:pt x="7811" y="1751"/>
                  </a:cubicBezTo>
                  <a:cubicBezTo>
                    <a:pt x="7609" y="1846"/>
                    <a:pt x="7359" y="1870"/>
                    <a:pt x="7299" y="2120"/>
                  </a:cubicBezTo>
                  <a:cubicBezTo>
                    <a:pt x="7264" y="2114"/>
                    <a:pt x="7230" y="2111"/>
                    <a:pt x="7198" y="2111"/>
                  </a:cubicBezTo>
                  <a:cubicBezTo>
                    <a:pt x="6720" y="2111"/>
                    <a:pt x="6581" y="2728"/>
                    <a:pt x="6110" y="2728"/>
                  </a:cubicBezTo>
                  <a:cubicBezTo>
                    <a:pt x="6102" y="2728"/>
                    <a:pt x="6093" y="2728"/>
                    <a:pt x="6085" y="2727"/>
                  </a:cubicBezTo>
                  <a:cubicBezTo>
                    <a:pt x="5930" y="3072"/>
                    <a:pt x="5501" y="3180"/>
                    <a:pt x="5311" y="3465"/>
                  </a:cubicBezTo>
                  <a:cubicBezTo>
                    <a:pt x="5025" y="3894"/>
                    <a:pt x="4608" y="4192"/>
                    <a:pt x="4204" y="4501"/>
                  </a:cubicBezTo>
                  <a:cubicBezTo>
                    <a:pt x="4061" y="4620"/>
                    <a:pt x="4180" y="4835"/>
                    <a:pt x="4013" y="4846"/>
                  </a:cubicBezTo>
                  <a:cubicBezTo>
                    <a:pt x="3453" y="4882"/>
                    <a:pt x="3644" y="5644"/>
                    <a:pt x="3108" y="5680"/>
                  </a:cubicBezTo>
                  <a:cubicBezTo>
                    <a:pt x="3120" y="6049"/>
                    <a:pt x="2620" y="6085"/>
                    <a:pt x="2560" y="6406"/>
                  </a:cubicBezTo>
                  <a:cubicBezTo>
                    <a:pt x="2501" y="6787"/>
                    <a:pt x="2120" y="6966"/>
                    <a:pt x="1965" y="7287"/>
                  </a:cubicBezTo>
                  <a:cubicBezTo>
                    <a:pt x="1810" y="7621"/>
                    <a:pt x="1596" y="7942"/>
                    <a:pt x="1382" y="8228"/>
                  </a:cubicBezTo>
                  <a:cubicBezTo>
                    <a:pt x="1036" y="8692"/>
                    <a:pt x="846" y="9204"/>
                    <a:pt x="632" y="9704"/>
                  </a:cubicBezTo>
                  <a:cubicBezTo>
                    <a:pt x="572" y="9835"/>
                    <a:pt x="513" y="10014"/>
                    <a:pt x="465" y="10157"/>
                  </a:cubicBezTo>
                  <a:cubicBezTo>
                    <a:pt x="358" y="10538"/>
                    <a:pt x="358" y="10919"/>
                    <a:pt x="263" y="11300"/>
                  </a:cubicBezTo>
                  <a:cubicBezTo>
                    <a:pt x="144" y="11800"/>
                    <a:pt x="72" y="12324"/>
                    <a:pt x="36" y="12847"/>
                  </a:cubicBezTo>
                  <a:cubicBezTo>
                    <a:pt x="1" y="13359"/>
                    <a:pt x="24" y="13871"/>
                    <a:pt x="48" y="14383"/>
                  </a:cubicBezTo>
                  <a:cubicBezTo>
                    <a:pt x="84" y="14824"/>
                    <a:pt x="60" y="15276"/>
                    <a:pt x="179" y="15717"/>
                  </a:cubicBezTo>
                  <a:cubicBezTo>
                    <a:pt x="227" y="15931"/>
                    <a:pt x="322" y="16157"/>
                    <a:pt x="274" y="16348"/>
                  </a:cubicBezTo>
                  <a:cubicBezTo>
                    <a:pt x="191" y="16753"/>
                    <a:pt x="382" y="17122"/>
                    <a:pt x="453" y="17491"/>
                  </a:cubicBezTo>
                  <a:cubicBezTo>
                    <a:pt x="513" y="17741"/>
                    <a:pt x="465" y="18062"/>
                    <a:pt x="620" y="18241"/>
                  </a:cubicBezTo>
                  <a:cubicBezTo>
                    <a:pt x="941" y="18610"/>
                    <a:pt x="977" y="19098"/>
                    <a:pt x="1060" y="19491"/>
                  </a:cubicBezTo>
                  <a:cubicBezTo>
                    <a:pt x="1239" y="20384"/>
                    <a:pt x="1656" y="21170"/>
                    <a:pt x="1906" y="22027"/>
                  </a:cubicBezTo>
                  <a:cubicBezTo>
                    <a:pt x="1941" y="22146"/>
                    <a:pt x="2132" y="22122"/>
                    <a:pt x="2096" y="22277"/>
                  </a:cubicBezTo>
                  <a:cubicBezTo>
                    <a:pt x="2025" y="22563"/>
                    <a:pt x="2179" y="22872"/>
                    <a:pt x="2322" y="23039"/>
                  </a:cubicBezTo>
                  <a:cubicBezTo>
                    <a:pt x="2620" y="23361"/>
                    <a:pt x="2763" y="23777"/>
                    <a:pt x="2906" y="24123"/>
                  </a:cubicBezTo>
                  <a:cubicBezTo>
                    <a:pt x="3084" y="24527"/>
                    <a:pt x="3322" y="24908"/>
                    <a:pt x="3465" y="25337"/>
                  </a:cubicBezTo>
                  <a:cubicBezTo>
                    <a:pt x="3525" y="25539"/>
                    <a:pt x="3573" y="25778"/>
                    <a:pt x="3715" y="25956"/>
                  </a:cubicBezTo>
                  <a:cubicBezTo>
                    <a:pt x="4168" y="26540"/>
                    <a:pt x="4454" y="27218"/>
                    <a:pt x="4882" y="27802"/>
                  </a:cubicBezTo>
                  <a:cubicBezTo>
                    <a:pt x="5204" y="28254"/>
                    <a:pt x="5358" y="28802"/>
                    <a:pt x="5835" y="29135"/>
                  </a:cubicBezTo>
                  <a:cubicBezTo>
                    <a:pt x="5918" y="29195"/>
                    <a:pt x="5930" y="29278"/>
                    <a:pt x="5954" y="29373"/>
                  </a:cubicBezTo>
                  <a:cubicBezTo>
                    <a:pt x="5989" y="29635"/>
                    <a:pt x="6168" y="29826"/>
                    <a:pt x="6382" y="29969"/>
                  </a:cubicBezTo>
                  <a:cubicBezTo>
                    <a:pt x="6609" y="30123"/>
                    <a:pt x="6668" y="30385"/>
                    <a:pt x="6859" y="30564"/>
                  </a:cubicBezTo>
                  <a:cubicBezTo>
                    <a:pt x="7061" y="30754"/>
                    <a:pt x="7132" y="31052"/>
                    <a:pt x="7311" y="31231"/>
                  </a:cubicBezTo>
                  <a:cubicBezTo>
                    <a:pt x="7835" y="31766"/>
                    <a:pt x="8264" y="32374"/>
                    <a:pt x="8776" y="32909"/>
                  </a:cubicBezTo>
                  <a:cubicBezTo>
                    <a:pt x="9097" y="33255"/>
                    <a:pt x="9371" y="33660"/>
                    <a:pt x="9704" y="33993"/>
                  </a:cubicBezTo>
                  <a:cubicBezTo>
                    <a:pt x="10204" y="34493"/>
                    <a:pt x="10835" y="34886"/>
                    <a:pt x="11323" y="35398"/>
                  </a:cubicBezTo>
                  <a:cubicBezTo>
                    <a:pt x="11943" y="36053"/>
                    <a:pt x="12657" y="36600"/>
                    <a:pt x="13312" y="37208"/>
                  </a:cubicBezTo>
                  <a:cubicBezTo>
                    <a:pt x="13621" y="37505"/>
                    <a:pt x="13931" y="37779"/>
                    <a:pt x="14264" y="38041"/>
                  </a:cubicBezTo>
                  <a:cubicBezTo>
                    <a:pt x="14550" y="38255"/>
                    <a:pt x="14812" y="38505"/>
                    <a:pt x="15098" y="38696"/>
                  </a:cubicBezTo>
                  <a:cubicBezTo>
                    <a:pt x="15514" y="38982"/>
                    <a:pt x="15895" y="39267"/>
                    <a:pt x="16229" y="39636"/>
                  </a:cubicBezTo>
                  <a:cubicBezTo>
                    <a:pt x="16328" y="39740"/>
                    <a:pt x="16424" y="39790"/>
                    <a:pt x="16519" y="39790"/>
                  </a:cubicBezTo>
                  <a:cubicBezTo>
                    <a:pt x="16642" y="39790"/>
                    <a:pt x="16763" y="39707"/>
                    <a:pt x="16884" y="39553"/>
                  </a:cubicBezTo>
                  <a:cubicBezTo>
                    <a:pt x="17348" y="38958"/>
                    <a:pt x="17800" y="38351"/>
                    <a:pt x="18324" y="37803"/>
                  </a:cubicBezTo>
                  <a:cubicBezTo>
                    <a:pt x="18562" y="37529"/>
                    <a:pt x="18848" y="37303"/>
                    <a:pt x="19086" y="37017"/>
                  </a:cubicBezTo>
                  <a:cubicBezTo>
                    <a:pt x="19324" y="36719"/>
                    <a:pt x="19670" y="36517"/>
                    <a:pt x="19848" y="36172"/>
                  </a:cubicBezTo>
                  <a:cubicBezTo>
                    <a:pt x="20003" y="35874"/>
                    <a:pt x="20384" y="35719"/>
                    <a:pt x="20432" y="35386"/>
                  </a:cubicBezTo>
                  <a:cubicBezTo>
                    <a:pt x="20456" y="35136"/>
                    <a:pt x="20801" y="35231"/>
                    <a:pt x="20813" y="34981"/>
                  </a:cubicBezTo>
                  <a:cubicBezTo>
                    <a:pt x="20825" y="34612"/>
                    <a:pt x="21110" y="34338"/>
                    <a:pt x="21337" y="34076"/>
                  </a:cubicBezTo>
                  <a:cubicBezTo>
                    <a:pt x="21634" y="33719"/>
                    <a:pt x="21777" y="33243"/>
                    <a:pt x="22218" y="32993"/>
                  </a:cubicBezTo>
                  <a:cubicBezTo>
                    <a:pt x="22087" y="32647"/>
                    <a:pt x="22420" y="32588"/>
                    <a:pt x="22599" y="32433"/>
                  </a:cubicBezTo>
                  <a:cubicBezTo>
                    <a:pt x="22634" y="32409"/>
                    <a:pt x="22718" y="32421"/>
                    <a:pt x="22682" y="32350"/>
                  </a:cubicBezTo>
                  <a:cubicBezTo>
                    <a:pt x="22563" y="32016"/>
                    <a:pt x="22837" y="31838"/>
                    <a:pt x="23015" y="31635"/>
                  </a:cubicBezTo>
                  <a:cubicBezTo>
                    <a:pt x="23158" y="31469"/>
                    <a:pt x="23920" y="30290"/>
                    <a:pt x="23992" y="30064"/>
                  </a:cubicBezTo>
                  <a:cubicBezTo>
                    <a:pt x="23998" y="30034"/>
                    <a:pt x="24016" y="30028"/>
                    <a:pt x="24033" y="30028"/>
                  </a:cubicBezTo>
                  <a:cubicBezTo>
                    <a:pt x="24045" y="30028"/>
                    <a:pt x="24057" y="30031"/>
                    <a:pt x="24066" y="30031"/>
                  </a:cubicBezTo>
                  <a:cubicBezTo>
                    <a:pt x="24070" y="30031"/>
                    <a:pt x="24073" y="30030"/>
                    <a:pt x="24075" y="30028"/>
                  </a:cubicBezTo>
                  <a:cubicBezTo>
                    <a:pt x="24266" y="29766"/>
                    <a:pt x="24516" y="29516"/>
                    <a:pt x="24623" y="29218"/>
                  </a:cubicBezTo>
                  <a:cubicBezTo>
                    <a:pt x="24742" y="28861"/>
                    <a:pt x="24825" y="28528"/>
                    <a:pt x="25278" y="28421"/>
                  </a:cubicBezTo>
                  <a:cubicBezTo>
                    <a:pt x="25397" y="28385"/>
                    <a:pt x="25385" y="28278"/>
                    <a:pt x="25325" y="28206"/>
                  </a:cubicBezTo>
                  <a:cubicBezTo>
                    <a:pt x="25266" y="28135"/>
                    <a:pt x="25266" y="28099"/>
                    <a:pt x="25313" y="28016"/>
                  </a:cubicBezTo>
                  <a:cubicBezTo>
                    <a:pt x="25551" y="27599"/>
                    <a:pt x="25742" y="27147"/>
                    <a:pt x="25980" y="26742"/>
                  </a:cubicBezTo>
                  <a:cubicBezTo>
                    <a:pt x="26230" y="26301"/>
                    <a:pt x="26516" y="25825"/>
                    <a:pt x="26671" y="25373"/>
                  </a:cubicBezTo>
                  <a:cubicBezTo>
                    <a:pt x="26861" y="24825"/>
                    <a:pt x="27218" y="24349"/>
                    <a:pt x="27361" y="23789"/>
                  </a:cubicBezTo>
                  <a:cubicBezTo>
                    <a:pt x="27504" y="23218"/>
                    <a:pt x="27742" y="22670"/>
                    <a:pt x="27921" y="22099"/>
                  </a:cubicBezTo>
                  <a:cubicBezTo>
                    <a:pt x="28111" y="21491"/>
                    <a:pt x="28218" y="20860"/>
                    <a:pt x="28397" y="20241"/>
                  </a:cubicBezTo>
                  <a:cubicBezTo>
                    <a:pt x="28528" y="19801"/>
                    <a:pt x="28671" y="19336"/>
                    <a:pt x="28695" y="18896"/>
                  </a:cubicBezTo>
                  <a:cubicBezTo>
                    <a:pt x="28754" y="18098"/>
                    <a:pt x="28969" y="17324"/>
                    <a:pt x="28980" y="16526"/>
                  </a:cubicBezTo>
                  <a:cubicBezTo>
                    <a:pt x="28980" y="15848"/>
                    <a:pt x="28980" y="15169"/>
                    <a:pt x="28992" y="14443"/>
                  </a:cubicBezTo>
                  <a:cubicBezTo>
                    <a:pt x="28849" y="14133"/>
                    <a:pt x="28969" y="13752"/>
                    <a:pt x="28921" y="13383"/>
                  </a:cubicBezTo>
                  <a:cubicBezTo>
                    <a:pt x="28897" y="13145"/>
                    <a:pt x="28778" y="12883"/>
                    <a:pt x="28826" y="12693"/>
                  </a:cubicBezTo>
                  <a:cubicBezTo>
                    <a:pt x="28969" y="12157"/>
                    <a:pt x="28730" y="11669"/>
                    <a:pt x="28707" y="11169"/>
                  </a:cubicBezTo>
                  <a:cubicBezTo>
                    <a:pt x="28671" y="10216"/>
                    <a:pt x="28242" y="9323"/>
                    <a:pt x="27873" y="8442"/>
                  </a:cubicBezTo>
                  <a:cubicBezTo>
                    <a:pt x="27754" y="8156"/>
                    <a:pt x="27623" y="7859"/>
                    <a:pt x="27445" y="7597"/>
                  </a:cubicBezTo>
                  <a:cubicBezTo>
                    <a:pt x="27218" y="7252"/>
                    <a:pt x="27004" y="6918"/>
                    <a:pt x="26802" y="6573"/>
                  </a:cubicBezTo>
                  <a:cubicBezTo>
                    <a:pt x="26409" y="5894"/>
                    <a:pt x="25825" y="5335"/>
                    <a:pt x="25420" y="4668"/>
                  </a:cubicBezTo>
                  <a:cubicBezTo>
                    <a:pt x="25135" y="4180"/>
                    <a:pt x="24658" y="3870"/>
                    <a:pt x="24313" y="3442"/>
                  </a:cubicBezTo>
                  <a:cubicBezTo>
                    <a:pt x="24147" y="3251"/>
                    <a:pt x="23980" y="3013"/>
                    <a:pt x="23789" y="2858"/>
                  </a:cubicBezTo>
                  <a:cubicBezTo>
                    <a:pt x="23385" y="2549"/>
                    <a:pt x="22980" y="2215"/>
                    <a:pt x="22623" y="1870"/>
                  </a:cubicBezTo>
                  <a:cubicBezTo>
                    <a:pt x="22039" y="1322"/>
                    <a:pt x="21277" y="1084"/>
                    <a:pt x="20658" y="608"/>
                  </a:cubicBezTo>
                  <a:cubicBezTo>
                    <a:pt x="20634" y="584"/>
                    <a:pt x="20587" y="572"/>
                    <a:pt x="20551" y="572"/>
                  </a:cubicBezTo>
                  <a:cubicBezTo>
                    <a:pt x="20110" y="548"/>
                    <a:pt x="19729" y="298"/>
                    <a:pt x="19265" y="274"/>
                  </a:cubicBezTo>
                  <a:cubicBezTo>
                    <a:pt x="18932" y="263"/>
                    <a:pt x="18562" y="120"/>
                    <a:pt x="18229" y="96"/>
                  </a:cubicBezTo>
                  <a:cubicBezTo>
                    <a:pt x="17677" y="69"/>
                    <a:pt x="17126" y="0"/>
                    <a:pt x="1656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7008450" y="1809150"/>
              <a:ext cx="615460" cy="827889"/>
            </a:xfrm>
            <a:custGeom>
              <a:rect b="b" l="l" r="r" t="t"/>
              <a:pathLst>
                <a:path extrusionOk="0" h="41802" w="31076">
                  <a:moveTo>
                    <a:pt x="17390" y="1083"/>
                  </a:moveTo>
                  <a:cubicBezTo>
                    <a:pt x="17947" y="1083"/>
                    <a:pt x="18498" y="1152"/>
                    <a:pt x="19050" y="1179"/>
                  </a:cubicBezTo>
                  <a:cubicBezTo>
                    <a:pt x="19383" y="1203"/>
                    <a:pt x="19753" y="1346"/>
                    <a:pt x="20086" y="1357"/>
                  </a:cubicBezTo>
                  <a:cubicBezTo>
                    <a:pt x="20550" y="1381"/>
                    <a:pt x="20931" y="1631"/>
                    <a:pt x="21372" y="1655"/>
                  </a:cubicBezTo>
                  <a:cubicBezTo>
                    <a:pt x="21408" y="1655"/>
                    <a:pt x="21455" y="1667"/>
                    <a:pt x="21479" y="1691"/>
                  </a:cubicBezTo>
                  <a:cubicBezTo>
                    <a:pt x="22098" y="2167"/>
                    <a:pt x="22860" y="2405"/>
                    <a:pt x="23444" y="2953"/>
                  </a:cubicBezTo>
                  <a:cubicBezTo>
                    <a:pt x="23801" y="3298"/>
                    <a:pt x="24206" y="3632"/>
                    <a:pt x="24610" y="3941"/>
                  </a:cubicBezTo>
                  <a:cubicBezTo>
                    <a:pt x="24801" y="4096"/>
                    <a:pt x="24968" y="4334"/>
                    <a:pt x="25134" y="4525"/>
                  </a:cubicBezTo>
                  <a:cubicBezTo>
                    <a:pt x="25479" y="4953"/>
                    <a:pt x="25956" y="5263"/>
                    <a:pt x="26241" y="5751"/>
                  </a:cubicBezTo>
                  <a:cubicBezTo>
                    <a:pt x="26646" y="6418"/>
                    <a:pt x="27230" y="6977"/>
                    <a:pt x="27623" y="7656"/>
                  </a:cubicBezTo>
                  <a:cubicBezTo>
                    <a:pt x="27825" y="8001"/>
                    <a:pt x="28039" y="8335"/>
                    <a:pt x="28266" y="8680"/>
                  </a:cubicBezTo>
                  <a:cubicBezTo>
                    <a:pt x="28444" y="8942"/>
                    <a:pt x="28575" y="9239"/>
                    <a:pt x="28694" y="9525"/>
                  </a:cubicBezTo>
                  <a:cubicBezTo>
                    <a:pt x="29063" y="10406"/>
                    <a:pt x="29492" y="11299"/>
                    <a:pt x="29528" y="12252"/>
                  </a:cubicBezTo>
                  <a:cubicBezTo>
                    <a:pt x="29551" y="12752"/>
                    <a:pt x="29790" y="13240"/>
                    <a:pt x="29647" y="13776"/>
                  </a:cubicBezTo>
                  <a:cubicBezTo>
                    <a:pt x="29599" y="13966"/>
                    <a:pt x="29718" y="14228"/>
                    <a:pt x="29742" y="14466"/>
                  </a:cubicBezTo>
                  <a:cubicBezTo>
                    <a:pt x="29790" y="14835"/>
                    <a:pt x="29670" y="15216"/>
                    <a:pt x="29813" y="15526"/>
                  </a:cubicBezTo>
                  <a:cubicBezTo>
                    <a:pt x="29801" y="16252"/>
                    <a:pt x="29801" y="16931"/>
                    <a:pt x="29801" y="17609"/>
                  </a:cubicBezTo>
                  <a:cubicBezTo>
                    <a:pt x="29790" y="18407"/>
                    <a:pt x="29575" y="19181"/>
                    <a:pt x="29516" y="19979"/>
                  </a:cubicBezTo>
                  <a:cubicBezTo>
                    <a:pt x="29492" y="20419"/>
                    <a:pt x="29349" y="20884"/>
                    <a:pt x="29218" y="21324"/>
                  </a:cubicBezTo>
                  <a:cubicBezTo>
                    <a:pt x="29039" y="21943"/>
                    <a:pt x="28932" y="22574"/>
                    <a:pt x="28742" y="23182"/>
                  </a:cubicBezTo>
                  <a:cubicBezTo>
                    <a:pt x="28563" y="23753"/>
                    <a:pt x="28325" y="24301"/>
                    <a:pt x="28182" y="24872"/>
                  </a:cubicBezTo>
                  <a:cubicBezTo>
                    <a:pt x="28039" y="25432"/>
                    <a:pt x="27682" y="25908"/>
                    <a:pt x="27492" y="26456"/>
                  </a:cubicBezTo>
                  <a:cubicBezTo>
                    <a:pt x="27337" y="26908"/>
                    <a:pt x="27051" y="27384"/>
                    <a:pt x="26801" y="27825"/>
                  </a:cubicBezTo>
                  <a:cubicBezTo>
                    <a:pt x="26563" y="28230"/>
                    <a:pt x="26372" y="28682"/>
                    <a:pt x="26134" y="29099"/>
                  </a:cubicBezTo>
                  <a:cubicBezTo>
                    <a:pt x="26087" y="29182"/>
                    <a:pt x="26087" y="29218"/>
                    <a:pt x="26146" y="29289"/>
                  </a:cubicBezTo>
                  <a:cubicBezTo>
                    <a:pt x="26206" y="29361"/>
                    <a:pt x="26218" y="29468"/>
                    <a:pt x="26099" y="29504"/>
                  </a:cubicBezTo>
                  <a:cubicBezTo>
                    <a:pt x="25646" y="29611"/>
                    <a:pt x="25563" y="29944"/>
                    <a:pt x="25444" y="30301"/>
                  </a:cubicBezTo>
                  <a:cubicBezTo>
                    <a:pt x="25337" y="30599"/>
                    <a:pt x="25087" y="30849"/>
                    <a:pt x="24896" y="31111"/>
                  </a:cubicBezTo>
                  <a:cubicBezTo>
                    <a:pt x="24894" y="31113"/>
                    <a:pt x="24891" y="31114"/>
                    <a:pt x="24887" y="31114"/>
                  </a:cubicBezTo>
                  <a:cubicBezTo>
                    <a:pt x="24878" y="31114"/>
                    <a:pt x="24866" y="31111"/>
                    <a:pt x="24854" y="31111"/>
                  </a:cubicBezTo>
                  <a:cubicBezTo>
                    <a:pt x="24837" y="31111"/>
                    <a:pt x="24819" y="31117"/>
                    <a:pt x="24813" y="31147"/>
                  </a:cubicBezTo>
                  <a:cubicBezTo>
                    <a:pt x="24741" y="31373"/>
                    <a:pt x="23979" y="32552"/>
                    <a:pt x="23836" y="32718"/>
                  </a:cubicBezTo>
                  <a:cubicBezTo>
                    <a:pt x="23658" y="32921"/>
                    <a:pt x="23384" y="33099"/>
                    <a:pt x="23503" y="33433"/>
                  </a:cubicBezTo>
                  <a:cubicBezTo>
                    <a:pt x="23539" y="33504"/>
                    <a:pt x="23455" y="33492"/>
                    <a:pt x="23420" y="33516"/>
                  </a:cubicBezTo>
                  <a:cubicBezTo>
                    <a:pt x="23241" y="33671"/>
                    <a:pt x="22908" y="33730"/>
                    <a:pt x="23039" y="34076"/>
                  </a:cubicBezTo>
                  <a:cubicBezTo>
                    <a:pt x="22598" y="34326"/>
                    <a:pt x="22455" y="34802"/>
                    <a:pt x="22158" y="35159"/>
                  </a:cubicBezTo>
                  <a:cubicBezTo>
                    <a:pt x="21931" y="35421"/>
                    <a:pt x="21646" y="35695"/>
                    <a:pt x="21634" y="36064"/>
                  </a:cubicBezTo>
                  <a:cubicBezTo>
                    <a:pt x="21622" y="36314"/>
                    <a:pt x="21277" y="36219"/>
                    <a:pt x="21253" y="36469"/>
                  </a:cubicBezTo>
                  <a:cubicBezTo>
                    <a:pt x="21205" y="36802"/>
                    <a:pt x="20824" y="36957"/>
                    <a:pt x="20669" y="37255"/>
                  </a:cubicBezTo>
                  <a:cubicBezTo>
                    <a:pt x="20491" y="37600"/>
                    <a:pt x="20145" y="37802"/>
                    <a:pt x="19907" y="38100"/>
                  </a:cubicBezTo>
                  <a:cubicBezTo>
                    <a:pt x="19669" y="38386"/>
                    <a:pt x="19383" y="38612"/>
                    <a:pt x="19145" y="38886"/>
                  </a:cubicBezTo>
                  <a:cubicBezTo>
                    <a:pt x="18621" y="39434"/>
                    <a:pt x="18169" y="40041"/>
                    <a:pt x="17705" y="40636"/>
                  </a:cubicBezTo>
                  <a:cubicBezTo>
                    <a:pt x="17584" y="40790"/>
                    <a:pt x="17463" y="40873"/>
                    <a:pt x="17340" y="40873"/>
                  </a:cubicBezTo>
                  <a:cubicBezTo>
                    <a:pt x="17245" y="40873"/>
                    <a:pt x="17149" y="40823"/>
                    <a:pt x="17050" y="40719"/>
                  </a:cubicBezTo>
                  <a:cubicBezTo>
                    <a:pt x="16716" y="40350"/>
                    <a:pt x="16335" y="40065"/>
                    <a:pt x="15919" y="39779"/>
                  </a:cubicBezTo>
                  <a:cubicBezTo>
                    <a:pt x="15633" y="39588"/>
                    <a:pt x="15371" y="39338"/>
                    <a:pt x="15085" y="39124"/>
                  </a:cubicBezTo>
                  <a:cubicBezTo>
                    <a:pt x="14752" y="38862"/>
                    <a:pt x="14442" y="38588"/>
                    <a:pt x="14133" y="38291"/>
                  </a:cubicBezTo>
                  <a:cubicBezTo>
                    <a:pt x="13478" y="37683"/>
                    <a:pt x="12764" y="37136"/>
                    <a:pt x="12144" y="36481"/>
                  </a:cubicBezTo>
                  <a:cubicBezTo>
                    <a:pt x="11656" y="35969"/>
                    <a:pt x="11025" y="35576"/>
                    <a:pt x="10525" y="35076"/>
                  </a:cubicBezTo>
                  <a:cubicBezTo>
                    <a:pt x="10192" y="34743"/>
                    <a:pt x="9918" y="34338"/>
                    <a:pt x="9597" y="33992"/>
                  </a:cubicBezTo>
                  <a:cubicBezTo>
                    <a:pt x="9085" y="33457"/>
                    <a:pt x="8656" y="32849"/>
                    <a:pt x="8132" y="32314"/>
                  </a:cubicBezTo>
                  <a:cubicBezTo>
                    <a:pt x="7953" y="32135"/>
                    <a:pt x="7882" y="31837"/>
                    <a:pt x="7680" y="31647"/>
                  </a:cubicBezTo>
                  <a:cubicBezTo>
                    <a:pt x="7489" y="31468"/>
                    <a:pt x="7430" y="31206"/>
                    <a:pt x="7203" y="31052"/>
                  </a:cubicBezTo>
                  <a:cubicBezTo>
                    <a:pt x="6989" y="30909"/>
                    <a:pt x="6810" y="30718"/>
                    <a:pt x="6775" y="30456"/>
                  </a:cubicBezTo>
                  <a:cubicBezTo>
                    <a:pt x="6751" y="30361"/>
                    <a:pt x="6739" y="30278"/>
                    <a:pt x="6656" y="30218"/>
                  </a:cubicBezTo>
                  <a:cubicBezTo>
                    <a:pt x="6179" y="29885"/>
                    <a:pt x="6025" y="29337"/>
                    <a:pt x="5703" y="28885"/>
                  </a:cubicBezTo>
                  <a:cubicBezTo>
                    <a:pt x="5275" y="28301"/>
                    <a:pt x="4989" y="27623"/>
                    <a:pt x="4536" y="27039"/>
                  </a:cubicBezTo>
                  <a:cubicBezTo>
                    <a:pt x="4394" y="26861"/>
                    <a:pt x="4346" y="26622"/>
                    <a:pt x="4286" y="26420"/>
                  </a:cubicBezTo>
                  <a:cubicBezTo>
                    <a:pt x="4143" y="25991"/>
                    <a:pt x="3905" y="25610"/>
                    <a:pt x="3727" y="25206"/>
                  </a:cubicBezTo>
                  <a:cubicBezTo>
                    <a:pt x="3584" y="24860"/>
                    <a:pt x="3441" y="24444"/>
                    <a:pt x="3143" y="24122"/>
                  </a:cubicBezTo>
                  <a:cubicBezTo>
                    <a:pt x="3000" y="23955"/>
                    <a:pt x="2846" y="23646"/>
                    <a:pt x="2917" y="23360"/>
                  </a:cubicBezTo>
                  <a:cubicBezTo>
                    <a:pt x="2953" y="23205"/>
                    <a:pt x="2762" y="23229"/>
                    <a:pt x="2727" y="23110"/>
                  </a:cubicBezTo>
                  <a:cubicBezTo>
                    <a:pt x="2477" y="22253"/>
                    <a:pt x="2060" y="21467"/>
                    <a:pt x="1881" y="20574"/>
                  </a:cubicBezTo>
                  <a:cubicBezTo>
                    <a:pt x="1798" y="20181"/>
                    <a:pt x="1762" y="19693"/>
                    <a:pt x="1441" y="19324"/>
                  </a:cubicBezTo>
                  <a:cubicBezTo>
                    <a:pt x="1286" y="19145"/>
                    <a:pt x="1334" y="18824"/>
                    <a:pt x="1274" y="18574"/>
                  </a:cubicBezTo>
                  <a:cubicBezTo>
                    <a:pt x="1203" y="18205"/>
                    <a:pt x="1012" y="17836"/>
                    <a:pt x="1095" y="17431"/>
                  </a:cubicBezTo>
                  <a:cubicBezTo>
                    <a:pt x="1143" y="17240"/>
                    <a:pt x="1048" y="17014"/>
                    <a:pt x="1000" y="16800"/>
                  </a:cubicBezTo>
                  <a:cubicBezTo>
                    <a:pt x="881" y="16359"/>
                    <a:pt x="905" y="15907"/>
                    <a:pt x="869" y="15466"/>
                  </a:cubicBezTo>
                  <a:cubicBezTo>
                    <a:pt x="845" y="14954"/>
                    <a:pt x="822" y="14442"/>
                    <a:pt x="857" y="13930"/>
                  </a:cubicBezTo>
                  <a:cubicBezTo>
                    <a:pt x="893" y="13407"/>
                    <a:pt x="965" y="12883"/>
                    <a:pt x="1084" y="12383"/>
                  </a:cubicBezTo>
                  <a:cubicBezTo>
                    <a:pt x="1179" y="12002"/>
                    <a:pt x="1179" y="11621"/>
                    <a:pt x="1286" y="11240"/>
                  </a:cubicBezTo>
                  <a:cubicBezTo>
                    <a:pt x="1334" y="11097"/>
                    <a:pt x="1393" y="10918"/>
                    <a:pt x="1453" y="10787"/>
                  </a:cubicBezTo>
                  <a:cubicBezTo>
                    <a:pt x="1667" y="10287"/>
                    <a:pt x="1857" y="9775"/>
                    <a:pt x="2203" y="9311"/>
                  </a:cubicBezTo>
                  <a:cubicBezTo>
                    <a:pt x="2417" y="9025"/>
                    <a:pt x="2631" y="8704"/>
                    <a:pt x="2786" y="8370"/>
                  </a:cubicBezTo>
                  <a:cubicBezTo>
                    <a:pt x="2941" y="8049"/>
                    <a:pt x="3322" y="7870"/>
                    <a:pt x="3381" y="7489"/>
                  </a:cubicBezTo>
                  <a:cubicBezTo>
                    <a:pt x="3441" y="7168"/>
                    <a:pt x="3941" y="7132"/>
                    <a:pt x="3929" y="6763"/>
                  </a:cubicBezTo>
                  <a:cubicBezTo>
                    <a:pt x="4465" y="6727"/>
                    <a:pt x="4274" y="5965"/>
                    <a:pt x="4834" y="5929"/>
                  </a:cubicBezTo>
                  <a:cubicBezTo>
                    <a:pt x="5001" y="5918"/>
                    <a:pt x="4882" y="5703"/>
                    <a:pt x="5025" y="5584"/>
                  </a:cubicBezTo>
                  <a:cubicBezTo>
                    <a:pt x="5429" y="5275"/>
                    <a:pt x="5846" y="4977"/>
                    <a:pt x="6132" y="4548"/>
                  </a:cubicBezTo>
                  <a:cubicBezTo>
                    <a:pt x="6322" y="4263"/>
                    <a:pt x="6751" y="4155"/>
                    <a:pt x="6906" y="3810"/>
                  </a:cubicBezTo>
                  <a:cubicBezTo>
                    <a:pt x="6914" y="3811"/>
                    <a:pt x="6923" y="3811"/>
                    <a:pt x="6931" y="3811"/>
                  </a:cubicBezTo>
                  <a:cubicBezTo>
                    <a:pt x="7402" y="3811"/>
                    <a:pt x="7541" y="3194"/>
                    <a:pt x="8019" y="3194"/>
                  </a:cubicBezTo>
                  <a:cubicBezTo>
                    <a:pt x="8051" y="3194"/>
                    <a:pt x="8085" y="3197"/>
                    <a:pt x="8120" y="3203"/>
                  </a:cubicBezTo>
                  <a:cubicBezTo>
                    <a:pt x="8180" y="2953"/>
                    <a:pt x="8430" y="2929"/>
                    <a:pt x="8632" y="2834"/>
                  </a:cubicBezTo>
                  <a:cubicBezTo>
                    <a:pt x="9037" y="2643"/>
                    <a:pt x="9477" y="2536"/>
                    <a:pt x="9858" y="2310"/>
                  </a:cubicBezTo>
                  <a:cubicBezTo>
                    <a:pt x="10040" y="2203"/>
                    <a:pt x="10317" y="2116"/>
                    <a:pt x="10518" y="2116"/>
                  </a:cubicBezTo>
                  <a:cubicBezTo>
                    <a:pt x="10541" y="2116"/>
                    <a:pt x="10564" y="2117"/>
                    <a:pt x="10585" y="2119"/>
                  </a:cubicBezTo>
                  <a:cubicBezTo>
                    <a:pt x="10620" y="2124"/>
                    <a:pt x="10654" y="2126"/>
                    <a:pt x="10687" y="2126"/>
                  </a:cubicBezTo>
                  <a:cubicBezTo>
                    <a:pt x="10991" y="2126"/>
                    <a:pt x="11218" y="1943"/>
                    <a:pt x="11454" y="1858"/>
                  </a:cubicBezTo>
                  <a:cubicBezTo>
                    <a:pt x="11930" y="1703"/>
                    <a:pt x="12430" y="1643"/>
                    <a:pt x="12895" y="1488"/>
                  </a:cubicBezTo>
                  <a:cubicBezTo>
                    <a:pt x="13371" y="1322"/>
                    <a:pt x="13930" y="1381"/>
                    <a:pt x="14407" y="1250"/>
                  </a:cubicBezTo>
                  <a:cubicBezTo>
                    <a:pt x="14811" y="1155"/>
                    <a:pt x="15192" y="1238"/>
                    <a:pt x="15585" y="1143"/>
                  </a:cubicBezTo>
                  <a:cubicBezTo>
                    <a:pt x="15737" y="1113"/>
                    <a:pt x="15891" y="1105"/>
                    <a:pt x="16046" y="1105"/>
                  </a:cubicBezTo>
                  <a:cubicBezTo>
                    <a:pt x="16235" y="1105"/>
                    <a:pt x="16425" y="1117"/>
                    <a:pt x="16612" y="1117"/>
                  </a:cubicBezTo>
                  <a:cubicBezTo>
                    <a:pt x="16695" y="1117"/>
                    <a:pt x="16778" y="1114"/>
                    <a:pt x="16859" y="1107"/>
                  </a:cubicBezTo>
                  <a:cubicBezTo>
                    <a:pt x="17037" y="1090"/>
                    <a:pt x="17214" y="1083"/>
                    <a:pt x="17390" y="1083"/>
                  </a:cubicBezTo>
                  <a:close/>
                  <a:moveTo>
                    <a:pt x="17931" y="0"/>
                  </a:moveTo>
                  <a:cubicBezTo>
                    <a:pt x="17776" y="78"/>
                    <a:pt x="17618" y="102"/>
                    <a:pt x="17458" y="102"/>
                  </a:cubicBezTo>
                  <a:cubicBezTo>
                    <a:pt x="17187" y="102"/>
                    <a:pt x="16911" y="32"/>
                    <a:pt x="16635" y="32"/>
                  </a:cubicBezTo>
                  <a:cubicBezTo>
                    <a:pt x="16598" y="32"/>
                    <a:pt x="16562" y="33"/>
                    <a:pt x="16526" y="36"/>
                  </a:cubicBezTo>
                  <a:cubicBezTo>
                    <a:pt x="15609" y="119"/>
                    <a:pt x="14692" y="143"/>
                    <a:pt x="13788" y="298"/>
                  </a:cubicBezTo>
                  <a:cubicBezTo>
                    <a:pt x="13252" y="393"/>
                    <a:pt x="12716" y="548"/>
                    <a:pt x="12180" y="643"/>
                  </a:cubicBezTo>
                  <a:cubicBezTo>
                    <a:pt x="11585" y="750"/>
                    <a:pt x="11061" y="1024"/>
                    <a:pt x="10466" y="1131"/>
                  </a:cubicBezTo>
                  <a:cubicBezTo>
                    <a:pt x="9870" y="1238"/>
                    <a:pt x="9299" y="1548"/>
                    <a:pt x="8727" y="1798"/>
                  </a:cubicBezTo>
                  <a:cubicBezTo>
                    <a:pt x="8084" y="2072"/>
                    <a:pt x="7501" y="2441"/>
                    <a:pt x="6906" y="2798"/>
                  </a:cubicBezTo>
                  <a:cubicBezTo>
                    <a:pt x="6751" y="2893"/>
                    <a:pt x="6656" y="3096"/>
                    <a:pt x="6501" y="3179"/>
                  </a:cubicBezTo>
                  <a:cubicBezTo>
                    <a:pt x="6084" y="3382"/>
                    <a:pt x="5787" y="3715"/>
                    <a:pt x="5465" y="4001"/>
                  </a:cubicBezTo>
                  <a:cubicBezTo>
                    <a:pt x="4894" y="4525"/>
                    <a:pt x="4358" y="5072"/>
                    <a:pt x="3858" y="5644"/>
                  </a:cubicBezTo>
                  <a:cubicBezTo>
                    <a:pt x="3596" y="5941"/>
                    <a:pt x="3286" y="6215"/>
                    <a:pt x="3096" y="6549"/>
                  </a:cubicBezTo>
                  <a:cubicBezTo>
                    <a:pt x="2846" y="6989"/>
                    <a:pt x="2512" y="7382"/>
                    <a:pt x="2262" y="7811"/>
                  </a:cubicBezTo>
                  <a:cubicBezTo>
                    <a:pt x="1905" y="8442"/>
                    <a:pt x="1476" y="9049"/>
                    <a:pt x="1095" y="9668"/>
                  </a:cubicBezTo>
                  <a:cubicBezTo>
                    <a:pt x="810" y="10156"/>
                    <a:pt x="655" y="10680"/>
                    <a:pt x="524" y="11192"/>
                  </a:cubicBezTo>
                  <a:cubicBezTo>
                    <a:pt x="405" y="11716"/>
                    <a:pt x="298" y="12264"/>
                    <a:pt x="167" y="12787"/>
                  </a:cubicBezTo>
                  <a:cubicBezTo>
                    <a:pt x="12" y="13407"/>
                    <a:pt x="119" y="14002"/>
                    <a:pt x="60" y="14609"/>
                  </a:cubicBezTo>
                  <a:cubicBezTo>
                    <a:pt x="0" y="15145"/>
                    <a:pt x="60" y="15704"/>
                    <a:pt x="60" y="16252"/>
                  </a:cubicBezTo>
                  <a:cubicBezTo>
                    <a:pt x="60" y="16764"/>
                    <a:pt x="191" y="17252"/>
                    <a:pt x="238" y="17752"/>
                  </a:cubicBezTo>
                  <a:cubicBezTo>
                    <a:pt x="250" y="17871"/>
                    <a:pt x="322" y="17990"/>
                    <a:pt x="357" y="18110"/>
                  </a:cubicBezTo>
                  <a:cubicBezTo>
                    <a:pt x="453" y="18395"/>
                    <a:pt x="322" y="18669"/>
                    <a:pt x="393" y="18943"/>
                  </a:cubicBezTo>
                  <a:cubicBezTo>
                    <a:pt x="703" y="20074"/>
                    <a:pt x="1012" y="21205"/>
                    <a:pt x="1441" y="22301"/>
                  </a:cubicBezTo>
                  <a:cubicBezTo>
                    <a:pt x="1512" y="22503"/>
                    <a:pt x="1679" y="22705"/>
                    <a:pt x="1679" y="22896"/>
                  </a:cubicBezTo>
                  <a:cubicBezTo>
                    <a:pt x="1619" y="23051"/>
                    <a:pt x="1679" y="23134"/>
                    <a:pt x="1727" y="23217"/>
                  </a:cubicBezTo>
                  <a:cubicBezTo>
                    <a:pt x="2000" y="23658"/>
                    <a:pt x="2179" y="24146"/>
                    <a:pt x="2369" y="24598"/>
                  </a:cubicBezTo>
                  <a:cubicBezTo>
                    <a:pt x="2619" y="25158"/>
                    <a:pt x="2917" y="25694"/>
                    <a:pt x="3143" y="26265"/>
                  </a:cubicBezTo>
                  <a:cubicBezTo>
                    <a:pt x="3381" y="26884"/>
                    <a:pt x="3762" y="27444"/>
                    <a:pt x="4060" y="28027"/>
                  </a:cubicBezTo>
                  <a:cubicBezTo>
                    <a:pt x="4370" y="28599"/>
                    <a:pt x="4655" y="29182"/>
                    <a:pt x="5072" y="29682"/>
                  </a:cubicBezTo>
                  <a:cubicBezTo>
                    <a:pt x="5417" y="30099"/>
                    <a:pt x="5691" y="30563"/>
                    <a:pt x="5989" y="31004"/>
                  </a:cubicBezTo>
                  <a:cubicBezTo>
                    <a:pt x="6358" y="31575"/>
                    <a:pt x="6810" y="32099"/>
                    <a:pt x="7203" y="32647"/>
                  </a:cubicBezTo>
                  <a:cubicBezTo>
                    <a:pt x="7537" y="33123"/>
                    <a:pt x="7906" y="33588"/>
                    <a:pt x="8311" y="34028"/>
                  </a:cubicBezTo>
                  <a:cubicBezTo>
                    <a:pt x="8430" y="34171"/>
                    <a:pt x="8561" y="34302"/>
                    <a:pt x="8680" y="34445"/>
                  </a:cubicBezTo>
                  <a:cubicBezTo>
                    <a:pt x="8954" y="34766"/>
                    <a:pt x="9156" y="35147"/>
                    <a:pt x="9477" y="35409"/>
                  </a:cubicBezTo>
                  <a:cubicBezTo>
                    <a:pt x="10168" y="35957"/>
                    <a:pt x="10799" y="36564"/>
                    <a:pt x="11418" y="37171"/>
                  </a:cubicBezTo>
                  <a:cubicBezTo>
                    <a:pt x="11966" y="37707"/>
                    <a:pt x="12573" y="38160"/>
                    <a:pt x="13133" y="38672"/>
                  </a:cubicBezTo>
                  <a:cubicBezTo>
                    <a:pt x="13847" y="39338"/>
                    <a:pt x="14597" y="39946"/>
                    <a:pt x="15443" y="40458"/>
                  </a:cubicBezTo>
                  <a:cubicBezTo>
                    <a:pt x="16074" y="40839"/>
                    <a:pt x="16538" y="41410"/>
                    <a:pt x="17240" y="41708"/>
                  </a:cubicBezTo>
                  <a:cubicBezTo>
                    <a:pt x="17353" y="41755"/>
                    <a:pt x="17474" y="41802"/>
                    <a:pt x="17596" y="41802"/>
                  </a:cubicBezTo>
                  <a:cubicBezTo>
                    <a:pt x="17628" y="41802"/>
                    <a:pt x="17660" y="41798"/>
                    <a:pt x="17693" y="41791"/>
                  </a:cubicBezTo>
                  <a:cubicBezTo>
                    <a:pt x="17812" y="41767"/>
                    <a:pt x="17919" y="41696"/>
                    <a:pt x="18014" y="41612"/>
                  </a:cubicBezTo>
                  <a:cubicBezTo>
                    <a:pt x="18467" y="41255"/>
                    <a:pt x="18741" y="40779"/>
                    <a:pt x="19145" y="40386"/>
                  </a:cubicBezTo>
                  <a:cubicBezTo>
                    <a:pt x="19383" y="40160"/>
                    <a:pt x="19598" y="39898"/>
                    <a:pt x="19800" y="39636"/>
                  </a:cubicBezTo>
                  <a:cubicBezTo>
                    <a:pt x="20265" y="39053"/>
                    <a:pt x="20824" y="38553"/>
                    <a:pt x="21324" y="38005"/>
                  </a:cubicBezTo>
                  <a:cubicBezTo>
                    <a:pt x="21979" y="37279"/>
                    <a:pt x="22539" y="36493"/>
                    <a:pt x="23146" y="35731"/>
                  </a:cubicBezTo>
                  <a:cubicBezTo>
                    <a:pt x="23598" y="35159"/>
                    <a:pt x="23979" y="34528"/>
                    <a:pt x="24408" y="33933"/>
                  </a:cubicBezTo>
                  <a:cubicBezTo>
                    <a:pt x="25003" y="33123"/>
                    <a:pt x="25515" y="32278"/>
                    <a:pt x="26075" y="31456"/>
                  </a:cubicBezTo>
                  <a:cubicBezTo>
                    <a:pt x="26563" y="30742"/>
                    <a:pt x="26932" y="29968"/>
                    <a:pt x="27373" y="29242"/>
                  </a:cubicBezTo>
                  <a:cubicBezTo>
                    <a:pt x="27718" y="28682"/>
                    <a:pt x="27944" y="28063"/>
                    <a:pt x="28266" y="27492"/>
                  </a:cubicBezTo>
                  <a:cubicBezTo>
                    <a:pt x="28397" y="27254"/>
                    <a:pt x="28563" y="27027"/>
                    <a:pt x="28658" y="26777"/>
                  </a:cubicBezTo>
                  <a:cubicBezTo>
                    <a:pt x="28992" y="25991"/>
                    <a:pt x="29170" y="25146"/>
                    <a:pt x="29587" y="24384"/>
                  </a:cubicBezTo>
                  <a:cubicBezTo>
                    <a:pt x="29599" y="24360"/>
                    <a:pt x="29623" y="24336"/>
                    <a:pt x="29611" y="24325"/>
                  </a:cubicBezTo>
                  <a:cubicBezTo>
                    <a:pt x="29468" y="23991"/>
                    <a:pt x="29694" y="23705"/>
                    <a:pt x="29813" y="23455"/>
                  </a:cubicBezTo>
                  <a:cubicBezTo>
                    <a:pt x="30028" y="23027"/>
                    <a:pt x="30028" y="22562"/>
                    <a:pt x="30159" y="22122"/>
                  </a:cubicBezTo>
                  <a:cubicBezTo>
                    <a:pt x="30266" y="21741"/>
                    <a:pt x="30337" y="21336"/>
                    <a:pt x="30432" y="20943"/>
                  </a:cubicBezTo>
                  <a:cubicBezTo>
                    <a:pt x="30552" y="20372"/>
                    <a:pt x="30647" y="19788"/>
                    <a:pt x="30706" y="19205"/>
                  </a:cubicBezTo>
                  <a:cubicBezTo>
                    <a:pt x="30766" y="18645"/>
                    <a:pt x="30730" y="18074"/>
                    <a:pt x="30766" y="17502"/>
                  </a:cubicBezTo>
                  <a:cubicBezTo>
                    <a:pt x="30778" y="17359"/>
                    <a:pt x="30944" y="17217"/>
                    <a:pt x="30754" y="17074"/>
                  </a:cubicBezTo>
                  <a:cubicBezTo>
                    <a:pt x="31075" y="16728"/>
                    <a:pt x="30790" y="16312"/>
                    <a:pt x="30909" y="15931"/>
                  </a:cubicBezTo>
                  <a:cubicBezTo>
                    <a:pt x="30992" y="15669"/>
                    <a:pt x="30754" y="15371"/>
                    <a:pt x="30813" y="15062"/>
                  </a:cubicBezTo>
                  <a:cubicBezTo>
                    <a:pt x="30885" y="14692"/>
                    <a:pt x="30563" y="14311"/>
                    <a:pt x="30837" y="13942"/>
                  </a:cubicBezTo>
                  <a:cubicBezTo>
                    <a:pt x="30480" y="13716"/>
                    <a:pt x="30813" y="13371"/>
                    <a:pt x="30671" y="13097"/>
                  </a:cubicBezTo>
                  <a:cubicBezTo>
                    <a:pt x="30444" y="12656"/>
                    <a:pt x="30623" y="12145"/>
                    <a:pt x="30409" y="11656"/>
                  </a:cubicBezTo>
                  <a:cubicBezTo>
                    <a:pt x="30266" y="11347"/>
                    <a:pt x="30123" y="11002"/>
                    <a:pt x="30111" y="10609"/>
                  </a:cubicBezTo>
                  <a:cubicBezTo>
                    <a:pt x="30111" y="10299"/>
                    <a:pt x="30016" y="9918"/>
                    <a:pt x="29801" y="9716"/>
                  </a:cubicBezTo>
                  <a:cubicBezTo>
                    <a:pt x="29563" y="9501"/>
                    <a:pt x="29516" y="9227"/>
                    <a:pt x="29444" y="9013"/>
                  </a:cubicBezTo>
                  <a:cubicBezTo>
                    <a:pt x="29337" y="8716"/>
                    <a:pt x="29135" y="8465"/>
                    <a:pt x="29063" y="8144"/>
                  </a:cubicBezTo>
                  <a:cubicBezTo>
                    <a:pt x="28992" y="7834"/>
                    <a:pt x="28599" y="7608"/>
                    <a:pt x="28480" y="7263"/>
                  </a:cubicBezTo>
                  <a:cubicBezTo>
                    <a:pt x="28397" y="7025"/>
                    <a:pt x="28075" y="7013"/>
                    <a:pt x="28039" y="6822"/>
                  </a:cubicBezTo>
                  <a:cubicBezTo>
                    <a:pt x="27932" y="6275"/>
                    <a:pt x="27456" y="5941"/>
                    <a:pt x="27158" y="5513"/>
                  </a:cubicBezTo>
                  <a:cubicBezTo>
                    <a:pt x="26718" y="4894"/>
                    <a:pt x="26206" y="4298"/>
                    <a:pt x="25599" y="3798"/>
                  </a:cubicBezTo>
                  <a:cubicBezTo>
                    <a:pt x="25444" y="3667"/>
                    <a:pt x="25194" y="3489"/>
                    <a:pt x="25206" y="3370"/>
                  </a:cubicBezTo>
                  <a:cubicBezTo>
                    <a:pt x="25265" y="3001"/>
                    <a:pt x="24682" y="3072"/>
                    <a:pt x="24789" y="2715"/>
                  </a:cubicBezTo>
                  <a:lnTo>
                    <a:pt x="24789" y="2715"/>
                  </a:lnTo>
                  <a:cubicBezTo>
                    <a:pt x="24756" y="2727"/>
                    <a:pt x="24727" y="2732"/>
                    <a:pt x="24702" y="2732"/>
                  </a:cubicBezTo>
                  <a:cubicBezTo>
                    <a:pt x="24493" y="2732"/>
                    <a:pt x="24522" y="2370"/>
                    <a:pt x="24302" y="2370"/>
                  </a:cubicBezTo>
                  <a:cubicBezTo>
                    <a:pt x="24280" y="2370"/>
                    <a:pt x="24256" y="2374"/>
                    <a:pt x="24229" y="2381"/>
                  </a:cubicBezTo>
                  <a:cubicBezTo>
                    <a:pt x="24206" y="2000"/>
                    <a:pt x="23694" y="2060"/>
                    <a:pt x="23598" y="1762"/>
                  </a:cubicBezTo>
                  <a:cubicBezTo>
                    <a:pt x="23527" y="1560"/>
                    <a:pt x="23289" y="1643"/>
                    <a:pt x="23182" y="1488"/>
                  </a:cubicBezTo>
                  <a:cubicBezTo>
                    <a:pt x="23051" y="1286"/>
                    <a:pt x="22729" y="1262"/>
                    <a:pt x="22598" y="1024"/>
                  </a:cubicBezTo>
                  <a:cubicBezTo>
                    <a:pt x="22581" y="990"/>
                    <a:pt x="22553" y="972"/>
                    <a:pt x="22520" y="972"/>
                  </a:cubicBezTo>
                  <a:cubicBezTo>
                    <a:pt x="22485" y="972"/>
                    <a:pt x="22445" y="993"/>
                    <a:pt x="22408" y="1036"/>
                  </a:cubicBezTo>
                  <a:cubicBezTo>
                    <a:pt x="22382" y="1065"/>
                    <a:pt x="22353" y="1075"/>
                    <a:pt x="22324" y="1075"/>
                  </a:cubicBezTo>
                  <a:cubicBezTo>
                    <a:pt x="22256" y="1075"/>
                    <a:pt x="22190" y="1020"/>
                    <a:pt x="22181" y="1012"/>
                  </a:cubicBezTo>
                  <a:cubicBezTo>
                    <a:pt x="22086" y="715"/>
                    <a:pt x="21836" y="750"/>
                    <a:pt x="21598" y="667"/>
                  </a:cubicBezTo>
                  <a:cubicBezTo>
                    <a:pt x="21217" y="548"/>
                    <a:pt x="20812" y="512"/>
                    <a:pt x="20455" y="334"/>
                  </a:cubicBezTo>
                  <a:cubicBezTo>
                    <a:pt x="20428" y="319"/>
                    <a:pt x="20402" y="313"/>
                    <a:pt x="20376" y="313"/>
                  </a:cubicBezTo>
                  <a:cubicBezTo>
                    <a:pt x="20281" y="313"/>
                    <a:pt x="20198" y="397"/>
                    <a:pt x="20118" y="397"/>
                  </a:cubicBezTo>
                  <a:cubicBezTo>
                    <a:pt x="20099" y="397"/>
                    <a:pt x="20081" y="392"/>
                    <a:pt x="20062" y="381"/>
                  </a:cubicBezTo>
                  <a:cubicBezTo>
                    <a:pt x="19645" y="131"/>
                    <a:pt x="19122" y="310"/>
                    <a:pt x="18693" y="60"/>
                  </a:cubicBezTo>
                  <a:cubicBezTo>
                    <a:pt x="18664" y="43"/>
                    <a:pt x="18631" y="37"/>
                    <a:pt x="18596" y="37"/>
                  </a:cubicBezTo>
                  <a:cubicBezTo>
                    <a:pt x="18475" y="37"/>
                    <a:pt x="18323" y="114"/>
                    <a:pt x="18177" y="114"/>
                  </a:cubicBezTo>
                  <a:cubicBezTo>
                    <a:pt x="18091" y="114"/>
                    <a:pt x="18006" y="87"/>
                    <a:pt x="179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7386449" y="2703268"/>
              <a:ext cx="11824" cy="11784"/>
            </a:xfrm>
            <a:custGeom>
              <a:rect b="b" l="l" r="r" t="t"/>
              <a:pathLst>
                <a:path extrusionOk="0" h="595" w="597">
                  <a:moveTo>
                    <a:pt x="322" y="0"/>
                  </a:moveTo>
                  <a:cubicBezTo>
                    <a:pt x="239" y="0"/>
                    <a:pt x="196" y="74"/>
                    <a:pt x="144" y="147"/>
                  </a:cubicBezTo>
                  <a:cubicBezTo>
                    <a:pt x="1" y="350"/>
                    <a:pt x="239" y="409"/>
                    <a:pt x="275" y="552"/>
                  </a:cubicBezTo>
                  <a:cubicBezTo>
                    <a:pt x="275" y="584"/>
                    <a:pt x="306" y="595"/>
                    <a:pt x="345" y="595"/>
                  </a:cubicBezTo>
                  <a:cubicBezTo>
                    <a:pt x="365" y="595"/>
                    <a:pt x="386" y="592"/>
                    <a:pt x="406" y="588"/>
                  </a:cubicBezTo>
                  <a:cubicBezTo>
                    <a:pt x="465" y="588"/>
                    <a:pt x="477" y="540"/>
                    <a:pt x="489" y="493"/>
                  </a:cubicBezTo>
                  <a:cubicBezTo>
                    <a:pt x="501" y="397"/>
                    <a:pt x="489" y="314"/>
                    <a:pt x="525" y="219"/>
                  </a:cubicBezTo>
                  <a:cubicBezTo>
                    <a:pt x="596" y="40"/>
                    <a:pt x="560" y="5"/>
                    <a:pt x="358" y="5"/>
                  </a:cubicBezTo>
                  <a:cubicBezTo>
                    <a:pt x="345" y="2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7264305" y="2665954"/>
              <a:ext cx="172858" cy="400061"/>
            </a:xfrm>
            <a:custGeom>
              <a:rect b="b" l="l" r="r" t="t"/>
              <a:pathLst>
                <a:path extrusionOk="0" h="20200" w="8728">
                  <a:moveTo>
                    <a:pt x="7079" y="713"/>
                  </a:moveTo>
                  <a:cubicBezTo>
                    <a:pt x="7153" y="713"/>
                    <a:pt x="7227" y="768"/>
                    <a:pt x="7275" y="877"/>
                  </a:cubicBezTo>
                  <a:cubicBezTo>
                    <a:pt x="7692" y="1900"/>
                    <a:pt x="7930" y="2960"/>
                    <a:pt x="7989" y="4055"/>
                  </a:cubicBezTo>
                  <a:cubicBezTo>
                    <a:pt x="8013" y="4603"/>
                    <a:pt x="8073" y="5151"/>
                    <a:pt x="8025" y="5687"/>
                  </a:cubicBezTo>
                  <a:cubicBezTo>
                    <a:pt x="7978" y="6270"/>
                    <a:pt x="7835" y="6842"/>
                    <a:pt x="7739" y="7425"/>
                  </a:cubicBezTo>
                  <a:cubicBezTo>
                    <a:pt x="7656" y="7913"/>
                    <a:pt x="7561" y="8401"/>
                    <a:pt x="7478" y="8889"/>
                  </a:cubicBezTo>
                  <a:cubicBezTo>
                    <a:pt x="7442" y="9104"/>
                    <a:pt x="7275" y="9330"/>
                    <a:pt x="7251" y="9568"/>
                  </a:cubicBezTo>
                  <a:cubicBezTo>
                    <a:pt x="7192" y="9997"/>
                    <a:pt x="6977" y="10390"/>
                    <a:pt x="6977" y="10830"/>
                  </a:cubicBezTo>
                  <a:cubicBezTo>
                    <a:pt x="6977" y="10937"/>
                    <a:pt x="6906" y="10997"/>
                    <a:pt x="6846" y="11080"/>
                  </a:cubicBezTo>
                  <a:cubicBezTo>
                    <a:pt x="6656" y="11366"/>
                    <a:pt x="6632" y="11711"/>
                    <a:pt x="6501" y="12009"/>
                  </a:cubicBezTo>
                  <a:cubicBezTo>
                    <a:pt x="6394" y="12271"/>
                    <a:pt x="6251" y="12521"/>
                    <a:pt x="6132" y="12783"/>
                  </a:cubicBezTo>
                  <a:cubicBezTo>
                    <a:pt x="5906" y="13330"/>
                    <a:pt x="5656" y="13878"/>
                    <a:pt x="5370" y="14390"/>
                  </a:cubicBezTo>
                  <a:cubicBezTo>
                    <a:pt x="5192" y="14700"/>
                    <a:pt x="5013" y="15021"/>
                    <a:pt x="4763" y="15307"/>
                  </a:cubicBezTo>
                  <a:cubicBezTo>
                    <a:pt x="4549" y="15569"/>
                    <a:pt x="4394" y="15938"/>
                    <a:pt x="4370" y="16307"/>
                  </a:cubicBezTo>
                  <a:cubicBezTo>
                    <a:pt x="4370" y="16355"/>
                    <a:pt x="4406" y="16414"/>
                    <a:pt x="4441" y="16426"/>
                  </a:cubicBezTo>
                  <a:cubicBezTo>
                    <a:pt x="4742" y="16595"/>
                    <a:pt x="5079" y="16668"/>
                    <a:pt x="5406" y="16668"/>
                  </a:cubicBezTo>
                  <a:cubicBezTo>
                    <a:pt x="5494" y="16668"/>
                    <a:pt x="5582" y="16662"/>
                    <a:pt x="5668" y="16652"/>
                  </a:cubicBezTo>
                  <a:cubicBezTo>
                    <a:pt x="5698" y="16648"/>
                    <a:pt x="5725" y="16646"/>
                    <a:pt x="5751" y="16646"/>
                  </a:cubicBezTo>
                  <a:cubicBezTo>
                    <a:pt x="5944" y="16646"/>
                    <a:pt x="6002" y="16759"/>
                    <a:pt x="6096" y="16843"/>
                  </a:cubicBezTo>
                  <a:cubicBezTo>
                    <a:pt x="6227" y="16986"/>
                    <a:pt x="6132" y="17212"/>
                    <a:pt x="6037" y="17295"/>
                  </a:cubicBezTo>
                  <a:cubicBezTo>
                    <a:pt x="5811" y="17498"/>
                    <a:pt x="5620" y="17736"/>
                    <a:pt x="5442" y="17962"/>
                  </a:cubicBezTo>
                  <a:cubicBezTo>
                    <a:pt x="5180" y="18283"/>
                    <a:pt x="4739" y="18272"/>
                    <a:pt x="4477" y="18557"/>
                  </a:cubicBezTo>
                  <a:cubicBezTo>
                    <a:pt x="4108" y="18950"/>
                    <a:pt x="3548" y="19034"/>
                    <a:pt x="3084" y="19284"/>
                  </a:cubicBezTo>
                  <a:cubicBezTo>
                    <a:pt x="2870" y="19403"/>
                    <a:pt x="2548" y="19510"/>
                    <a:pt x="2263" y="19569"/>
                  </a:cubicBezTo>
                  <a:cubicBezTo>
                    <a:pt x="2219" y="19578"/>
                    <a:pt x="2176" y="19582"/>
                    <a:pt x="2134" y="19582"/>
                  </a:cubicBezTo>
                  <a:cubicBezTo>
                    <a:pt x="1815" y="19582"/>
                    <a:pt x="1567" y="19349"/>
                    <a:pt x="1441" y="19034"/>
                  </a:cubicBezTo>
                  <a:cubicBezTo>
                    <a:pt x="1286" y="18653"/>
                    <a:pt x="1120" y="18272"/>
                    <a:pt x="1001" y="17879"/>
                  </a:cubicBezTo>
                  <a:cubicBezTo>
                    <a:pt x="834" y="17248"/>
                    <a:pt x="715" y="16605"/>
                    <a:pt x="631" y="15962"/>
                  </a:cubicBezTo>
                  <a:cubicBezTo>
                    <a:pt x="643" y="15759"/>
                    <a:pt x="548" y="15569"/>
                    <a:pt x="596" y="15366"/>
                  </a:cubicBezTo>
                  <a:cubicBezTo>
                    <a:pt x="631" y="15224"/>
                    <a:pt x="620" y="15116"/>
                    <a:pt x="810" y="15033"/>
                  </a:cubicBezTo>
                  <a:cubicBezTo>
                    <a:pt x="867" y="15006"/>
                    <a:pt x="913" y="14995"/>
                    <a:pt x="952" y="14995"/>
                  </a:cubicBezTo>
                  <a:cubicBezTo>
                    <a:pt x="1051" y="14995"/>
                    <a:pt x="1106" y="15065"/>
                    <a:pt x="1191" y="15116"/>
                  </a:cubicBezTo>
                  <a:cubicBezTo>
                    <a:pt x="1405" y="15271"/>
                    <a:pt x="1632" y="15402"/>
                    <a:pt x="1810" y="15605"/>
                  </a:cubicBezTo>
                  <a:cubicBezTo>
                    <a:pt x="1847" y="15651"/>
                    <a:pt x="1902" y="15671"/>
                    <a:pt x="1964" y="15671"/>
                  </a:cubicBezTo>
                  <a:cubicBezTo>
                    <a:pt x="2144" y="15671"/>
                    <a:pt x="2392" y="15507"/>
                    <a:pt x="2489" y="15331"/>
                  </a:cubicBezTo>
                  <a:cubicBezTo>
                    <a:pt x="2727" y="14866"/>
                    <a:pt x="2870" y="14366"/>
                    <a:pt x="3120" y="13902"/>
                  </a:cubicBezTo>
                  <a:cubicBezTo>
                    <a:pt x="3287" y="13592"/>
                    <a:pt x="3406" y="13235"/>
                    <a:pt x="3489" y="12890"/>
                  </a:cubicBezTo>
                  <a:cubicBezTo>
                    <a:pt x="3608" y="12449"/>
                    <a:pt x="3822" y="12045"/>
                    <a:pt x="3941" y="11616"/>
                  </a:cubicBezTo>
                  <a:cubicBezTo>
                    <a:pt x="4120" y="10985"/>
                    <a:pt x="4287" y="10342"/>
                    <a:pt x="4418" y="9711"/>
                  </a:cubicBezTo>
                  <a:cubicBezTo>
                    <a:pt x="4537" y="9068"/>
                    <a:pt x="4572" y="8425"/>
                    <a:pt x="4680" y="7782"/>
                  </a:cubicBezTo>
                  <a:cubicBezTo>
                    <a:pt x="4751" y="7401"/>
                    <a:pt x="4644" y="6996"/>
                    <a:pt x="4727" y="6615"/>
                  </a:cubicBezTo>
                  <a:cubicBezTo>
                    <a:pt x="4846" y="6091"/>
                    <a:pt x="4644" y="5591"/>
                    <a:pt x="4703" y="5068"/>
                  </a:cubicBezTo>
                  <a:cubicBezTo>
                    <a:pt x="4727" y="4913"/>
                    <a:pt x="4656" y="4734"/>
                    <a:pt x="4596" y="4567"/>
                  </a:cubicBezTo>
                  <a:cubicBezTo>
                    <a:pt x="4418" y="4055"/>
                    <a:pt x="4418" y="3508"/>
                    <a:pt x="4299" y="2984"/>
                  </a:cubicBezTo>
                  <a:cubicBezTo>
                    <a:pt x="4215" y="2567"/>
                    <a:pt x="4037" y="2174"/>
                    <a:pt x="3941" y="1769"/>
                  </a:cubicBezTo>
                  <a:cubicBezTo>
                    <a:pt x="3894" y="1579"/>
                    <a:pt x="3929" y="1448"/>
                    <a:pt x="4025" y="1341"/>
                  </a:cubicBezTo>
                  <a:cubicBezTo>
                    <a:pt x="4052" y="1314"/>
                    <a:pt x="4080" y="1303"/>
                    <a:pt x="4109" y="1303"/>
                  </a:cubicBezTo>
                  <a:cubicBezTo>
                    <a:pt x="4202" y="1303"/>
                    <a:pt x="4296" y="1413"/>
                    <a:pt x="4352" y="1413"/>
                  </a:cubicBezTo>
                  <a:cubicBezTo>
                    <a:pt x="4354" y="1413"/>
                    <a:pt x="4356" y="1413"/>
                    <a:pt x="4358" y="1412"/>
                  </a:cubicBezTo>
                  <a:cubicBezTo>
                    <a:pt x="4675" y="1412"/>
                    <a:pt x="4767" y="1815"/>
                    <a:pt x="5057" y="1815"/>
                  </a:cubicBezTo>
                  <a:cubicBezTo>
                    <a:pt x="5095" y="1815"/>
                    <a:pt x="5135" y="1808"/>
                    <a:pt x="5180" y="1793"/>
                  </a:cubicBezTo>
                  <a:lnTo>
                    <a:pt x="5180" y="1793"/>
                  </a:lnTo>
                  <a:cubicBezTo>
                    <a:pt x="5096" y="2091"/>
                    <a:pt x="5584" y="1984"/>
                    <a:pt x="5537" y="2246"/>
                  </a:cubicBezTo>
                  <a:cubicBezTo>
                    <a:pt x="5537" y="2258"/>
                    <a:pt x="5632" y="2293"/>
                    <a:pt x="5680" y="2293"/>
                  </a:cubicBezTo>
                  <a:cubicBezTo>
                    <a:pt x="5942" y="2293"/>
                    <a:pt x="6335" y="1948"/>
                    <a:pt x="6442" y="1710"/>
                  </a:cubicBezTo>
                  <a:cubicBezTo>
                    <a:pt x="6573" y="1389"/>
                    <a:pt x="6739" y="1091"/>
                    <a:pt x="6930" y="805"/>
                  </a:cubicBezTo>
                  <a:cubicBezTo>
                    <a:pt x="6971" y="744"/>
                    <a:pt x="7025" y="713"/>
                    <a:pt x="7079" y="713"/>
                  </a:cubicBezTo>
                  <a:close/>
                  <a:moveTo>
                    <a:pt x="7064" y="1"/>
                  </a:moveTo>
                  <a:cubicBezTo>
                    <a:pt x="6999" y="1"/>
                    <a:pt x="6930" y="23"/>
                    <a:pt x="6858" y="79"/>
                  </a:cubicBezTo>
                  <a:cubicBezTo>
                    <a:pt x="6549" y="317"/>
                    <a:pt x="6215" y="567"/>
                    <a:pt x="6144" y="996"/>
                  </a:cubicBezTo>
                  <a:cubicBezTo>
                    <a:pt x="6114" y="1242"/>
                    <a:pt x="5864" y="1481"/>
                    <a:pt x="5705" y="1481"/>
                  </a:cubicBezTo>
                  <a:cubicBezTo>
                    <a:pt x="5672" y="1481"/>
                    <a:pt x="5643" y="1470"/>
                    <a:pt x="5620" y="1448"/>
                  </a:cubicBezTo>
                  <a:cubicBezTo>
                    <a:pt x="5430" y="1258"/>
                    <a:pt x="5144" y="1198"/>
                    <a:pt x="4965" y="996"/>
                  </a:cubicBezTo>
                  <a:cubicBezTo>
                    <a:pt x="4732" y="735"/>
                    <a:pt x="4437" y="651"/>
                    <a:pt x="4127" y="651"/>
                  </a:cubicBezTo>
                  <a:cubicBezTo>
                    <a:pt x="4026" y="651"/>
                    <a:pt x="3924" y="660"/>
                    <a:pt x="3822" y="674"/>
                  </a:cubicBezTo>
                  <a:cubicBezTo>
                    <a:pt x="3441" y="722"/>
                    <a:pt x="3179" y="1281"/>
                    <a:pt x="3334" y="1710"/>
                  </a:cubicBezTo>
                  <a:cubicBezTo>
                    <a:pt x="3691" y="2722"/>
                    <a:pt x="3882" y="3770"/>
                    <a:pt x="4013" y="4829"/>
                  </a:cubicBezTo>
                  <a:cubicBezTo>
                    <a:pt x="4168" y="5996"/>
                    <a:pt x="4108" y="7163"/>
                    <a:pt x="4001" y="8318"/>
                  </a:cubicBezTo>
                  <a:cubicBezTo>
                    <a:pt x="3846" y="9854"/>
                    <a:pt x="3370" y="11306"/>
                    <a:pt x="2858" y="12747"/>
                  </a:cubicBezTo>
                  <a:cubicBezTo>
                    <a:pt x="2620" y="13402"/>
                    <a:pt x="2298" y="14033"/>
                    <a:pt x="2048" y="14688"/>
                  </a:cubicBezTo>
                  <a:cubicBezTo>
                    <a:pt x="2001" y="14811"/>
                    <a:pt x="1969" y="14859"/>
                    <a:pt x="1928" y="14859"/>
                  </a:cubicBezTo>
                  <a:cubicBezTo>
                    <a:pt x="1886" y="14859"/>
                    <a:pt x="1835" y="14808"/>
                    <a:pt x="1751" y="14735"/>
                  </a:cubicBezTo>
                  <a:cubicBezTo>
                    <a:pt x="1560" y="14581"/>
                    <a:pt x="1334" y="14462"/>
                    <a:pt x="1108" y="14366"/>
                  </a:cubicBezTo>
                  <a:cubicBezTo>
                    <a:pt x="1001" y="14324"/>
                    <a:pt x="894" y="14299"/>
                    <a:pt x="790" y="14299"/>
                  </a:cubicBezTo>
                  <a:cubicBezTo>
                    <a:pt x="627" y="14299"/>
                    <a:pt x="472" y="14361"/>
                    <a:pt x="334" y="14521"/>
                  </a:cubicBezTo>
                  <a:cubicBezTo>
                    <a:pt x="72" y="14807"/>
                    <a:pt x="60" y="15140"/>
                    <a:pt x="36" y="15485"/>
                  </a:cubicBezTo>
                  <a:cubicBezTo>
                    <a:pt x="0" y="15938"/>
                    <a:pt x="60" y="16378"/>
                    <a:pt x="179" y="16819"/>
                  </a:cubicBezTo>
                  <a:cubicBezTo>
                    <a:pt x="441" y="17795"/>
                    <a:pt x="536" y="18807"/>
                    <a:pt x="1167" y="19665"/>
                  </a:cubicBezTo>
                  <a:cubicBezTo>
                    <a:pt x="1427" y="20010"/>
                    <a:pt x="1742" y="20199"/>
                    <a:pt x="2106" y="20199"/>
                  </a:cubicBezTo>
                  <a:cubicBezTo>
                    <a:pt x="2243" y="20199"/>
                    <a:pt x="2386" y="20172"/>
                    <a:pt x="2536" y="20117"/>
                  </a:cubicBezTo>
                  <a:cubicBezTo>
                    <a:pt x="2585" y="20098"/>
                    <a:pt x="2641" y="20063"/>
                    <a:pt x="2679" y="20063"/>
                  </a:cubicBezTo>
                  <a:cubicBezTo>
                    <a:pt x="2688" y="20063"/>
                    <a:pt x="2696" y="20065"/>
                    <a:pt x="2703" y="20069"/>
                  </a:cubicBezTo>
                  <a:cubicBezTo>
                    <a:pt x="2757" y="20088"/>
                    <a:pt x="2809" y="20096"/>
                    <a:pt x="2859" y="20096"/>
                  </a:cubicBezTo>
                  <a:cubicBezTo>
                    <a:pt x="3027" y="20096"/>
                    <a:pt x="3172" y="20005"/>
                    <a:pt x="3310" y="19950"/>
                  </a:cubicBezTo>
                  <a:cubicBezTo>
                    <a:pt x="3965" y="19688"/>
                    <a:pt x="4608" y="19379"/>
                    <a:pt x="5156" y="18950"/>
                  </a:cubicBezTo>
                  <a:cubicBezTo>
                    <a:pt x="5394" y="18760"/>
                    <a:pt x="5680" y="18653"/>
                    <a:pt x="5882" y="18450"/>
                  </a:cubicBezTo>
                  <a:cubicBezTo>
                    <a:pt x="6168" y="18164"/>
                    <a:pt x="6430" y="17843"/>
                    <a:pt x="6692" y="17545"/>
                  </a:cubicBezTo>
                  <a:cubicBezTo>
                    <a:pt x="6954" y="17236"/>
                    <a:pt x="6894" y="16593"/>
                    <a:pt x="6644" y="16307"/>
                  </a:cubicBezTo>
                  <a:cubicBezTo>
                    <a:pt x="6275" y="15890"/>
                    <a:pt x="5739" y="16045"/>
                    <a:pt x="5299" y="15866"/>
                  </a:cubicBezTo>
                  <a:cubicBezTo>
                    <a:pt x="5513" y="15462"/>
                    <a:pt x="5751" y="15057"/>
                    <a:pt x="6013" y="14688"/>
                  </a:cubicBezTo>
                  <a:cubicBezTo>
                    <a:pt x="6513" y="13938"/>
                    <a:pt x="6823" y="13104"/>
                    <a:pt x="7156" y="12295"/>
                  </a:cubicBezTo>
                  <a:cubicBezTo>
                    <a:pt x="7287" y="11961"/>
                    <a:pt x="7335" y="11556"/>
                    <a:pt x="7489" y="11235"/>
                  </a:cubicBezTo>
                  <a:cubicBezTo>
                    <a:pt x="7763" y="10699"/>
                    <a:pt x="7787" y="10104"/>
                    <a:pt x="7978" y="9556"/>
                  </a:cubicBezTo>
                  <a:cubicBezTo>
                    <a:pt x="8109" y="9175"/>
                    <a:pt x="8037" y="8723"/>
                    <a:pt x="8204" y="8342"/>
                  </a:cubicBezTo>
                  <a:cubicBezTo>
                    <a:pt x="8501" y="7639"/>
                    <a:pt x="8323" y="6865"/>
                    <a:pt x="8597" y="6151"/>
                  </a:cubicBezTo>
                  <a:cubicBezTo>
                    <a:pt x="8728" y="5830"/>
                    <a:pt x="8716" y="5460"/>
                    <a:pt x="8621" y="5091"/>
                  </a:cubicBezTo>
                  <a:cubicBezTo>
                    <a:pt x="8537" y="4782"/>
                    <a:pt x="8632" y="4460"/>
                    <a:pt x="8609" y="4139"/>
                  </a:cubicBezTo>
                  <a:cubicBezTo>
                    <a:pt x="8573" y="3663"/>
                    <a:pt x="8561" y="3174"/>
                    <a:pt x="8478" y="2698"/>
                  </a:cubicBezTo>
                  <a:cubicBezTo>
                    <a:pt x="8406" y="2246"/>
                    <a:pt x="8216" y="1793"/>
                    <a:pt x="8025" y="1365"/>
                  </a:cubicBezTo>
                  <a:cubicBezTo>
                    <a:pt x="7870" y="996"/>
                    <a:pt x="7847" y="555"/>
                    <a:pt x="7513" y="269"/>
                  </a:cubicBezTo>
                  <a:cubicBezTo>
                    <a:pt x="7384" y="157"/>
                    <a:pt x="7235" y="1"/>
                    <a:pt x="70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6575522" y="3171409"/>
              <a:ext cx="1481316" cy="1449084"/>
            </a:xfrm>
            <a:custGeom>
              <a:rect b="b" l="l" r="r" t="t"/>
              <a:pathLst>
                <a:path extrusionOk="0" h="56467" w="57723">
                  <a:moveTo>
                    <a:pt x="31631" y="993"/>
                  </a:moveTo>
                  <a:cubicBezTo>
                    <a:pt x="32098" y="993"/>
                    <a:pt x="32560" y="1044"/>
                    <a:pt x="33017" y="1175"/>
                  </a:cubicBezTo>
                  <a:cubicBezTo>
                    <a:pt x="33037" y="1181"/>
                    <a:pt x="33057" y="1183"/>
                    <a:pt x="33076" y="1183"/>
                  </a:cubicBezTo>
                  <a:cubicBezTo>
                    <a:pt x="33167" y="1183"/>
                    <a:pt x="33234" y="1127"/>
                    <a:pt x="33299" y="1127"/>
                  </a:cubicBezTo>
                  <a:cubicBezTo>
                    <a:pt x="33304" y="1127"/>
                    <a:pt x="33309" y="1127"/>
                    <a:pt x="33314" y="1128"/>
                  </a:cubicBezTo>
                  <a:cubicBezTo>
                    <a:pt x="33850" y="1163"/>
                    <a:pt x="34398" y="1151"/>
                    <a:pt x="34934" y="1247"/>
                  </a:cubicBezTo>
                  <a:cubicBezTo>
                    <a:pt x="35029" y="1265"/>
                    <a:pt x="35139" y="1273"/>
                    <a:pt x="35246" y="1273"/>
                  </a:cubicBezTo>
                  <a:cubicBezTo>
                    <a:pt x="35353" y="1273"/>
                    <a:pt x="35457" y="1265"/>
                    <a:pt x="35541" y="1247"/>
                  </a:cubicBezTo>
                  <a:cubicBezTo>
                    <a:pt x="35662" y="1220"/>
                    <a:pt x="35783" y="1210"/>
                    <a:pt x="35901" y="1210"/>
                  </a:cubicBezTo>
                  <a:cubicBezTo>
                    <a:pt x="36155" y="1210"/>
                    <a:pt x="36401" y="1254"/>
                    <a:pt x="36636" y="1270"/>
                  </a:cubicBezTo>
                  <a:cubicBezTo>
                    <a:pt x="37231" y="1330"/>
                    <a:pt x="49745" y="1247"/>
                    <a:pt x="50340" y="1413"/>
                  </a:cubicBezTo>
                  <a:cubicBezTo>
                    <a:pt x="50506" y="1462"/>
                    <a:pt x="50720" y="1503"/>
                    <a:pt x="50923" y="1503"/>
                  </a:cubicBezTo>
                  <a:cubicBezTo>
                    <a:pt x="50968" y="1503"/>
                    <a:pt x="51012" y="1501"/>
                    <a:pt x="51055" y="1497"/>
                  </a:cubicBezTo>
                  <a:cubicBezTo>
                    <a:pt x="51171" y="1479"/>
                    <a:pt x="51287" y="1471"/>
                    <a:pt x="51403" y="1471"/>
                  </a:cubicBezTo>
                  <a:cubicBezTo>
                    <a:pt x="51831" y="1471"/>
                    <a:pt x="52255" y="1574"/>
                    <a:pt x="52686" y="1640"/>
                  </a:cubicBezTo>
                  <a:cubicBezTo>
                    <a:pt x="53150" y="1711"/>
                    <a:pt x="53626" y="1735"/>
                    <a:pt x="54079" y="1973"/>
                  </a:cubicBezTo>
                  <a:cubicBezTo>
                    <a:pt x="54829" y="2366"/>
                    <a:pt x="55281" y="2997"/>
                    <a:pt x="55567" y="3759"/>
                  </a:cubicBezTo>
                  <a:cubicBezTo>
                    <a:pt x="55710" y="4140"/>
                    <a:pt x="55758" y="4557"/>
                    <a:pt x="55853" y="4961"/>
                  </a:cubicBezTo>
                  <a:cubicBezTo>
                    <a:pt x="55960" y="5438"/>
                    <a:pt x="55948" y="5938"/>
                    <a:pt x="56008" y="6438"/>
                  </a:cubicBezTo>
                  <a:cubicBezTo>
                    <a:pt x="56091" y="7033"/>
                    <a:pt x="56055" y="7628"/>
                    <a:pt x="56127" y="8224"/>
                  </a:cubicBezTo>
                  <a:cubicBezTo>
                    <a:pt x="56174" y="8664"/>
                    <a:pt x="56127" y="9117"/>
                    <a:pt x="56174" y="9569"/>
                  </a:cubicBezTo>
                  <a:cubicBezTo>
                    <a:pt x="56186" y="9688"/>
                    <a:pt x="56043" y="9795"/>
                    <a:pt x="55912" y="9795"/>
                  </a:cubicBezTo>
                  <a:cubicBezTo>
                    <a:pt x="55781" y="9795"/>
                    <a:pt x="55648" y="9788"/>
                    <a:pt x="55518" y="9788"/>
                  </a:cubicBezTo>
                  <a:cubicBezTo>
                    <a:pt x="55245" y="9788"/>
                    <a:pt x="54979" y="9820"/>
                    <a:pt x="54746" y="10022"/>
                  </a:cubicBezTo>
                  <a:cubicBezTo>
                    <a:pt x="54738" y="10029"/>
                    <a:pt x="54720" y="10032"/>
                    <a:pt x="54701" y="10032"/>
                  </a:cubicBezTo>
                  <a:cubicBezTo>
                    <a:pt x="54662" y="10032"/>
                    <a:pt x="54615" y="10022"/>
                    <a:pt x="54615" y="10022"/>
                  </a:cubicBezTo>
                  <a:cubicBezTo>
                    <a:pt x="54615" y="9830"/>
                    <a:pt x="54558" y="9776"/>
                    <a:pt x="54483" y="9776"/>
                  </a:cubicBezTo>
                  <a:cubicBezTo>
                    <a:pt x="54385" y="9776"/>
                    <a:pt x="54255" y="9867"/>
                    <a:pt x="54174" y="9867"/>
                  </a:cubicBezTo>
                  <a:cubicBezTo>
                    <a:pt x="54095" y="9865"/>
                    <a:pt x="54016" y="9865"/>
                    <a:pt x="53937" y="9865"/>
                  </a:cubicBezTo>
                  <a:cubicBezTo>
                    <a:pt x="53528" y="9865"/>
                    <a:pt x="53115" y="9880"/>
                    <a:pt x="52704" y="9880"/>
                  </a:cubicBezTo>
                  <a:cubicBezTo>
                    <a:pt x="52511" y="9880"/>
                    <a:pt x="52318" y="9877"/>
                    <a:pt x="52126" y="9867"/>
                  </a:cubicBezTo>
                  <a:cubicBezTo>
                    <a:pt x="52032" y="9860"/>
                    <a:pt x="51939" y="9858"/>
                    <a:pt x="51845" y="9858"/>
                  </a:cubicBezTo>
                  <a:cubicBezTo>
                    <a:pt x="51451" y="9858"/>
                    <a:pt x="51057" y="9904"/>
                    <a:pt x="50670" y="9904"/>
                  </a:cubicBezTo>
                  <a:cubicBezTo>
                    <a:pt x="50636" y="9904"/>
                    <a:pt x="50601" y="9903"/>
                    <a:pt x="50566" y="9902"/>
                  </a:cubicBezTo>
                  <a:cubicBezTo>
                    <a:pt x="50374" y="9897"/>
                    <a:pt x="50167" y="9883"/>
                    <a:pt x="49964" y="9883"/>
                  </a:cubicBezTo>
                  <a:cubicBezTo>
                    <a:pt x="49741" y="9883"/>
                    <a:pt x="49521" y="9900"/>
                    <a:pt x="49328" y="9962"/>
                  </a:cubicBezTo>
                  <a:cubicBezTo>
                    <a:pt x="49197" y="10007"/>
                    <a:pt x="47896" y="10021"/>
                    <a:pt x="46162" y="10021"/>
                  </a:cubicBezTo>
                  <a:cubicBezTo>
                    <a:pt x="43112" y="10021"/>
                    <a:pt x="38722" y="9977"/>
                    <a:pt x="37001" y="9977"/>
                  </a:cubicBezTo>
                  <a:cubicBezTo>
                    <a:pt x="36589" y="9977"/>
                    <a:pt x="36329" y="9979"/>
                    <a:pt x="36279" y="9986"/>
                  </a:cubicBezTo>
                  <a:cubicBezTo>
                    <a:pt x="35791" y="10033"/>
                    <a:pt x="35303" y="10057"/>
                    <a:pt x="34814" y="10093"/>
                  </a:cubicBezTo>
                  <a:cubicBezTo>
                    <a:pt x="34683" y="10106"/>
                    <a:pt x="34551" y="10110"/>
                    <a:pt x="34420" y="10110"/>
                  </a:cubicBezTo>
                  <a:cubicBezTo>
                    <a:pt x="34207" y="10110"/>
                    <a:pt x="33995" y="10100"/>
                    <a:pt x="33785" y="10100"/>
                  </a:cubicBezTo>
                  <a:cubicBezTo>
                    <a:pt x="33655" y="10100"/>
                    <a:pt x="33526" y="10104"/>
                    <a:pt x="33398" y="10117"/>
                  </a:cubicBezTo>
                  <a:cubicBezTo>
                    <a:pt x="33255" y="10128"/>
                    <a:pt x="33113" y="10133"/>
                    <a:pt x="32971" y="10133"/>
                  </a:cubicBezTo>
                  <a:cubicBezTo>
                    <a:pt x="32552" y="10133"/>
                    <a:pt x="32133" y="10095"/>
                    <a:pt x="31717" y="10095"/>
                  </a:cubicBezTo>
                  <a:cubicBezTo>
                    <a:pt x="31554" y="10095"/>
                    <a:pt x="31392" y="10101"/>
                    <a:pt x="31231" y="10117"/>
                  </a:cubicBezTo>
                  <a:cubicBezTo>
                    <a:pt x="31185" y="10122"/>
                    <a:pt x="31139" y="10124"/>
                    <a:pt x="31093" y="10124"/>
                  </a:cubicBezTo>
                  <a:cubicBezTo>
                    <a:pt x="30949" y="10124"/>
                    <a:pt x="30808" y="10103"/>
                    <a:pt x="30670" y="10103"/>
                  </a:cubicBezTo>
                  <a:cubicBezTo>
                    <a:pt x="30569" y="10103"/>
                    <a:pt x="30471" y="10114"/>
                    <a:pt x="30373" y="10152"/>
                  </a:cubicBezTo>
                  <a:cubicBezTo>
                    <a:pt x="30245" y="10201"/>
                    <a:pt x="30118" y="10217"/>
                    <a:pt x="29990" y="10217"/>
                  </a:cubicBezTo>
                  <a:cubicBezTo>
                    <a:pt x="29731" y="10217"/>
                    <a:pt x="29472" y="10150"/>
                    <a:pt x="29208" y="10150"/>
                  </a:cubicBezTo>
                  <a:cubicBezTo>
                    <a:pt x="29121" y="10150"/>
                    <a:pt x="29033" y="10157"/>
                    <a:pt x="28945" y="10176"/>
                  </a:cubicBezTo>
                  <a:cubicBezTo>
                    <a:pt x="28848" y="10198"/>
                    <a:pt x="28741" y="10205"/>
                    <a:pt x="28628" y="10205"/>
                  </a:cubicBezTo>
                  <a:cubicBezTo>
                    <a:pt x="28364" y="10205"/>
                    <a:pt x="28068" y="10164"/>
                    <a:pt x="27802" y="10164"/>
                  </a:cubicBezTo>
                  <a:cubicBezTo>
                    <a:pt x="27516" y="10164"/>
                    <a:pt x="27224" y="10129"/>
                    <a:pt x="26948" y="10129"/>
                  </a:cubicBezTo>
                  <a:cubicBezTo>
                    <a:pt x="26832" y="10129"/>
                    <a:pt x="26720" y="10135"/>
                    <a:pt x="26611" y="10152"/>
                  </a:cubicBezTo>
                  <a:cubicBezTo>
                    <a:pt x="26369" y="10185"/>
                    <a:pt x="26134" y="10204"/>
                    <a:pt x="25900" y="10204"/>
                  </a:cubicBezTo>
                  <a:cubicBezTo>
                    <a:pt x="25709" y="10204"/>
                    <a:pt x="25518" y="10191"/>
                    <a:pt x="25325" y="10164"/>
                  </a:cubicBezTo>
                  <a:cubicBezTo>
                    <a:pt x="25313" y="10163"/>
                    <a:pt x="25302" y="10163"/>
                    <a:pt x="25290" y="10163"/>
                  </a:cubicBezTo>
                  <a:cubicBezTo>
                    <a:pt x="25113" y="10163"/>
                    <a:pt x="25007" y="10306"/>
                    <a:pt x="24812" y="10306"/>
                  </a:cubicBezTo>
                  <a:cubicBezTo>
                    <a:pt x="24783" y="10306"/>
                    <a:pt x="24752" y="10303"/>
                    <a:pt x="24718" y="10295"/>
                  </a:cubicBezTo>
                  <a:cubicBezTo>
                    <a:pt x="24574" y="10258"/>
                    <a:pt x="24423" y="10245"/>
                    <a:pt x="24270" y="10245"/>
                  </a:cubicBezTo>
                  <a:cubicBezTo>
                    <a:pt x="24030" y="10245"/>
                    <a:pt x="23784" y="10278"/>
                    <a:pt x="23551" y="10307"/>
                  </a:cubicBezTo>
                  <a:cubicBezTo>
                    <a:pt x="23536" y="10309"/>
                    <a:pt x="23521" y="10309"/>
                    <a:pt x="23505" y="10309"/>
                  </a:cubicBezTo>
                  <a:cubicBezTo>
                    <a:pt x="23399" y="10309"/>
                    <a:pt x="23281" y="10279"/>
                    <a:pt x="23174" y="10279"/>
                  </a:cubicBezTo>
                  <a:cubicBezTo>
                    <a:pt x="23046" y="10279"/>
                    <a:pt x="22933" y="10322"/>
                    <a:pt x="22872" y="10510"/>
                  </a:cubicBezTo>
                  <a:cubicBezTo>
                    <a:pt x="22864" y="10527"/>
                    <a:pt x="22842" y="10538"/>
                    <a:pt x="22827" y="10538"/>
                  </a:cubicBezTo>
                  <a:cubicBezTo>
                    <a:pt x="22821" y="10538"/>
                    <a:pt x="22816" y="10537"/>
                    <a:pt x="22813" y="10533"/>
                  </a:cubicBezTo>
                  <a:cubicBezTo>
                    <a:pt x="22627" y="10492"/>
                    <a:pt x="20918" y="10479"/>
                    <a:pt x="18876" y="10479"/>
                  </a:cubicBezTo>
                  <a:cubicBezTo>
                    <a:pt x="15698" y="10479"/>
                    <a:pt x="11714" y="10510"/>
                    <a:pt x="11395" y="10510"/>
                  </a:cubicBezTo>
                  <a:cubicBezTo>
                    <a:pt x="11157" y="10510"/>
                    <a:pt x="10978" y="10522"/>
                    <a:pt x="10800" y="10653"/>
                  </a:cubicBezTo>
                  <a:cubicBezTo>
                    <a:pt x="10783" y="10661"/>
                    <a:pt x="10766" y="10669"/>
                    <a:pt x="10749" y="10669"/>
                  </a:cubicBezTo>
                  <a:cubicBezTo>
                    <a:pt x="10742" y="10669"/>
                    <a:pt x="10735" y="10668"/>
                    <a:pt x="10728" y="10664"/>
                  </a:cubicBezTo>
                  <a:cubicBezTo>
                    <a:pt x="10427" y="10587"/>
                    <a:pt x="9960" y="10555"/>
                    <a:pt x="9542" y="10555"/>
                  </a:cubicBezTo>
                  <a:cubicBezTo>
                    <a:pt x="9316" y="10555"/>
                    <a:pt x="9105" y="10564"/>
                    <a:pt x="8942" y="10581"/>
                  </a:cubicBezTo>
                  <a:cubicBezTo>
                    <a:pt x="8466" y="10641"/>
                    <a:pt x="7966" y="10569"/>
                    <a:pt x="7525" y="10688"/>
                  </a:cubicBezTo>
                  <a:cubicBezTo>
                    <a:pt x="7306" y="10747"/>
                    <a:pt x="7086" y="10771"/>
                    <a:pt x="6880" y="10771"/>
                  </a:cubicBezTo>
                  <a:cubicBezTo>
                    <a:pt x="6795" y="10771"/>
                    <a:pt x="6712" y="10767"/>
                    <a:pt x="6632" y="10760"/>
                  </a:cubicBezTo>
                  <a:cubicBezTo>
                    <a:pt x="6517" y="10751"/>
                    <a:pt x="6401" y="10748"/>
                    <a:pt x="6285" y="10748"/>
                  </a:cubicBezTo>
                  <a:cubicBezTo>
                    <a:pt x="5897" y="10748"/>
                    <a:pt x="5505" y="10784"/>
                    <a:pt x="5120" y="10784"/>
                  </a:cubicBezTo>
                  <a:cubicBezTo>
                    <a:pt x="5103" y="10784"/>
                    <a:pt x="5086" y="10784"/>
                    <a:pt x="5070" y="10784"/>
                  </a:cubicBezTo>
                  <a:cubicBezTo>
                    <a:pt x="4707" y="10784"/>
                    <a:pt x="4338" y="10687"/>
                    <a:pt x="3986" y="10687"/>
                  </a:cubicBezTo>
                  <a:cubicBezTo>
                    <a:pt x="3915" y="10687"/>
                    <a:pt x="3844" y="10691"/>
                    <a:pt x="3775" y="10700"/>
                  </a:cubicBezTo>
                  <a:cubicBezTo>
                    <a:pt x="3593" y="10722"/>
                    <a:pt x="3414" y="10726"/>
                    <a:pt x="3235" y="10726"/>
                  </a:cubicBezTo>
                  <a:cubicBezTo>
                    <a:pt x="3132" y="10726"/>
                    <a:pt x="3030" y="10725"/>
                    <a:pt x="2928" y="10725"/>
                  </a:cubicBezTo>
                  <a:cubicBezTo>
                    <a:pt x="2730" y="10725"/>
                    <a:pt x="2532" y="10730"/>
                    <a:pt x="2334" y="10760"/>
                  </a:cubicBezTo>
                  <a:cubicBezTo>
                    <a:pt x="2310" y="10760"/>
                    <a:pt x="2275" y="10760"/>
                    <a:pt x="2251" y="10772"/>
                  </a:cubicBezTo>
                  <a:cubicBezTo>
                    <a:pt x="2200" y="10834"/>
                    <a:pt x="2141" y="10848"/>
                    <a:pt x="2079" y="10848"/>
                  </a:cubicBezTo>
                  <a:cubicBezTo>
                    <a:pt x="2029" y="10848"/>
                    <a:pt x="1977" y="10838"/>
                    <a:pt x="1926" y="10838"/>
                  </a:cubicBezTo>
                  <a:cubicBezTo>
                    <a:pt x="1907" y="10838"/>
                    <a:pt x="1888" y="10840"/>
                    <a:pt x="1870" y="10843"/>
                  </a:cubicBezTo>
                  <a:cubicBezTo>
                    <a:pt x="1789" y="10858"/>
                    <a:pt x="1717" y="10864"/>
                    <a:pt x="1655" y="10864"/>
                  </a:cubicBezTo>
                  <a:cubicBezTo>
                    <a:pt x="1356" y="10864"/>
                    <a:pt x="1257" y="10708"/>
                    <a:pt x="1346" y="10462"/>
                  </a:cubicBezTo>
                  <a:cubicBezTo>
                    <a:pt x="1394" y="9319"/>
                    <a:pt x="1417" y="8331"/>
                    <a:pt x="1536" y="7355"/>
                  </a:cubicBezTo>
                  <a:cubicBezTo>
                    <a:pt x="1584" y="6926"/>
                    <a:pt x="1584" y="6485"/>
                    <a:pt x="1656" y="6057"/>
                  </a:cubicBezTo>
                  <a:cubicBezTo>
                    <a:pt x="1798" y="5176"/>
                    <a:pt x="1870" y="4259"/>
                    <a:pt x="2334" y="3509"/>
                  </a:cubicBezTo>
                  <a:cubicBezTo>
                    <a:pt x="2560" y="3140"/>
                    <a:pt x="2834" y="2723"/>
                    <a:pt x="3311" y="2449"/>
                  </a:cubicBezTo>
                  <a:cubicBezTo>
                    <a:pt x="3692" y="2235"/>
                    <a:pt x="4239" y="2294"/>
                    <a:pt x="4477" y="1830"/>
                  </a:cubicBezTo>
                  <a:cubicBezTo>
                    <a:pt x="4477" y="1818"/>
                    <a:pt x="4501" y="1806"/>
                    <a:pt x="4501" y="1806"/>
                  </a:cubicBezTo>
                  <a:cubicBezTo>
                    <a:pt x="4572" y="1871"/>
                    <a:pt x="4635" y="1896"/>
                    <a:pt x="4694" y="1896"/>
                  </a:cubicBezTo>
                  <a:cubicBezTo>
                    <a:pt x="4870" y="1896"/>
                    <a:pt x="5004" y="1672"/>
                    <a:pt x="5192" y="1663"/>
                  </a:cubicBezTo>
                  <a:cubicBezTo>
                    <a:pt x="5416" y="1653"/>
                    <a:pt x="5711" y="1520"/>
                    <a:pt x="5888" y="1520"/>
                  </a:cubicBezTo>
                  <a:cubicBezTo>
                    <a:pt x="5917" y="1520"/>
                    <a:pt x="5944" y="1524"/>
                    <a:pt x="5966" y="1532"/>
                  </a:cubicBezTo>
                  <a:cubicBezTo>
                    <a:pt x="6068" y="1569"/>
                    <a:pt x="6167" y="1583"/>
                    <a:pt x="6264" y="1583"/>
                  </a:cubicBezTo>
                  <a:cubicBezTo>
                    <a:pt x="6617" y="1583"/>
                    <a:pt x="6946" y="1395"/>
                    <a:pt x="7305" y="1395"/>
                  </a:cubicBezTo>
                  <a:cubicBezTo>
                    <a:pt x="7365" y="1395"/>
                    <a:pt x="7427" y="1401"/>
                    <a:pt x="7490" y="1413"/>
                  </a:cubicBezTo>
                  <a:cubicBezTo>
                    <a:pt x="7523" y="1419"/>
                    <a:pt x="7558" y="1421"/>
                    <a:pt x="7595" y="1421"/>
                  </a:cubicBezTo>
                  <a:cubicBezTo>
                    <a:pt x="7876" y="1421"/>
                    <a:pt x="8259" y="1277"/>
                    <a:pt x="8585" y="1235"/>
                  </a:cubicBezTo>
                  <a:cubicBezTo>
                    <a:pt x="8775" y="1207"/>
                    <a:pt x="8981" y="1162"/>
                    <a:pt x="9190" y="1162"/>
                  </a:cubicBezTo>
                  <a:cubicBezTo>
                    <a:pt x="9334" y="1162"/>
                    <a:pt x="9480" y="1183"/>
                    <a:pt x="9621" y="1247"/>
                  </a:cubicBezTo>
                  <a:cubicBezTo>
                    <a:pt x="9651" y="1262"/>
                    <a:pt x="9680" y="1268"/>
                    <a:pt x="9707" y="1268"/>
                  </a:cubicBezTo>
                  <a:cubicBezTo>
                    <a:pt x="9810" y="1268"/>
                    <a:pt x="9896" y="1185"/>
                    <a:pt x="9990" y="1175"/>
                  </a:cubicBezTo>
                  <a:cubicBezTo>
                    <a:pt x="10037" y="1171"/>
                    <a:pt x="10085" y="1170"/>
                    <a:pt x="10132" y="1170"/>
                  </a:cubicBezTo>
                  <a:cubicBezTo>
                    <a:pt x="10340" y="1170"/>
                    <a:pt x="10550" y="1199"/>
                    <a:pt x="10760" y="1199"/>
                  </a:cubicBezTo>
                  <a:cubicBezTo>
                    <a:pt x="10961" y="1199"/>
                    <a:pt x="11161" y="1172"/>
                    <a:pt x="11359" y="1068"/>
                  </a:cubicBezTo>
                  <a:cubicBezTo>
                    <a:pt x="11415" y="1037"/>
                    <a:pt x="12375" y="1025"/>
                    <a:pt x="13707" y="1025"/>
                  </a:cubicBezTo>
                  <a:cubicBezTo>
                    <a:pt x="16914" y="1025"/>
                    <a:pt x="22282" y="1094"/>
                    <a:pt x="22408" y="1128"/>
                  </a:cubicBezTo>
                  <a:cubicBezTo>
                    <a:pt x="22474" y="1146"/>
                    <a:pt x="22538" y="1153"/>
                    <a:pt x="22600" y="1153"/>
                  </a:cubicBezTo>
                  <a:cubicBezTo>
                    <a:pt x="22816" y="1153"/>
                    <a:pt x="23009" y="1063"/>
                    <a:pt x="23194" y="1044"/>
                  </a:cubicBezTo>
                  <a:cubicBezTo>
                    <a:pt x="23600" y="1013"/>
                    <a:pt x="24003" y="997"/>
                    <a:pt x="24404" y="997"/>
                  </a:cubicBezTo>
                  <a:cubicBezTo>
                    <a:pt x="24909" y="997"/>
                    <a:pt x="25411" y="1022"/>
                    <a:pt x="25909" y="1068"/>
                  </a:cubicBezTo>
                  <a:cubicBezTo>
                    <a:pt x="25960" y="1072"/>
                    <a:pt x="26010" y="1074"/>
                    <a:pt x="26060" y="1074"/>
                  </a:cubicBezTo>
                  <a:cubicBezTo>
                    <a:pt x="26352" y="1074"/>
                    <a:pt x="26625" y="1010"/>
                    <a:pt x="26903" y="1010"/>
                  </a:cubicBezTo>
                  <a:cubicBezTo>
                    <a:pt x="26964" y="1010"/>
                    <a:pt x="27026" y="1013"/>
                    <a:pt x="27087" y="1020"/>
                  </a:cubicBezTo>
                  <a:cubicBezTo>
                    <a:pt x="27448" y="1060"/>
                    <a:pt x="27812" y="1077"/>
                    <a:pt x="28172" y="1077"/>
                  </a:cubicBezTo>
                  <a:cubicBezTo>
                    <a:pt x="28465" y="1077"/>
                    <a:pt x="28756" y="1066"/>
                    <a:pt x="29040" y="1044"/>
                  </a:cubicBezTo>
                  <a:cubicBezTo>
                    <a:pt x="29173" y="1034"/>
                    <a:pt x="29305" y="1030"/>
                    <a:pt x="29437" y="1030"/>
                  </a:cubicBezTo>
                  <a:cubicBezTo>
                    <a:pt x="29763" y="1030"/>
                    <a:pt x="30087" y="1053"/>
                    <a:pt x="30409" y="1053"/>
                  </a:cubicBezTo>
                  <a:cubicBezTo>
                    <a:pt x="30564" y="1053"/>
                    <a:pt x="30719" y="1047"/>
                    <a:pt x="30873" y="1032"/>
                  </a:cubicBezTo>
                  <a:cubicBezTo>
                    <a:pt x="31128" y="1007"/>
                    <a:pt x="31380" y="993"/>
                    <a:pt x="31631" y="993"/>
                  </a:cubicBezTo>
                  <a:close/>
                  <a:moveTo>
                    <a:pt x="55811" y="10810"/>
                  </a:moveTo>
                  <a:cubicBezTo>
                    <a:pt x="55898" y="10810"/>
                    <a:pt x="55984" y="10814"/>
                    <a:pt x="56067" y="10819"/>
                  </a:cubicBezTo>
                  <a:cubicBezTo>
                    <a:pt x="56198" y="10819"/>
                    <a:pt x="56293" y="10867"/>
                    <a:pt x="56281" y="11057"/>
                  </a:cubicBezTo>
                  <a:cubicBezTo>
                    <a:pt x="56258" y="11438"/>
                    <a:pt x="56174" y="11867"/>
                    <a:pt x="56305" y="12212"/>
                  </a:cubicBezTo>
                  <a:cubicBezTo>
                    <a:pt x="56424" y="12546"/>
                    <a:pt x="56341" y="12843"/>
                    <a:pt x="56341" y="13153"/>
                  </a:cubicBezTo>
                  <a:cubicBezTo>
                    <a:pt x="56353" y="13962"/>
                    <a:pt x="56543" y="14760"/>
                    <a:pt x="56496" y="15570"/>
                  </a:cubicBezTo>
                  <a:cubicBezTo>
                    <a:pt x="56472" y="16022"/>
                    <a:pt x="56412" y="16510"/>
                    <a:pt x="56436" y="16939"/>
                  </a:cubicBezTo>
                  <a:cubicBezTo>
                    <a:pt x="56484" y="17832"/>
                    <a:pt x="56460" y="18713"/>
                    <a:pt x="56436" y="19594"/>
                  </a:cubicBezTo>
                  <a:cubicBezTo>
                    <a:pt x="56424" y="20416"/>
                    <a:pt x="56472" y="21225"/>
                    <a:pt x="56436" y="22059"/>
                  </a:cubicBezTo>
                  <a:cubicBezTo>
                    <a:pt x="56400" y="22773"/>
                    <a:pt x="56353" y="23499"/>
                    <a:pt x="56389" y="24214"/>
                  </a:cubicBezTo>
                  <a:cubicBezTo>
                    <a:pt x="56400" y="24726"/>
                    <a:pt x="56484" y="25261"/>
                    <a:pt x="56400" y="25762"/>
                  </a:cubicBezTo>
                  <a:cubicBezTo>
                    <a:pt x="56305" y="26238"/>
                    <a:pt x="56353" y="26726"/>
                    <a:pt x="56281" y="27202"/>
                  </a:cubicBezTo>
                  <a:cubicBezTo>
                    <a:pt x="56234" y="27452"/>
                    <a:pt x="56329" y="27786"/>
                    <a:pt x="56293" y="28048"/>
                  </a:cubicBezTo>
                  <a:cubicBezTo>
                    <a:pt x="56210" y="28810"/>
                    <a:pt x="56198" y="29572"/>
                    <a:pt x="56174" y="30334"/>
                  </a:cubicBezTo>
                  <a:cubicBezTo>
                    <a:pt x="56150" y="30786"/>
                    <a:pt x="56210" y="31286"/>
                    <a:pt x="56222" y="31762"/>
                  </a:cubicBezTo>
                  <a:cubicBezTo>
                    <a:pt x="56234" y="32131"/>
                    <a:pt x="56246" y="32512"/>
                    <a:pt x="56198" y="32893"/>
                  </a:cubicBezTo>
                  <a:cubicBezTo>
                    <a:pt x="56174" y="33048"/>
                    <a:pt x="56365" y="33286"/>
                    <a:pt x="56305" y="33513"/>
                  </a:cubicBezTo>
                  <a:cubicBezTo>
                    <a:pt x="56186" y="33989"/>
                    <a:pt x="56341" y="34465"/>
                    <a:pt x="56305" y="34953"/>
                  </a:cubicBezTo>
                  <a:cubicBezTo>
                    <a:pt x="56270" y="35275"/>
                    <a:pt x="56508" y="35644"/>
                    <a:pt x="56448" y="35989"/>
                  </a:cubicBezTo>
                  <a:cubicBezTo>
                    <a:pt x="56365" y="36501"/>
                    <a:pt x="56508" y="37013"/>
                    <a:pt x="56472" y="37525"/>
                  </a:cubicBezTo>
                  <a:cubicBezTo>
                    <a:pt x="56448" y="37858"/>
                    <a:pt x="56436" y="38204"/>
                    <a:pt x="56496" y="38549"/>
                  </a:cubicBezTo>
                  <a:cubicBezTo>
                    <a:pt x="56543" y="38930"/>
                    <a:pt x="56579" y="39287"/>
                    <a:pt x="56520" y="39680"/>
                  </a:cubicBezTo>
                  <a:cubicBezTo>
                    <a:pt x="56460" y="40049"/>
                    <a:pt x="56567" y="40442"/>
                    <a:pt x="56639" y="40823"/>
                  </a:cubicBezTo>
                  <a:cubicBezTo>
                    <a:pt x="56686" y="41037"/>
                    <a:pt x="56746" y="41204"/>
                    <a:pt x="56615" y="41418"/>
                  </a:cubicBezTo>
                  <a:cubicBezTo>
                    <a:pt x="56520" y="41573"/>
                    <a:pt x="56603" y="41799"/>
                    <a:pt x="56686" y="41918"/>
                  </a:cubicBezTo>
                  <a:cubicBezTo>
                    <a:pt x="56853" y="42192"/>
                    <a:pt x="56853" y="42430"/>
                    <a:pt x="56770" y="42728"/>
                  </a:cubicBezTo>
                  <a:cubicBezTo>
                    <a:pt x="56710" y="42918"/>
                    <a:pt x="56781" y="43157"/>
                    <a:pt x="56817" y="43371"/>
                  </a:cubicBezTo>
                  <a:cubicBezTo>
                    <a:pt x="56960" y="44121"/>
                    <a:pt x="56924" y="44871"/>
                    <a:pt x="56841" y="45609"/>
                  </a:cubicBezTo>
                  <a:cubicBezTo>
                    <a:pt x="56805" y="45895"/>
                    <a:pt x="56865" y="46169"/>
                    <a:pt x="56841" y="46455"/>
                  </a:cubicBezTo>
                  <a:cubicBezTo>
                    <a:pt x="56746" y="47217"/>
                    <a:pt x="56722" y="47990"/>
                    <a:pt x="56615" y="48741"/>
                  </a:cubicBezTo>
                  <a:cubicBezTo>
                    <a:pt x="56543" y="49205"/>
                    <a:pt x="56531" y="49669"/>
                    <a:pt x="56484" y="50122"/>
                  </a:cubicBezTo>
                  <a:cubicBezTo>
                    <a:pt x="56472" y="50300"/>
                    <a:pt x="56353" y="50431"/>
                    <a:pt x="56270" y="50574"/>
                  </a:cubicBezTo>
                  <a:cubicBezTo>
                    <a:pt x="56091" y="50896"/>
                    <a:pt x="56091" y="51300"/>
                    <a:pt x="55793" y="51574"/>
                  </a:cubicBezTo>
                  <a:cubicBezTo>
                    <a:pt x="55734" y="51622"/>
                    <a:pt x="55793" y="51681"/>
                    <a:pt x="55853" y="51729"/>
                  </a:cubicBezTo>
                  <a:cubicBezTo>
                    <a:pt x="55912" y="51753"/>
                    <a:pt x="55900" y="51824"/>
                    <a:pt x="55853" y="51848"/>
                  </a:cubicBezTo>
                  <a:cubicBezTo>
                    <a:pt x="55317" y="52134"/>
                    <a:pt x="55210" y="52812"/>
                    <a:pt x="54793" y="53122"/>
                  </a:cubicBezTo>
                  <a:cubicBezTo>
                    <a:pt x="54281" y="53515"/>
                    <a:pt x="53745" y="53932"/>
                    <a:pt x="53091" y="54075"/>
                  </a:cubicBezTo>
                  <a:cubicBezTo>
                    <a:pt x="52483" y="54217"/>
                    <a:pt x="51900" y="54420"/>
                    <a:pt x="51293" y="54515"/>
                  </a:cubicBezTo>
                  <a:cubicBezTo>
                    <a:pt x="50233" y="54682"/>
                    <a:pt x="37291" y="54979"/>
                    <a:pt x="36196" y="55003"/>
                  </a:cubicBezTo>
                  <a:cubicBezTo>
                    <a:pt x="35707" y="55003"/>
                    <a:pt x="35184" y="55146"/>
                    <a:pt x="34672" y="55194"/>
                  </a:cubicBezTo>
                  <a:cubicBezTo>
                    <a:pt x="33966" y="55252"/>
                    <a:pt x="33272" y="55444"/>
                    <a:pt x="32567" y="55444"/>
                  </a:cubicBezTo>
                  <a:cubicBezTo>
                    <a:pt x="32546" y="55444"/>
                    <a:pt x="32525" y="55444"/>
                    <a:pt x="32505" y="55444"/>
                  </a:cubicBezTo>
                  <a:cubicBezTo>
                    <a:pt x="31659" y="55444"/>
                    <a:pt x="30802" y="55408"/>
                    <a:pt x="29957" y="55396"/>
                  </a:cubicBezTo>
                  <a:cubicBezTo>
                    <a:pt x="29918" y="55395"/>
                    <a:pt x="29879" y="55395"/>
                    <a:pt x="29841" y="55395"/>
                  </a:cubicBezTo>
                  <a:cubicBezTo>
                    <a:pt x="29409" y="55395"/>
                    <a:pt x="28971" y="55441"/>
                    <a:pt x="28538" y="55441"/>
                  </a:cubicBezTo>
                  <a:cubicBezTo>
                    <a:pt x="28435" y="55441"/>
                    <a:pt x="28332" y="55438"/>
                    <a:pt x="28230" y="55432"/>
                  </a:cubicBezTo>
                  <a:cubicBezTo>
                    <a:pt x="28081" y="55422"/>
                    <a:pt x="27933" y="55417"/>
                    <a:pt x="27785" y="55417"/>
                  </a:cubicBezTo>
                  <a:cubicBezTo>
                    <a:pt x="27246" y="55417"/>
                    <a:pt x="26712" y="55473"/>
                    <a:pt x="26171" y="55491"/>
                  </a:cubicBezTo>
                  <a:cubicBezTo>
                    <a:pt x="25756" y="55508"/>
                    <a:pt x="25336" y="55530"/>
                    <a:pt x="24918" y="55530"/>
                  </a:cubicBezTo>
                  <a:cubicBezTo>
                    <a:pt x="24736" y="55530"/>
                    <a:pt x="24554" y="55526"/>
                    <a:pt x="24373" y="55515"/>
                  </a:cubicBezTo>
                  <a:cubicBezTo>
                    <a:pt x="23587" y="55468"/>
                    <a:pt x="12359" y="55539"/>
                    <a:pt x="11573" y="55372"/>
                  </a:cubicBezTo>
                  <a:cubicBezTo>
                    <a:pt x="11050" y="55277"/>
                    <a:pt x="10514" y="55313"/>
                    <a:pt x="9990" y="55229"/>
                  </a:cubicBezTo>
                  <a:cubicBezTo>
                    <a:pt x="8966" y="55039"/>
                    <a:pt x="7930" y="54884"/>
                    <a:pt x="6894" y="54717"/>
                  </a:cubicBezTo>
                  <a:cubicBezTo>
                    <a:pt x="6323" y="54622"/>
                    <a:pt x="5727" y="54539"/>
                    <a:pt x="5156" y="54420"/>
                  </a:cubicBezTo>
                  <a:cubicBezTo>
                    <a:pt x="4799" y="54360"/>
                    <a:pt x="4406" y="54325"/>
                    <a:pt x="4096" y="54063"/>
                  </a:cubicBezTo>
                  <a:cubicBezTo>
                    <a:pt x="4011" y="53996"/>
                    <a:pt x="3925" y="53899"/>
                    <a:pt x="3791" y="53899"/>
                  </a:cubicBezTo>
                  <a:cubicBezTo>
                    <a:pt x="3757" y="53899"/>
                    <a:pt x="3720" y="53905"/>
                    <a:pt x="3680" y="53920"/>
                  </a:cubicBezTo>
                  <a:cubicBezTo>
                    <a:pt x="3647" y="53931"/>
                    <a:pt x="3621" y="53935"/>
                    <a:pt x="3598" y="53935"/>
                  </a:cubicBezTo>
                  <a:cubicBezTo>
                    <a:pt x="3448" y="53935"/>
                    <a:pt x="3502" y="53717"/>
                    <a:pt x="3430" y="53634"/>
                  </a:cubicBezTo>
                  <a:cubicBezTo>
                    <a:pt x="2703" y="52777"/>
                    <a:pt x="2358" y="51777"/>
                    <a:pt x="2263" y="50669"/>
                  </a:cubicBezTo>
                  <a:cubicBezTo>
                    <a:pt x="2239" y="50360"/>
                    <a:pt x="2156" y="50050"/>
                    <a:pt x="2096" y="49741"/>
                  </a:cubicBezTo>
                  <a:cubicBezTo>
                    <a:pt x="1917" y="48895"/>
                    <a:pt x="1965" y="48038"/>
                    <a:pt x="1989" y="47205"/>
                  </a:cubicBezTo>
                  <a:cubicBezTo>
                    <a:pt x="2013" y="45895"/>
                    <a:pt x="1775" y="44621"/>
                    <a:pt x="1715" y="43323"/>
                  </a:cubicBezTo>
                  <a:cubicBezTo>
                    <a:pt x="1644" y="41930"/>
                    <a:pt x="1429" y="40549"/>
                    <a:pt x="1346" y="39156"/>
                  </a:cubicBezTo>
                  <a:cubicBezTo>
                    <a:pt x="1310" y="38442"/>
                    <a:pt x="1239" y="37739"/>
                    <a:pt x="1167" y="37037"/>
                  </a:cubicBezTo>
                  <a:cubicBezTo>
                    <a:pt x="1096" y="36275"/>
                    <a:pt x="1120" y="35513"/>
                    <a:pt x="989" y="34763"/>
                  </a:cubicBezTo>
                  <a:cubicBezTo>
                    <a:pt x="858" y="34024"/>
                    <a:pt x="929" y="33274"/>
                    <a:pt x="882" y="32536"/>
                  </a:cubicBezTo>
                  <a:cubicBezTo>
                    <a:pt x="834" y="31929"/>
                    <a:pt x="882" y="31322"/>
                    <a:pt x="882" y="30715"/>
                  </a:cubicBezTo>
                  <a:cubicBezTo>
                    <a:pt x="882" y="29941"/>
                    <a:pt x="834" y="29179"/>
                    <a:pt x="858" y="28417"/>
                  </a:cubicBezTo>
                  <a:cubicBezTo>
                    <a:pt x="894" y="27202"/>
                    <a:pt x="917" y="25976"/>
                    <a:pt x="941" y="24761"/>
                  </a:cubicBezTo>
                  <a:cubicBezTo>
                    <a:pt x="965" y="24011"/>
                    <a:pt x="1036" y="23273"/>
                    <a:pt x="1025" y="22523"/>
                  </a:cubicBezTo>
                  <a:cubicBezTo>
                    <a:pt x="989" y="21428"/>
                    <a:pt x="1072" y="20332"/>
                    <a:pt x="1203" y="19249"/>
                  </a:cubicBezTo>
                  <a:cubicBezTo>
                    <a:pt x="1275" y="18523"/>
                    <a:pt x="1275" y="17784"/>
                    <a:pt x="1358" y="17046"/>
                  </a:cubicBezTo>
                  <a:cubicBezTo>
                    <a:pt x="1429" y="16475"/>
                    <a:pt x="1394" y="15867"/>
                    <a:pt x="1417" y="15272"/>
                  </a:cubicBezTo>
                  <a:cubicBezTo>
                    <a:pt x="1441" y="14498"/>
                    <a:pt x="1334" y="13736"/>
                    <a:pt x="1429" y="12962"/>
                  </a:cubicBezTo>
                  <a:cubicBezTo>
                    <a:pt x="1465" y="12736"/>
                    <a:pt x="1406" y="12498"/>
                    <a:pt x="1417" y="12260"/>
                  </a:cubicBezTo>
                  <a:cubicBezTo>
                    <a:pt x="1417" y="11922"/>
                    <a:pt x="1637" y="11743"/>
                    <a:pt x="1967" y="11743"/>
                  </a:cubicBezTo>
                  <a:cubicBezTo>
                    <a:pt x="1997" y="11743"/>
                    <a:pt x="2028" y="11745"/>
                    <a:pt x="2060" y="11748"/>
                  </a:cubicBezTo>
                  <a:cubicBezTo>
                    <a:pt x="2354" y="11780"/>
                    <a:pt x="2648" y="11801"/>
                    <a:pt x="2945" y="11801"/>
                  </a:cubicBezTo>
                  <a:cubicBezTo>
                    <a:pt x="3094" y="11801"/>
                    <a:pt x="3243" y="11796"/>
                    <a:pt x="3394" y="11784"/>
                  </a:cubicBezTo>
                  <a:cubicBezTo>
                    <a:pt x="3564" y="11770"/>
                    <a:pt x="3737" y="11758"/>
                    <a:pt x="3911" y="11758"/>
                  </a:cubicBezTo>
                  <a:cubicBezTo>
                    <a:pt x="4189" y="11758"/>
                    <a:pt x="4469" y="11788"/>
                    <a:pt x="4739" y="11891"/>
                  </a:cubicBezTo>
                  <a:cubicBezTo>
                    <a:pt x="4765" y="11899"/>
                    <a:pt x="4796" y="11908"/>
                    <a:pt x="4820" y="11908"/>
                  </a:cubicBezTo>
                  <a:cubicBezTo>
                    <a:pt x="4830" y="11908"/>
                    <a:pt x="4839" y="11906"/>
                    <a:pt x="4846" y="11903"/>
                  </a:cubicBezTo>
                  <a:cubicBezTo>
                    <a:pt x="5011" y="11780"/>
                    <a:pt x="5183" y="11744"/>
                    <a:pt x="5360" y="11744"/>
                  </a:cubicBezTo>
                  <a:cubicBezTo>
                    <a:pt x="5606" y="11744"/>
                    <a:pt x="5861" y="11813"/>
                    <a:pt x="6110" y="11813"/>
                  </a:cubicBezTo>
                  <a:cubicBezTo>
                    <a:pt x="6149" y="11813"/>
                    <a:pt x="6188" y="11811"/>
                    <a:pt x="6228" y="11807"/>
                  </a:cubicBezTo>
                  <a:cubicBezTo>
                    <a:pt x="6518" y="11782"/>
                    <a:pt x="6826" y="11732"/>
                    <a:pt x="7144" y="11732"/>
                  </a:cubicBezTo>
                  <a:cubicBezTo>
                    <a:pt x="7270" y="11732"/>
                    <a:pt x="7397" y="11740"/>
                    <a:pt x="7525" y="11760"/>
                  </a:cubicBezTo>
                  <a:cubicBezTo>
                    <a:pt x="7651" y="11783"/>
                    <a:pt x="7777" y="11793"/>
                    <a:pt x="7903" y="11793"/>
                  </a:cubicBezTo>
                  <a:cubicBezTo>
                    <a:pt x="8424" y="11793"/>
                    <a:pt x="8951" y="11629"/>
                    <a:pt x="9478" y="11581"/>
                  </a:cubicBezTo>
                  <a:cubicBezTo>
                    <a:pt x="10085" y="11522"/>
                    <a:pt x="10716" y="11510"/>
                    <a:pt x="11323" y="11438"/>
                  </a:cubicBezTo>
                  <a:cubicBezTo>
                    <a:pt x="11352" y="11435"/>
                    <a:pt x="11381" y="11434"/>
                    <a:pt x="11409" y="11434"/>
                  </a:cubicBezTo>
                  <a:cubicBezTo>
                    <a:pt x="11577" y="11434"/>
                    <a:pt x="11733" y="11486"/>
                    <a:pt x="11907" y="11486"/>
                  </a:cubicBezTo>
                  <a:cubicBezTo>
                    <a:pt x="12431" y="11462"/>
                    <a:pt x="23373" y="11403"/>
                    <a:pt x="23885" y="11367"/>
                  </a:cubicBezTo>
                  <a:cubicBezTo>
                    <a:pt x="24789" y="11295"/>
                    <a:pt x="25694" y="11343"/>
                    <a:pt x="26611" y="11236"/>
                  </a:cubicBezTo>
                  <a:cubicBezTo>
                    <a:pt x="26806" y="11217"/>
                    <a:pt x="27009" y="11207"/>
                    <a:pt x="27215" y="11207"/>
                  </a:cubicBezTo>
                  <a:cubicBezTo>
                    <a:pt x="27524" y="11207"/>
                    <a:pt x="27840" y="11229"/>
                    <a:pt x="28147" y="11272"/>
                  </a:cubicBezTo>
                  <a:cubicBezTo>
                    <a:pt x="28191" y="11276"/>
                    <a:pt x="28235" y="11278"/>
                    <a:pt x="28279" y="11278"/>
                  </a:cubicBezTo>
                  <a:cubicBezTo>
                    <a:pt x="28525" y="11278"/>
                    <a:pt x="28772" y="11220"/>
                    <a:pt x="29027" y="11220"/>
                  </a:cubicBezTo>
                  <a:cubicBezTo>
                    <a:pt x="29098" y="11220"/>
                    <a:pt x="29170" y="11225"/>
                    <a:pt x="29242" y="11236"/>
                  </a:cubicBezTo>
                  <a:cubicBezTo>
                    <a:pt x="29504" y="11284"/>
                    <a:pt x="29778" y="11304"/>
                    <a:pt x="30053" y="11304"/>
                  </a:cubicBezTo>
                  <a:cubicBezTo>
                    <a:pt x="30329" y="11304"/>
                    <a:pt x="30606" y="11284"/>
                    <a:pt x="30873" y="11248"/>
                  </a:cubicBezTo>
                  <a:cubicBezTo>
                    <a:pt x="31063" y="11226"/>
                    <a:pt x="31253" y="11219"/>
                    <a:pt x="31443" y="11219"/>
                  </a:cubicBezTo>
                  <a:cubicBezTo>
                    <a:pt x="31829" y="11219"/>
                    <a:pt x="32213" y="11249"/>
                    <a:pt x="32594" y="11249"/>
                  </a:cubicBezTo>
                  <a:cubicBezTo>
                    <a:pt x="32635" y="11249"/>
                    <a:pt x="32677" y="11249"/>
                    <a:pt x="32719" y="11248"/>
                  </a:cubicBezTo>
                  <a:cubicBezTo>
                    <a:pt x="32882" y="11244"/>
                    <a:pt x="33044" y="11244"/>
                    <a:pt x="33208" y="11244"/>
                  </a:cubicBezTo>
                  <a:lnTo>
                    <a:pt x="33208" y="11244"/>
                  </a:lnTo>
                  <a:cubicBezTo>
                    <a:pt x="33534" y="11244"/>
                    <a:pt x="33862" y="11244"/>
                    <a:pt x="34195" y="11212"/>
                  </a:cubicBezTo>
                  <a:cubicBezTo>
                    <a:pt x="34313" y="11198"/>
                    <a:pt x="34448" y="11136"/>
                    <a:pt x="34579" y="11136"/>
                  </a:cubicBezTo>
                  <a:cubicBezTo>
                    <a:pt x="34673" y="11136"/>
                    <a:pt x="34766" y="11168"/>
                    <a:pt x="34850" y="11272"/>
                  </a:cubicBezTo>
                  <a:cubicBezTo>
                    <a:pt x="34989" y="11148"/>
                    <a:pt x="35140" y="11115"/>
                    <a:pt x="35295" y="11115"/>
                  </a:cubicBezTo>
                  <a:cubicBezTo>
                    <a:pt x="35476" y="11115"/>
                    <a:pt x="35662" y="11159"/>
                    <a:pt x="35843" y="11159"/>
                  </a:cubicBezTo>
                  <a:cubicBezTo>
                    <a:pt x="35882" y="11159"/>
                    <a:pt x="35920" y="11157"/>
                    <a:pt x="35957" y="11153"/>
                  </a:cubicBezTo>
                  <a:cubicBezTo>
                    <a:pt x="36422" y="11081"/>
                    <a:pt x="48804" y="11045"/>
                    <a:pt x="49269" y="11022"/>
                  </a:cubicBezTo>
                  <a:cubicBezTo>
                    <a:pt x="49876" y="10998"/>
                    <a:pt x="50483" y="10986"/>
                    <a:pt x="51078" y="10938"/>
                  </a:cubicBezTo>
                  <a:cubicBezTo>
                    <a:pt x="51191" y="10932"/>
                    <a:pt x="51304" y="10929"/>
                    <a:pt x="51418" y="10929"/>
                  </a:cubicBezTo>
                  <a:cubicBezTo>
                    <a:pt x="51735" y="10929"/>
                    <a:pt x="52055" y="10949"/>
                    <a:pt x="52373" y="10949"/>
                  </a:cubicBezTo>
                  <a:cubicBezTo>
                    <a:pt x="52541" y="10949"/>
                    <a:pt x="52709" y="10943"/>
                    <a:pt x="52876" y="10926"/>
                  </a:cubicBezTo>
                  <a:cubicBezTo>
                    <a:pt x="53003" y="10914"/>
                    <a:pt x="53130" y="10909"/>
                    <a:pt x="53256" y="10909"/>
                  </a:cubicBezTo>
                  <a:cubicBezTo>
                    <a:pt x="53694" y="10909"/>
                    <a:pt x="54131" y="10966"/>
                    <a:pt x="54568" y="10966"/>
                  </a:cubicBezTo>
                  <a:cubicBezTo>
                    <a:pt x="54861" y="10966"/>
                    <a:pt x="55155" y="10941"/>
                    <a:pt x="55448" y="10855"/>
                  </a:cubicBezTo>
                  <a:cubicBezTo>
                    <a:pt x="55561" y="10820"/>
                    <a:pt x="55686" y="10810"/>
                    <a:pt x="55811" y="10810"/>
                  </a:cubicBezTo>
                  <a:close/>
                  <a:moveTo>
                    <a:pt x="30610" y="0"/>
                  </a:moveTo>
                  <a:cubicBezTo>
                    <a:pt x="30338" y="0"/>
                    <a:pt x="30060" y="22"/>
                    <a:pt x="29790" y="44"/>
                  </a:cubicBezTo>
                  <a:cubicBezTo>
                    <a:pt x="28873" y="116"/>
                    <a:pt x="27956" y="104"/>
                    <a:pt x="27040" y="139"/>
                  </a:cubicBezTo>
                  <a:cubicBezTo>
                    <a:pt x="26820" y="149"/>
                    <a:pt x="26599" y="152"/>
                    <a:pt x="26378" y="152"/>
                  </a:cubicBezTo>
                  <a:cubicBezTo>
                    <a:pt x="25738" y="152"/>
                    <a:pt x="25096" y="121"/>
                    <a:pt x="24468" y="104"/>
                  </a:cubicBezTo>
                  <a:cubicBezTo>
                    <a:pt x="24342" y="101"/>
                    <a:pt x="24216" y="100"/>
                    <a:pt x="24091" y="100"/>
                  </a:cubicBezTo>
                  <a:cubicBezTo>
                    <a:pt x="23589" y="100"/>
                    <a:pt x="23094" y="116"/>
                    <a:pt x="22599" y="116"/>
                  </a:cubicBezTo>
                  <a:cubicBezTo>
                    <a:pt x="21849" y="116"/>
                    <a:pt x="10692" y="235"/>
                    <a:pt x="9942" y="258"/>
                  </a:cubicBezTo>
                  <a:cubicBezTo>
                    <a:pt x="8787" y="294"/>
                    <a:pt x="7621" y="294"/>
                    <a:pt x="6478" y="544"/>
                  </a:cubicBezTo>
                  <a:cubicBezTo>
                    <a:pt x="5561" y="735"/>
                    <a:pt x="4608" y="794"/>
                    <a:pt x="3751" y="1223"/>
                  </a:cubicBezTo>
                  <a:cubicBezTo>
                    <a:pt x="3682" y="1254"/>
                    <a:pt x="3604" y="1289"/>
                    <a:pt x="3524" y="1289"/>
                  </a:cubicBezTo>
                  <a:cubicBezTo>
                    <a:pt x="3452" y="1289"/>
                    <a:pt x="3378" y="1260"/>
                    <a:pt x="3311" y="1175"/>
                  </a:cubicBezTo>
                  <a:cubicBezTo>
                    <a:pt x="3267" y="1110"/>
                    <a:pt x="3216" y="1082"/>
                    <a:pt x="3164" y="1082"/>
                  </a:cubicBezTo>
                  <a:cubicBezTo>
                    <a:pt x="3101" y="1082"/>
                    <a:pt x="3036" y="1122"/>
                    <a:pt x="2977" y="1187"/>
                  </a:cubicBezTo>
                  <a:cubicBezTo>
                    <a:pt x="2572" y="1628"/>
                    <a:pt x="2120" y="2021"/>
                    <a:pt x="1798" y="2521"/>
                  </a:cubicBezTo>
                  <a:cubicBezTo>
                    <a:pt x="1489" y="2997"/>
                    <a:pt x="1286" y="3556"/>
                    <a:pt x="1108" y="4104"/>
                  </a:cubicBezTo>
                  <a:cubicBezTo>
                    <a:pt x="917" y="4676"/>
                    <a:pt x="751" y="5247"/>
                    <a:pt x="727" y="5890"/>
                  </a:cubicBezTo>
                  <a:cubicBezTo>
                    <a:pt x="703" y="6652"/>
                    <a:pt x="667" y="7438"/>
                    <a:pt x="608" y="8212"/>
                  </a:cubicBezTo>
                  <a:cubicBezTo>
                    <a:pt x="572" y="8676"/>
                    <a:pt x="501" y="9152"/>
                    <a:pt x="513" y="9617"/>
                  </a:cubicBezTo>
                  <a:cubicBezTo>
                    <a:pt x="513" y="10045"/>
                    <a:pt x="489" y="10462"/>
                    <a:pt x="513" y="10891"/>
                  </a:cubicBezTo>
                  <a:cubicBezTo>
                    <a:pt x="536" y="11462"/>
                    <a:pt x="560" y="12057"/>
                    <a:pt x="584" y="12641"/>
                  </a:cubicBezTo>
                  <a:cubicBezTo>
                    <a:pt x="608" y="13177"/>
                    <a:pt x="572" y="13736"/>
                    <a:pt x="548" y="14284"/>
                  </a:cubicBezTo>
                  <a:cubicBezTo>
                    <a:pt x="524" y="14832"/>
                    <a:pt x="703" y="15391"/>
                    <a:pt x="477" y="15927"/>
                  </a:cubicBezTo>
                  <a:cubicBezTo>
                    <a:pt x="465" y="15963"/>
                    <a:pt x="501" y="15998"/>
                    <a:pt x="513" y="16034"/>
                  </a:cubicBezTo>
                  <a:cubicBezTo>
                    <a:pt x="632" y="16308"/>
                    <a:pt x="524" y="16582"/>
                    <a:pt x="501" y="16832"/>
                  </a:cubicBezTo>
                  <a:cubicBezTo>
                    <a:pt x="465" y="17308"/>
                    <a:pt x="393" y="17784"/>
                    <a:pt x="405" y="18261"/>
                  </a:cubicBezTo>
                  <a:cubicBezTo>
                    <a:pt x="417" y="18796"/>
                    <a:pt x="298" y="19308"/>
                    <a:pt x="263" y="19832"/>
                  </a:cubicBezTo>
                  <a:cubicBezTo>
                    <a:pt x="251" y="20023"/>
                    <a:pt x="393" y="20201"/>
                    <a:pt x="286" y="20380"/>
                  </a:cubicBezTo>
                  <a:cubicBezTo>
                    <a:pt x="48" y="20737"/>
                    <a:pt x="108" y="21201"/>
                    <a:pt x="143" y="21535"/>
                  </a:cubicBezTo>
                  <a:cubicBezTo>
                    <a:pt x="227" y="22261"/>
                    <a:pt x="84" y="22964"/>
                    <a:pt x="132" y="23678"/>
                  </a:cubicBezTo>
                  <a:cubicBezTo>
                    <a:pt x="191" y="24273"/>
                    <a:pt x="72" y="24869"/>
                    <a:pt x="84" y="25464"/>
                  </a:cubicBezTo>
                  <a:cubicBezTo>
                    <a:pt x="84" y="25988"/>
                    <a:pt x="132" y="26524"/>
                    <a:pt x="72" y="27036"/>
                  </a:cubicBezTo>
                  <a:cubicBezTo>
                    <a:pt x="1" y="27726"/>
                    <a:pt x="48" y="28417"/>
                    <a:pt x="48" y="29107"/>
                  </a:cubicBezTo>
                  <a:cubicBezTo>
                    <a:pt x="60" y="30214"/>
                    <a:pt x="60" y="31334"/>
                    <a:pt x="108" y="32441"/>
                  </a:cubicBezTo>
                  <a:cubicBezTo>
                    <a:pt x="132" y="32905"/>
                    <a:pt x="72" y="33382"/>
                    <a:pt x="120" y="33846"/>
                  </a:cubicBezTo>
                  <a:cubicBezTo>
                    <a:pt x="203" y="34703"/>
                    <a:pt x="251" y="35560"/>
                    <a:pt x="370" y="36406"/>
                  </a:cubicBezTo>
                  <a:cubicBezTo>
                    <a:pt x="405" y="36727"/>
                    <a:pt x="358" y="37013"/>
                    <a:pt x="382" y="37323"/>
                  </a:cubicBezTo>
                  <a:cubicBezTo>
                    <a:pt x="429" y="37799"/>
                    <a:pt x="560" y="38263"/>
                    <a:pt x="560" y="38751"/>
                  </a:cubicBezTo>
                  <a:cubicBezTo>
                    <a:pt x="560" y="39430"/>
                    <a:pt x="655" y="40109"/>
                    <a:pt x="703" y="40799"/>
                  </a:cubicBezTo>
                  <a:cubicBezTo>
                    <a:pt x="751" y="41371"/>
                    <a:pt x="941" y="41954"/>
                    <a:pt x="917" y="42514"/>
                  </a:cubicBezTo>
                  <a:cubicBezTo>
                    <a:pt x="894" y="43085"/>
                    <a:pt x="1025" y="43645"/>
                    <a:pt x="1013" y="44216"/>
                  </a:cubicBezTo>
                  <a:cubicBezTo>
                    <a:pt x="1013" y="44645"/>
                    <a:pt x="1096" y="45109"/>
                    <a:pt x="1144" y="45550"/>
                  </a:cubicBezTo>
                  <a:cubicBezTo>
                    <a:pt x="1275" y="46812"/>
                    <a:pt x="1191" y="48074"/>
                    <a:pt x="1275" y="49622"/>
                  </a:cubicBezTo>
                  <a:cubicBezTo>
                    <a:pt x="1346" y="50003"/>
                    <a:pt x="1489" y="50669"/>
                    <a:pt x="1620" y="51336"/>
                  </a:cubicBezTo>
                  <a:cubicBezTo>
                    <a:pt x="1679" y="51646"/>
                    <a:pt x="1667" y="51979"/>
                    <a:pt x="1787" y="52265"/>
                  </a:cubicBezTo>
                  <a:cubicBezTo>
                    <a:pt x="2013" y="52860"/>
                    <a:pt x="2275" y="53455"/>
                    <a:pt x="2715" y="53955"/>
                  </a:cubicBezTo>
                  <a:cubicBezTo>
                    <a:pt x="3263" y="54575"/>
                    <a:pt x="3953" y="54908"/>
                    <a:pt x="4739" y="55134"/>
                  </a:cubicBezTo>
                  <a:cubicBezTo>
                    <a:pt x="5061" y="55229"/>
                    <a:pt x="5382" y="55325"/>
                    <a:pt x="5727" y="55372"/>
                  </a:cubicBezTo>
                  <a:cubicBezTo>
                    <a:pt x="6047" y="55419"/>
                    <a:pt x="6359" y="55578"/>
                    <a:pt x="6694" y="55578"/>
                  </a:cubicBezTo>
                  <a:cubicBezTo>
                    <a:pt x="6783" y="55578"/>
                    <a:pt x="6873" y="55567"/>
                    <a:pt x="6966" y="55539"/>
                  </a:cubicBezTo>
                  <a:cubicBezTo>
                    <a:pt x="6982" y="55534"/>
                    <a:pt x="6998" y="55533"/>
                    <a:pt x="7016" y="55533"/>
                  </a:cubicBezTo>
                  <a:cubicBezTo>
                    <a:pt x="7089" y="55533"/>
                    <a:pt x="7172" y="55567"/>
                    <a:pt x="7240" y="55587"/>
                  </a:cubicBezTo>
                  <a:cubicBezTo>
                    <a:pt x="7561" y="55670"/>
                    <a:pt x="7883" y="55706"/>
                    <a:pt x="8204" y="55777"/>
                  </a:cubicBezTo>
                  <a:cubicBezTo>
                    <a:pt x="8859" y="55908"/>
                    <a:pt x="9526" y="56087"/>
                    <a:pt x="10204" y="56111"/>
                  </a:cubicBezTo>
                  <a:cubicBezTo>
                    <a:pt x="10603" y="56121"/>
                    <a:pt x="11001" y="56254"/>
                    <a:pt x="11384" y="56254"/>
                  </a:cubicBezTo>
                  <a:cubicBezTo>
                    <a:pt x="11448" y="56254"/>
                    <a:pt x="11511" y="56250"/>
                    <a:pt x="11573" y="56241"/>
                  </a:cubicBezTo>
                  <a:cubicBezTo>
                    <a:pt x="11672" y="56225"/>
                    <a:pt x="12561" y="56219"/>
                    <a:pt x="13803" y="56219"/>
                  </a:cubicBezTo>
                  <a:cubicBezTo>
                    <a:pt x="17070" y="56219"/>
                    <a:pt x="22779" y="56263"/>
                    <a:pt x="23003" y="56289"/>
                  </a:cubicBezTo>
                  <a:cubicBezTo>
                    <a:pt x="23539" y="56337"/>
                    <a:pt x="24099" y="56337"/>
                    <a:pt x="24635" y="56408"/>
                  </a:cubicBezTo>
                  <a:cubicBezTo>
                    <a:pt x="24850" y="56437"/>
                    <a:pt x="25082" y="56466"/>
                    <a:pt x="25318" y="56466"/>
                  </a:cubicBezTo>
                  <a:cubicBezTo>
                    <a:pt x="25566" y="56466"/>
                    <a:pt x="25819" y="56434"/>
                    <a:pt x="26063" y="56337"/>
                  </a:cubicBezTo>
                  <a:cubicBezTo>
                    <a:pt x="26159" y="56301"/>
                    <a:pt x="26275" y="56283"/>
                    <a:pt x="26392" y="56283"/>
                  </a:cubicBezTo>
                  <a:cubicBezTo>
                    <a:pt x="26510" y="56283"/>
                    <a:pt x="26629" y="56301"/>
                    <a:pt x="26730" y="56337"/>
                  </a:cubicBezTo>
                  <a:cubicBezTo>
                    <a:pt x="26816" y="56371"/>
                    <a:pt x="26904" y="56382"/>
                    <a:pt x="26991" y="56382"/>
                  </a:cubicBezTo>
                  <a:cubicBezTo>
                    <a:pt x="27167" y="56382"/>
                    <a:pt x="27342" y="56336"/>
                    <a:pt x="27503" y="56336"/>
                  </a:cubicBezTo>
                  <a:cubicBezTo>
                    <a:pt x="27515" y="56336"/>
                    <a:pt x="27528" y="56336"/>
                    <a:pt x="27540" y="56337"/>
                  </a:cubicBezTo>
                  <a:cubicBezTo>
                    <a:pt x="28082" y="56337"/>
                    <a:pt x="28625" y="56256"/>
                    <a:pt x="29167" y="56256"/>
                  </a:cubicBezTo>
                  <a:cubicBezTo>
                    <a:pt x="29315" y="56256"/>
                    <a:pt x="29463" y="56262"/>
                    <a:pt x="29611" y="56277"/>
                  </a:cubicBezTo>
                  <a:cubicBezTo>
                    <a:pt x="29627" y="56280"/>
                    <a:pt x="29642" y="56281"/>
                    <a:pt x="29657" y="56281"/>
                  </a:cubicBezTo>
                  <a:cubicBezTo>
                    <a:pt x="29810" y="56281"/>
                    <a:pt x="29934" y="56161"/>
                    <a:pt x="30086" y="56161"/>
                  </a:cubicBezTo>
                  <a:cubicBezTo>
                    <a:pt x="30134" y="56161"/>
                    <a:pt x="30186" y="56174"/>
                    <a:pt x="30242" y="56206"/>
                  </a:cubicBezTo>
                  <a:cubicBezTo>
                    <a:pt x="30383" y="56291"/>
                    <a:pt x="30549" y="56320"/>
                    <a:pt x="30715" y="56320"/>
                  </a:cubicBezTo>
                  <a:cubicBezTo>
                    <a:pt x="30873" y="56320"/>
                    <a:pt x="31032" y="56294"/>
                    <a:pt x="31171" y="56265"/>
                  </a:cubicBezTo>
                  <a:cubicBezTo>
                    <a:pt x="31279" y="56244"/>
                    <a:pt x="31386" y="56237"/>
                    <a:pt x="31492" y="56237"/>
                  </a:cubicBezTo>
                  <a:cubicBezTo>
                    <a:pt x="31785" y="56237"/>
                    <a:pt x="32075" y="56295"/>
                    <a:pt x="32369" y="56295"/>
                  </a:cubicBezTo>
                  <a:cubicBezTo>
                    <a:pt x="32453" y="56295"/>
                    <a:pt x="32538" y="56290"/>
                    <a:pt x="32624" y="56277"/>
                  </a:cubicBezTo>
                  <a:cubicBezTo>
                    <a:pt x="32813" y="56254"/>
                    <a:pt x="33039" y="56167"/>
                    <a:pt x="33264" y="56167"/>
                  </a:cubicBezTo>
                  <a:cubicBezTo>
                    <a:pt x="33378" y="56167"/>
                    <a:pt x="33492" y="56189"/>
                    <a:pt x="33600" y="56253"/>
                  </a:cubicBezTo>
                  <a:cubicBezTo>
                    <a:pt x="33633" y="56171"/>
                    <a:pt x="33677" y="56147"/>
                    <a:pt x="33728" y="56147"/>
                  </a:cubicBezTo>
                  <a:cubicBezTo>
                    <a:pt x="33799" y="56147"/>
                    <a:pt x="33881" y="56193"/>
                    <a:pt x="33963" y="56193"/>
                  </a:cubicBezTo>
                  <a:cubicBezTo>
                    <a:pt x="33993" y="56193"/>
                    <a:pt x="34023" y="56187"/>
                    <a:pt x="34052" y="56170"/>
                  </a:cubicBezTo>
                  <a:cubicBezTo>
                    <a:pt x="34386" y="55968"/>
                    <a:pt x="34826" y="56087"/>
                    <a:pt x="35219" y="56015"/>
                  </a:cubicBezTo>
                  <a:cubicBezTo>
                    <a:pt x="35612" y="55956"/>
                    <a:pt x="36053" y="55884"/>
                    <a:pt x="36481" y="55884"/>
                  </a:cubicBezTo>
                  <a:cubicBezTo>
                    <a:pt x="36578" y="55884"/>
                    <a:pt x="43158" y="55839"/>
                    <a:pt x="46677" y="55839"/>
                  </a:cubicBezTo>
                  <a:cubicBezTo>
                    <a:pt x="47933" y="55839"/>
                    <a:pt x="48799" y="55845"/>
                    <a:pt x="48840" y="55860"/>
                  </a:cubicBezTo>
                  <a:cubicBezTo>
                    <a:pt x="48888" y="55881"/>
                    <a:pt x="48933" y="55894"/>
                    <a:pt x="48978" y="55894"/>
                  </a:cubicBezTo>
                  <a:cubicBezTo>
                    <a:pt x="49010" y="55894"/>
                    <a:pt x="49043" y="55887"/>
                    <a:pt x="49078" y="55872"/>
                  </a:cubicBezTo>
                  <a:cubicBezTo>
                    <a:pt x="49316" y="55765"/>
                    <a:pt x="49650" y="55789"/>
                    <a:pt x="49840" y="55682"/>
                  </a:cubicBezTo>
                  <a:cubicBezTo>
                    <a:pt x="49875" y="55660"/>
                    <a:pt x="49904" y="55651"/>
                    <a:pt x="49929" y="55651"/>
                  </a:cubicBezTo>
                  <a:cubicBezTo>
                    <a:pt x="50022" y="55651"/>
                    <a:pt x="50062" y="55771"/>
                    <a:pt x="50132" y="55771"/>
                  </a:cubicBezTo>
                  <a:cubicBezTo>
                    <a:pt x="50154" y="55771"/>
                    <a:pt x="50179" y="55760"/>
                    <a:pt x="50209" y="55730"/>
                  </a:cubicBezTo>
                  <a:cubicBezTo>
                    <a:pt x="50368" y="55571"/>
                    <a:pt x="50564" y="55528"/>
                    <a:pt x="50768" y="55528"/>
                  </a:cubicBezTo>
                  <a:cubicBezTo>
                    <a:pt x="50871" y="55528"/>
                    <a:pt x="50975" y="55539"/>
                    <a:pt x="51078" y="55551"/>
                  </a:cubicBezTo>
                  <a:cubicBezTo>
                    <a:pt x="51092" y="55552"/>
                    <a:pt x="51106" y="55553"/>
                    <a:pt x="51119" y="55553"/>
                  </a:cubicBezTo>
                  <a:cubicBezTo>
                    <a:pt x="51243" y="55553"/>
                    <a:pt x="51385" y="55507"/>
                    <a:pt x="51459" y="55432"/>
                  </a:cubicBezTo>
                  <a:cubicBezTo>
                    <a:pt x="51733" y="55134"/>
                    <a:pt x="52126" y="55241"/>
                    <a:pt x="52448" y="55194"/>
                  </a:cubicBezTo>
                  <a:cubicBezTo>
                    <a:pt x="52757" y="55146"/>
                    <a:pt x="53126" y="55134"/>
                    <a:pt x="53317" y="54956"/>
                  </a:cubicBezTo>
                  <a:cubicBezTo>
                    <a:pt x="53531" y="54753"/>
                    <a:pt x="53805" y="54706"/>
                    <a:pt x="53972" y="54694"/>
                  </a:cubicBezTo>
                  <a:cubicBezTo>
                    <a:pt x="54543" y="54646"/>
                    <a:pt x="54841" y="54182"/>
                    <a:pt x="55281" y="53955"/>
                  </a:cubicBezTo>
                  <a:cubicBezTo>
                    <a:pt x="55555" y="53825"/>
                    <a:pt x="55781" y="53515"/>
                    <a:pt x="55912" y="53170"/>
                  </a:cubicBezTo>
                  <a:cubicBezTo>
                    <a:pt x="55960" y="53027"/>
                    <a:pt x="56186" y="53063"/>
                    <a:pt x="56258" y="52836"/>
                  </a:cubicBezTo>
                  <a:cubicBezTo>
                    <a:pt x="56424" y="52360"/>
                    <a:pt x="56734" y="51943"/>
                    <a:pt x="56936" y="51491"/>
                  </a:cubicBezTo>
                  <a:cubicBezTo>
                    <a:pt x="57103" y="51122"/>
                    <a:pt x="57270" y="50717"/>
                    <a:pt x="57282" y="50336"/>
                  </a:cubicBezTo>
                  <a:cubicBezTo>
                    <a:pt x="57293" y="49955"/>
                    <a:pt x="57353" y="49586"/>
                    <a:pt x="57401" y="49229"/>
                  </a:cubicBezTo>
                  <a:cubicBezTo>
                    <a:pt x="57484" y="48526"/>
                    <a:pt x="57532" y="47836"/>
                    <a:pt x="57603" y="47133"/>
                  </a:cubicBezTo>
                  <a:cubicBezTo>
                    <a:pt x="57663" y="46681"/>
                    <a:pt x="57663" y="46228"/>
                    <a:pt x="57686" y="45764"/>
                  </a:cubicBezTo>
                  <a:cubicBezTo>
                    <a:pt x="57710" y="45181"/>
                    <a:pt x="57722" y="44609"/>
                    <a:pt x="57722" y="44026"/>
                  </a:cubicBezTo>
                  <a:cubicBezTo>
                    <a:pt x="57710" y="42514"/>
                    <a:pt x="57448" y="41025"/>
                    <a:pt x="57389" y="39513"/>
                  </a:cubicBezTo>
                  <a:cubicBezTo>
                    <a:pt x="57353" y="38644"/>
                    <a:pt x="57282" y="37763"/>
                    <a:pt x="57293" y="36894"/>
                  </a:cubicBezTo>
                  <a:cubicBezTo>
                    <a:pt x="57305" y="35894"/>
                    <a:pt x="57151" y="34917"/>
                    <a:pt x="57127" y="33929"/>
                  </a:cubicBezTo>
                  <a:cubicBezTo>
                    <a:pt x="57115" y="33489"/>
                    <a:pt x="57032" y="33024"/>
                    <a:pt x="57067" y="32608"/>
                  </a:cubicBezTo>
                  <a:cubicBezTo>
                    <a:pt x="57103" y="32131"/>
                    <a:pt x="57055" y="31679"/>
                    <a:pt x="57043" y="31215"/>
                  </a:cubicBezTo>
                  <a:cubicBezTo>
                    <a:pt x="57032" y="30572"/>
                    <a:pt x="57055" y="29917"/>
                    <a:pt x="57103" y="29274"/>
                  </a:cubicBezTo>
                  <a:cubicBezTo>
                    <a:pt x="57139" y="28774"/>
                    <a:pt x="57115" y="28262"/>
                    <a:pt x="57174" y="27762"/>
                  </a:cubicBezTo>
                  <a:cubicBezTo>
                    <a:pt x="57234" y="27190"/>
                    <a:pt x="57186" y="26595"/>
                    <a:pt x="57222" y="26023"/>
                  </a:cubicBezTo>
                  <a:cubicBezTo>
                    <a:pt x="57270" y="24976"/>
                    <a:pt x="57305" y="23916"/>
                    <a:pt x="57282" y="22868"/>
                  </a:cubicBezTo>
                  <a:cubicBezTo>
                    <a:pt x="57270" y="21761"/>
                    <a:pt x="57353" y="20642"/>
                    <a:pt x="57317" y="19535"/>
                  </a:cubicBezTo>
                  <a:cubicBezTo>
                    <a:pt x="57305" y="19177"/>
                    <a:pt x="57305" y="18796"/>
                    <a:pt x="57317" y="18439"/>
                  </a:cubicBezTo>
                  <a:cubicBezTo>
                    <a:pt x="57341" y="17963"/>
                    <a:pt x="57293" y="17487"/>
                    <a:pt x="57293" y="17010"/>
                  </a:cubicBezTo>
                  <a:cubicBezTo>
                    <a:pt x="57293" y="16439"/>
                    <a:pt x="57389" y="15879"/>
                    <a:pt x="57305" y="15296"/>
                  </a:cubicBezTo>
                  <a:cubicBezTo>
                    <a:pt x="57198" y="14570"/>
                    <a:pt x="57234" y="13820"/>
                    <a:pt x="57174" y="13081"/>
                  </a:cubicBezTo>
                  <a:cubicBezTo>
                    <a:pt x="57127" y="12534"/>
                    <a:pt x="57210" y="11986"/>
                    <a:pt x="57127" y="11438"/>
                  </a:cubicBezTo>
                  <a:cubicBezTo>
                    <a:pt x="57032" y="10784"/>
                    <a:pt x="56960" y="10117"/>
                    <a:pt x="56984" y="9462"/>
                  </a:cubicBezTo>
                  <a:cubicBezTo>
                    <a:pt x="56996" y="9069"/>
                    <a:pt x="57008" y="8664"/>
                    <a:pt x="56996" y="8283"/>
                  </a:cubicBezTo>
                  <a:cubicBezTo>
                    <a:pt x="56948" y="7212"/>
                    <a:pt x="56829" y="6152"/>
                    <a:pt x="56686" y="5092"/>
                  </a:cubicBezTo>
                  <a:cubicBezTo>
                    <a:pt x="56579" y="4307"/>
                    <a:pt x="56412" y="3533"/>
                    <a:pt x="56067" y="2818"/>
                  </a:cubicBezTo>
                  <a:cubicBezTo>
                    <a:pt x="55793" y="2282"/>
                    <a:pt x="55365" y="1866"/>
                    <a:pt x="54936" y="1461"/>
                  </a:cubicBezTo>
                  <a:cubicBezTo>
                    <a:pt x="54858" y="1383"/>
                    <a:pt x="54709" y="1172"/>
                    <a:pt x="54544" y="1172"/>
                  </a:cubicBezTo>
                  <a:cubicBezTo>
                    <a:pt x="54532" y="1172"/>
                    <a:pt x="54520" y="1173"/>
                    <a:pt x="54507" y="1175"/>
                  </a:cubicBezTo>
                  <a:cubicBezTo>
                    <a:pt x="54462" y="1186"/>
                    <a:pt x="54420" y="1191"/>
                    <a:pt x="54379" y="1191"/>
                  </a:cubicBezTo>
                  <a:cubicBezTo>
                    <a:pt x="54105" y="1191"/>
                    <a:pt x="53907" y="977"/>
                    <a:pt x="53638" y="925"/>
                  </a:cubicBezTo>
                  <a:cubicBezTo>
                    <a:pt x="53150" y="842"/>
                    <a:pt x="52650" y="675"/>
                    <a:pt x="52150" y="580"/>
                  </a:cubicBezTo>
                  <a:cubicBezTo>
                    <a:pt x="51388" y="437"/>
                    <a:pt x="50614" y="449"/>
                    <a:pt x="49840" y="401"/>
                  </a:cubicBezTo>
                  <a:cubicBezTo>
                    <a:pt x="48709" y="330"/>
                    <a:pt x="35672" y="354"/>
                    <a:pt x="34541" y="270"/>
                  </a:cubicBezTo>
                  <a:cubicBezTo>
                    <a:pt x="33875" y="225"/>
                    <a:pt x="33198" y="127"/>
                    <a:pt x="32521" y="127"/>
                  </a:cubicBezTo>
                  <a:cubicBezTo>
                    <a:pt x="32484" y="127"/>
                    <a:pt x="32447" y="127"/>
                    <a:pt x="32409" y="127"/>
                  </a:cubicBezTo>
                  <a:cubicBezTo>
                    <a:pt x="31969" y="127"/>
                    <a:pt x="31540" y="80"/>
                    <a:pt x="31112" y="32"/>
                  </a:cubicBezTo>
                  <a:cubicBezTo>
                    <a:pt x="30950" y="9"/>
                    <a:pt x="30781" y="0"/>
                    <a:pt x="306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182875" spcFirstLastPara="1" rIns="18287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6611360" y="3196865"/>
              <a:ext cx="1409641" cy="253366"/>
            </a:xfrm>
            <a:custGeom>
              <a:rect b="b" l="l" r="r" t="t"/>
              <a:pathLst>
                <a:path extrusionOk="0" h="9873" w="54930">
                  <a:moveTo>
                    <a:pt x="30374" y="1"/>
                  </a:moveTo>
                  <a:cubicBezTo>
                    <a:pt x="30123" y="1"/>
                    <a:pt x="29871" y="15"/>
                    <a:pt x="29616" y="40"/>
                  </a:cubicBezTo>
                  <a:cubicBezTo>
                    <a:pt x="29462" y="55"/>
                    <a:pt x="29307" y="61"/>
                    <a:pt x="29152" y="61"/>
                  </a:cubicBezTo>
                  <a:cubicBezTo>
                    <a:pt x="28830" y="61"/>
                    <a:pt x="28506" y="38"/>
                    <a:pt x="28180" y="38"/>
                  </a:cubicBezTo>
                  <a:cubicBezTo>
                    <a:pt x="28048" y="38"/>
                    <a:pt x="27916" y="42"/>
                    <a:pt x="27783" y="52"/>
                  </a:cubicBezTo>
                  <a:cubicBezTo>
                    <a:pt x="27499" y="74"/>
                    <a:pt x="27208" y="85"/>
                    <a:pt x="26915" y="85"/>
                  </a:cubicBezTo>
                  <a:cubicBezTo>
                    <a:pt x="26555" y="85"/>
                    <a:pt x="26191" y="68"/>
                    <a:pt x="25830" y="28"/>
                  </a:cubicBezTo>
                  <a:cubicBezTo>
                    <a:pt x="25769" y="21"/>
                    <a:pt x="25707" y="18"/>
                    <a:pt x="25646" y="18"/>
                  </a:cubicBezTo>
                  <a:cubicBezTo>
                    <a:pt x="25368" y="18"/>
                    <a:pt x="25095" y="82"/>
                    <a:pt x="24803" y="82"/>
                  </a:cubicBezTo>
                  <a:cubicBezTo>
                    <a:pt x="24753" y="82"/>
                    <a:pt x="24703" y="80"/>
                    <a:pt x="24652" y="76"/>
                  </a:cubicBezTo>
                  <a:cubicBezTo>
                    <a:pt x="24154" y="30"/>
                    <a:pt x="23652" y="5"/>
                    <a:pt x="23147" y="5"/>
                  </a:cubicBezTo>
                  <a:cubicBezTo>
                    <a:pt x="22746" y="5"/>
                    <a:pt x="22343" y="21"/>
                    <a:pt x="21937" y="52"/>
                  </a:cubicBezTo>
                  <a:cubicBezTo>
                    <a:pt x="21752" y="71"/>
                    <a:pt x="21559" y="161"/>
                    <a:pt x="21343" y="161"/>
                  </a:cubicBezTo>
                  <a:cubicBezTo>
                    <a:pt x="21281" y="161"/>
                    <a:pt x="21217" y="154"/>
                    <a:pt x="21151" y="136"/>
                  </a:cubicBezTo>
                  <a:cubicBezTo>
                    <a:pt x="21025" y="102"/>
                    <a:pt x="15657" y="33"/>
                    <a:pt x="12450" y="33"/>
                  </a:cubicBezTo>
                  <a:cubicBezTo>
                    <a:pt x="11118" y="33"/>
                    <a:pt x="10158" y="45"/>
                    <a:pt x="10102" y="76"/>
                  </a:cubicBezTo>
                  <a:cubicBezTo>
                    <a:pt x="9904" y="180"/>
                    <a:pt x="9704" y="207"/>
                    <a:pt x="9503" y="207"/>
                  </a:cubicBezTo>
                  <a:cubicBezTo>
                    <a:pt x="9293" y="207"/>
                    <a:pt x="9083" y="178"/>
                    <a:pt x="8875" y="178"/>
                  </a:cubicBezTo>
                  <a:cubicBezTo>
                    <a:pt x="8828" y="178"/>
                    <a:pt x="8780" y="179"/>
                    <a:pt x="8733" y="183"/>
                  </a:cubicBezTo>
                  <a:cubicBezTo>
                    <a:pt x="8639" y="193"/>
                    <a:pt x="8553" y="276"/>
                    <a:pt x="8450" y="276"/>
                  </a:cubicBezTo>
                  <a:cubicBezTo>
                    <a:pt x="8423" y="276"/>
                    <a:pt x="8394" y="270"/>
                    <a:pt x="8364" y="255"/>
                  </a:cubicBezTo>
                  <a:cubicBezTo>
                    <a:pt x="8223" y="191"/>
                    <a:pt x="8077" y="170"/>
                    <a:pt x="7933" y="170"/>
                  </a:cubicBezTo>
                  <a:cubicBezTo>
                    <a:pt x="7724" y="170"/>
                    <a:pt x="7518" y="215"/>
                    <a:pt x="7328" y="243"/>
                  </a:cubicBezTo>
                  <a:cubicBezTo>
                    <a:pt x="7002" y="285"/>
                    <a:pt x="6619" y="429"/>
                    <a:pt x="6338" y="429"/>
                  </a:cubicBezTo>
                  <a:cubicBezTo>
                    <a:pt x="6301" y="429"/>
                    <a:pt x="6266" y="427"/>
                    <a:pt x="6233" y="421"/>
                  </a:cubicBezTo>
                  <a:cubicBezTo>
                    <a:pt x="6170" y="409"/>
                    <a:pt x="6108" y="403"/>
                    <a:pt x="6048" y="403"/>
                  </a:cubicBezTo>
                  <a:cubicBezTo>
                    <a:pt x="5689" y="403"/>
                    <a:pt x="5360" y="591"/>
                    <a:pt x="5007" y="591"/>
                  </a:cubicBezTo>
                  <a:cubicBezTo>
                    <a:pt x="4910" y="591"/>
                    <a:pt x="4811" y="577"/>
                    <a:pt x="4709" y="540"/>
                  </a:cubicBezTo>
                  <a:cubicBezTo>
                    <a:pt x="4687" y="532"/>
                    <a:pt x="4660" y="528"/>
                    <a:pt x="4631" y="528"/>
                  </a:cubicBezTo>
                  <a:cubicBezTo>
                    <a:pt x="4454" y="528"/>
                    <a:pt x="4159" y="661"/>
                    <a:pt x="3935" y="671"/>
                  </a:cubicBezTo>
                  <a:cubicBezTo>
                    <a:pt x="3747" y="680"/>
                    <a:pt x="3613" y="904"/>
                    <a:pt x="3437" y="904"/>
                  </a:cubicBezTo>
                  <a:cubicBezTo>
                    <a:pt x="3378" y="904"/>
                    <a:pt x="3315" y="879"/>
                    <a:pt x="3244" y="814"/>
                  </a:cubicBezTo>
                  <a:cubicBezTo>
                    <a:pt x="3244" y="814"/>
                    <a:pt x="3220" y="826"/>
                    <a:pt x="3220" y="838"/>
                  </a:cubicBezTo>
                  <a:cubicBezTo>
                    <a:pt x="2982" y="1302"/>
                    <a:pt x="2435" y="1243"/>
                    <a:pt x="2054" y="1457"/>
                  </a:cubicBezTo>
                  <a:cubicBezTo>
                    <a:pt x="1577" y="1731"/>
                    <a:pt x="1303" y="2148"/>
                    <a:pt x="1077" y="2517"/>
                  </a:cubicBezTo>
                  <a:cubicBezTo>
                    <a:pt x="613" y="3267"/>
                    <a:pt x="541" y="4184"/>
                    <a:pt x="399" y="5065"/>
                  </a:cubicBezTo>
                  <a:cubicBezTo>
                    <a:pt x="327" y="5493"/>
                    <a:pt x="327" y="5934"/>
                    <a:pt x="279" y="6363"/>
                  </a:cubicBezTo>
                  <a:cubicBezTo>
                    <a:pt x="160" y="7339"/>
                    <a:pt x="137" y="8327"/>
                    <a:pt x="89" y="9470"/>
                  </a:cubicBezTo>
                  <a:cubicBezTo>
                    <a:pt x="0" y="9716"/>
                    <a:pt x="99" y="9872"/>
                    <a:pt x="398" y="9872"/>
                  </a:cubicBezTo>
                  <a:cubicBezTo>
                    <a:pt x="460" y="9872"/>
                    <a:pt x="532" y="9866"/>
                    <a:pt x="613" y="9851"/>
                  </a:cubicBezTo>
                  <a:cubicBezTo>
                    <a:pt x="631" y="9848"/>
                    <a:pt x="650" y="9846"/>
                    <a:pt x="669" y="9846"/>
                  </a:cubicBezTo>
                  <a:cubicBezTo>
                    <a:pt x="720" y="9846"/>
                    <a:pt x="772" y="9856"/>
                    <a:pt x="822" y="9856"/>
                  </a:cubicBezTo>
                  <a:cubicBezTo>
                    <a:pt x="884" y="9856"/>
                    <a:pt x="943" y="9842"/>
                    <a:pt x="994" y="9780"/>
                  </a:cubicBezTo>
                  <a:cubicBezTo>
                    <a:pt x="1018" y="9768"/>
                    <a:pt x="1053" y="9768"/>
                    <a:pt x="1077" y="9768"/>
                  </a:cubicBezTo>
                  <a:cubicBezTo>
                    <a:pt x="1275" y="9738"/>
                    <a:pt x="1473" y="9733"/>
                    <a:pt x="1671" y="9733"/>
                  </a:cubicBezTo>
                  <a:cubicBezTo>
                    <a:pt x="1773" y="9733"/>
                    <a:pt x="1875" y="9734"/>
                    <a:pt x="1978" y="9734"/>
                  </a:cubicBezTo>
                  <a:cubicBezTo>
                    <a:pt x="2157" y="9734"/>
                    <a:pt x="2336" y="9730"/>
                    <a:pt x="2518" y="9708"/>
                  </a:cubicBezTo>
                  <a:cubicBezTo>
                    <a:pt x="2587" y="9699"/>
                    <a:pt x="2658" y="9695"/>
                    <a:pt x="2729" y="9695"/>
                  </a:cubicBezTo>
                  <a:cubicBezTo>
                    <a:pt x="3081" y="9695"/>
                    <a:pt x="3450" y="9792"/>
                    <a:pt x="3813" y="9792"/>
                  </a:cubicBezTo>
                  <a:cubicBezTo>
                    <a:pt x="3829" y="9792"/>
                    <a:pt x="3846" y="9792"/>
                    <a:pt x="3863" y="9792"/>
                  </a:cubicBezTo>
                  <a:cubicBezTo>
                    <a:pt x="4248" y="9792"/>
                    <a:pt x="4640" y="9756"/>
                    <a:pt x="5028" y="9756"/>
                  </a:cubicBezTo>
                  <a:cubicBezTo>
                    <a:pt x="5144" y="9756"/>
                    <a:pt x="5260" y="9759"/>
                    <a:pt x="5375" y="9768"/>
                  </a:cubicBezTo>
                  <a:cubicBezTo>
                    <a:pt x="5455" y="9775"/>
                    <a:pt x="5538" y="9779"/>
                    <a:pt x="5623" y="9779"/>
                  </a:cubicBezTo>
                  <a:cubicBezTo>
                    <a:pt x="5829" y="9779"/>
                    <a:pt x="6049" y="9755"/>
                    <a:pt x="6268" y="9696"/>
                  </a:cubicBezTo>
                  <a:cubicBezTo>
                    <a:pt x="6709" y="9577"/>
                    <a:pt x="7209" y="9649"/>
                    <a:pt x="7685" y="9589"/>
                  </a:cubicBezTo>
                  <a:cubicBezTo>
                    <a:pt x="7848" y="9572"/>
                    <a:pt x="8059" y="9563"/>
                    <a:pt x="8285" y="9563"/>
                  </a:cubicBezTo>
                  <a:cubicBezTo>
                    <a:pt x="8703" y="9563"/>
                    <a:pt x="9170" y="9595"/>
                    <a:pt x="9471" y="9672"/>
                  </a:cubicBezTo>
                  <a:cubicBezTo>
                    <a:pt x="9478" y="9676"/>
                    <a:pt x="9485" y="9677"/>
                    <a:pt x="9492" y="9677"/>
                  </a:cubicBezTo>
                  <a:cubicBezTo>
                    <a:pt x="9509" y="9677"/>
                    <a:pt x="9526" y="9669"/>
                    <a:pt x="9543" y="9661"/>
                  </a:cubicBezTo>
                  <a:cubicBezTo>
                    <a:pt x="9721" y="9530"/>
                    <a:pt x="9900" y="9518"/>
                    <a:pt x="10138" y="9518"/>
                  </a:cubicBezTo>
                  <a:cubicBezTo>
                    <a:pt x="10457" y="9518"/>
                    <a:pt x="14441" y="9487"/>
                    <a:pt x="17619" y="9487"/>
                  </a:cubicBezTo>
                  <a:cubicBezTo>
                    <a:pt x="19661" y="9487"/>
                    <a:pt x="21370" y="9500"/>
                    <a:pt x="21556" y="9541"/>
                  </a:cubicBezTo>
                  <a:cubicBezTo>
                    <a:pt x="21559" y="9545"/>
                    <a:pt x="21564" y="9546"/>
                    <a:pt x="21570" y="9546"/>
                  </a:cubicBezTo>
                  <a:cubicBezTo>
                    <a:pt x="21585" y="9546"/>
                    <a:pt x="21607" y="9535"/>
                    <a:pt x="21615" y="9518"/>
                  </a:cubicBezTo>
                  <a:cubicBezTo>
                    <a:pt x="21676" y="9330"/>
                    <a:pt x="21789" y="9287"/>
                    <a:pt x="21917" y="9287"/>
                  </a:cubicBezTo>
                  <a:cubicBezTo>
                    <a:pt x="22024" y="9287"/>
                    <a:pt x="22142" y="9317"/>
                    <a:pt x="22248" y="9317"/>
                  </a:cubicBezTo>
                  <a:cubicBezTo>
                    <a:pt x="22264" y="9317"/>
                    <a:pt x="22279" y="9317"/>
                    <a:pt x="22294" y="9315"/>
                  </a:cubicBezTo>
                  <a:cubicBezTo>
                    <a:pt x="22527" y="9286"/>
                    <a:pt x="22773" y="9253"/>
                    <a:pt x="23013" y="9253"/>
                  </a:cubicBezTo>
                  <a:cubicBezTo>
                    <a:pt x="23166" y="9253"/>
                    <a:pt x="23317" y="9266"/>
                    <a:pt x="23461" y="9303"/>
                  </a:cubicBezTo>
                  <a:cubicBezTo>
                    <a:pt x="23495" y="9311"/>
                    <a:pt x="23526" y="9314"/>
                    <a:pt x="23555" y="9314"/>
                  </a:cubicBezTo>
                  <a:cubicBezTo>
                    <a:pt x="23750" y="9314"/>
                    <a:pt x="23856" y="9171"/>
                    <a:pt x="24033" y="9171"/>
                  </a:cubicBezTo>
                  <a:cubicBezTo>
                    <a:pt x="24045" y="9171"/>
                    <a:pt x="24056" y="9171"/>
                    <a:pt x="24068" y="9172"/>
                  </a:cubicBezTo>
                  <a:cubicBezTo>
                    <a:pt x="24261" y="9199"/>
                    <a:pt x="24452" y="9212"/>
                    <a:pt x="24643" y="9212"/>
                  </a:cubicBezTo>
                  <a:cubicBezTo>
                    <a:pt x="24877" y="9212"/>
                    <a:pt x="25112" y="9193"/>
                    <a:pt x="25354" y="9160"/>
                  </a:cubicBezTo>
                  <a:cubicBezTo>
                    <a:pt x="25463" y="9143"/>
                    <a:pt x="25575" y="9137"/>
                    <a:pt x="25691" y="9137"/>
                  </a:cubicBezTo>
                  <a:cubicBezTo>
                    <a:pt x="25967" y="9137"/>
                    <a:pt x="26259" y="9172"/>
                    <a:pt x="26545" y="9172"/>
                  </a:cubicBezTo>
                  <a:cubicBezTo>
                    <a:pt x="26811" y="9172"/>
                    <a:pt x="27107" y="9213"/>
                    <a:pt x="27371" y="9213"/>
                  </a:cubicBezTo>
                  <a:cubicBezTo>
                    <a:pt x="27484" y="9213"/>
                    <a:pt x="27591" y="9206"/>
                    <a:pt x="27688" y="9184"/>
                  </a:cubicBezTo>
                  <a:cubicBezTo>
                    <a:pt x="27776" y="9165"/>
                    <a:pt x="27864" y="9158"/>
                    <a:pt x="27951" y="9158"/>
                  </a:cubicBezTo>
                  <a:cubicBezTo>
                    <a:pt x="28215" y="9158"/>
                    <a:pt x="28474" y="9225"/>
                    <a:pt x="28733" y="9225"/>
                  </a:cubicBezTo>
                  <a:cubicBezTo>
                    <a:pt x="28861" y="9225"/>
                    <a:pt x="28988" y="9209"/>
                    <a:pt x="29116" y="9160"/>
                  </a:cubicBezTo>
                  <a:cubicBezTo>
                    <a:pt x="29214" y="9122"/>
                    <a:pt x="29312" y="9111"/>
                    <a:pt x="29413" y="9111"/>
                  </a:cubicBezTo>
                  <a:cubicBezTo>
                    <a:pt x="29551" y="9111"/>
                    <a:pt x="29692" y="9132"/>
                    <a:pt x="29836" y="9132"/>
                  </a:cubicBezTo>
                  <a:cubicBezTo>
                    <a:pt x="29882" y="9132"/>
                    <a:pt x="29928" y="9130"/>
                    <a:pt x="29974" y="9125"/>
                  </a:cubicBezTo>
                  <a:cubicBezTo>
                    <a:pt x="30135" y="9109"/>
                    <a:pt x="30297" y="9103"/>
                    <a:pt x="30460" y="9103"/>
                  </a:cubicBezTo>
                  <a:cubicBezTo>
                    <a:pt x="30876" y="9103"/>
                    <a:pt x="31295" y="9141"/>
                    <a:pt x="31714" y="9141"/>
                  </a:cubicBezTo>
                  <a:cubicBezTo>
                    <a:pt x="31856" y="9141"/>
                    <a:pt x="31998" y="9136"/>
                    <a:pt x="32141" y="9125"/>
                  </a:cubicBezTo>
                  <a:cubicBezTo>
                    <a:pt x="32269" y="9112"/>
                    <a:pt x="32398" y="9108"/>
                    <a:pt x="32528" y="9108"/>
                  </a:cubicBezTo>
                  <a:cubicBezTo>
                    <a:pt x="32738" y="9108"/>
                    <a:pt x="32950" y="9118"/>
                    <a:pt x="33163" y="9118"/>
                  </a:cubicBezTo>
                  <a:cubicBezTo>
                    <a:pt x="33294" y="9118"/>
                    <a:pt x="33426" y="9114"/>
                    <a:pt x="33557" y="9101"/>
                  </a:cubicBezTo>
                  <a:cubicBezTo>
                    <a:pt x="34046" y="9065"/>
                    <a:pt x="34534" y="9041"/>
                    <a:pt x="35022" y="8994"/>
                  </a:cubicBezTo>
                  <a:cubicBezTo>
                    <a:pt x="35072" y="8987"/>
                    <a:pt x="35332" y="8985"/>
                    <a:pt x="35744" y="8985"/>
                  </a:cubicBezTo>
                  <a:cubicBezTo>
                    <a:pt x="37465" y="8985"/>
                    <a:pt x="41855" y="9029"/>
                    <a:pt x="44905" y="9029"/>
                  </a:cubicBezTo>
                  <a:cubicBezTo>
                    <a:pt x="46639" y="9029"/>
                    <a:pt x="47940" y="9015"/>
                    <a:pt x="48071" y="8970"/>
                  </a:cubicBezTo>
                  <a:cubicBezTo>
                    <a:pt x="48264" y="8908"/>
                    <a:pt x="48484" y="8891"/>
                    <a:pt x="48707" y="8891"/>
                  </a:cubicBezTo>
                  <a:cubicBezTo>
                    <a:pt x="48910" y="8891"/>
                    <a:pt x="49117" y="8905"/>
                    <a:pt x="49309" y="8910"/>
                  </a:cubicBezTo>
                  <a:cubicBezTo>
                    <a:pt x="49344" y="8911"/>
                    <a:pt x="49379" y="8912"/>
                    <a:pt x="49413" y="8912"/>
                  </a:cubicBezTo>
                  <a:cubicBezTo>
                    <a:pt x="49800" y="8912"/>
                    <a:pt x="50194" y="8866"/>
                    <a:pt x="50588" y="8866"/>
                  </a:cubicBezTo>
                  <a:cubicBezTo>
                    <a:pt x="50682" y="8866"/>
                    <a:pt x="50775" y="8868"/>
                    <a:pt x="50869" y="8875"/>
                  </a:cubicBezTo>
                  <a:cubicBezTo>
                    <a:pt x="51061" y="8885"/>
                    <a:pt x="51254" y="8888"/>
                    <a:pt x="51447" y="8888"/>
                  </a:cubicBezTo>
                  <a:cubicBezTo>
                    <a:pt x="51858" y="8888"/>
                    <a:pt x="52271" y="8873"/>
                    <a:pt x="52680" y="8873"/>
                  </a:cubicBezTo>
                  <a:cubicBezTo>
                    <a:pt x="52759" y="8873"/>
                    <a:pt x="52838" y="8873"/>
                    <a:pt x="52917" y="8875"/>
                  </a:cubicBezTo>
                  <a:cubicBezTo>
                    <a:pt x="52998" y="8875"/>
                    <a:pt x="53128" y="8784"/>
                    <a:pt x="53226" y="8784"/>
                  </a:cubicBezTo>
                  <a:cubicBezTo>
                    <a:pt x="53301" y="8784"/>
                    <a:pt x="53358" y="8838"/>
                    <a:pt x="53358" y="9030"/>
                  </a:cubicBezTo>
                  <a:cubicBezTo>
                    <a:pt x="53358" y="9030"/>
                    <a:pt x="53405" y="9040"/>
                    <a:pt x="53444" y="9040"/>
                  </a:cubicBezTo>
                  <a:cubicBezTo>
                    <a:pt x="53463" y="9040"/>
                    <a:pt x="53481" y="9037"/>
                    <a:pt x="53489" y="9030"/>
                  </a:cubicBezTo>
                  <a:cubicBezTo>
                    <a:pt x="53722" y="8828"/>
                    <a:pt x="53988" y="8796"/>
                    <a:pt x="54261" y="8796"/>
                  </a:cubicBezTo>
                  <a:cubicBezTo>
                    <a:pt x="54391" y="8796"/>
                    <a:pt x="54524" y="8803"/>
                    <a:pt x="54655" y="8803"/>
                  </a:cubicBezTo>
                  <a:cubicBezTo>
                    <a:pt x="54786" y="8803"/>
                    <a:pt x="54929" y="8696"/>
                    <a:pt x="54917" y="8577"/>
                  </a:cubicBezTo>
                  <a:cubicBezTo>
                    <a:pt x="54870" y="8125"/>
                    <a:pt x="54917" y="7672"/>
                    <a:pt x="54870" y="7232"/>
                  </a:cubicBezTo>
                  <a:cubicBezTo>
                    <a:pt x="54798" y="6636"/>
                    <a:pt x="54834" y="6041"/>
                    <a:pt x="54751" y="5446"/>
                  </a:cubicBezTo>
                  <a:cubicBezTo>
                    <a:pt x="54691" y="4946"/>
                    <a:pt x="54703" y="4446"/>
                    <a:pt x="54596" y="3969"/>
                  </a:cubicBezTo>
                  <a:cubicBezTo>
                    <a:pt x="54501" y="3565"/>
                    <a:pt x="54453" y="3148"/>
                    <a:pt x="54310" y="2767"/>
                  </a:cubicBezTo>
                  <a:cubicBezTo>
                    <a:pt x="54024" y="2005"/>
                    <a:pt x="53572" y="1374"/>
                    <a:pt x="52822" y="981"/>
                  </a:cubicBezTo>
                  <a:cubicBezTo>
                    <a:pt x="52369" y="743"/>
                    <a:pt x="51893" y="719"/>
                    <a:pt x="51429" y="648"/>
                  </a:cubicBezTo>
                  <a:cubicBezTo>
                    <a:pt x="50998" y="582"/>
                    <a:pt x="50574" y="479"/>
                    <a:pt x="50146" y="479"/>
                  </a:cubicBezTo>
                  <a:cubicBezTo>
                    <a:pt x="50030" y="479"/>
                    <a:pt x="49914" y="487"/>
                    <a:pt x="49798" y="505"/>
                  </a:cubicBezTo>
                  <a:cubicBezTo>
                    <a:pt x="49755" y="509"/>
                    <a:pt x="49711" y="511"/>
                    <a:pt x="49666" y="511"/>
                  </a:cubicBezTo>
                  <a:cubicBezTo>
                    <a:pt x="49463" y="511"/>
                    <a:pt x="49249" y="470"/>
                    <a:pt x="49083" y="421"/>
                  </a:cubicBezTo>
                  <a:cubicBezTo>
                    <a:pt x="48488" y="255"/>
                    <a:pt x="35974" y="338"/>
                    <a:pt x="35379" y="278"/>
                  </a:cubicBezTo>
                  <a:cubicBezTo>
                    <a:pt x="35144" y="262"/>
                    <a:pt x="34898" y="218"/>
                    <a:pt x="34644" y="218"/>
                  </a:cubicBezTo>
                  <a:cubicBezTo>
                    <a:pt x="34526" y="218"/>
                    <a:pt x="34405" y="228"/>
                    <a:pt x="34284" y="255"/>
                  </a:cubicBezTo>
                  <a:cubicBezTo>
                    <a:pt x="34200" y="273"/>
                    <a:pt x="34096" y="281"/>
                    <a:pt x="33989" y="281"/>
                  </a:cubicBezTo>
                  <a:cubicBezTo>
                    <a:pt x="33882" y="281"/>
                    <a:pt x="33772" y="273"/>
                    <a:pt x="33677" y="255"/>
                  </a:cubicBezTo>
                  <a:cubicBezTo>
                    <a:pt x="33141" y="159"/>
                    <a:pt x="32593" y="171"/>
                    <a:pt x="32057" y="136"/>
                  </a:cubicBezTo>
                  <a:cubicBezTo>
                    <a:pt x="32052" y="135"/>
                    <a:pt x="32047" y="135"/>
                    <a:pt x="32042" y="135"/>
                  </a:cubicBezTo>
                  <a:cubicBezTo>
                    <a:pt x="31977" y="135"/>
                    <a:pt x="31910" y="191"/>
                    <a:pt x="31819" y="191"/>
                  </a:cubicBezTo>
                  <a:cubicBezTo>
                    <a:pt x="31800" y="191"/>
                    <a:pt x="31780" y="189"/>
                    <a:pt x="31760" y="183"/>
                  </a:cubicBezTo>
                  <a:cubicBezTo>
                    <a:pt x="31303" y="52"/>
                    <a:pt x="30841" y="1"/>
                    <a:pt x="3037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2" name="Google Shape;132;p22"/>
          <p:cNvGrpSpPr/>
          <p:nvPr/>
        </p:nvGrpSpPr>
        <p:grpSpPr>
          <a:xfrm>
            <a:off x="4723067" y="1838047"/>
            <a:ext cx="1535079" cy="2790555"/>
            <a:chOff x="4723067" y="1838047"/>
            <a:chExt cx="1535079" cy="2790555"/>
          </a:xfrm>
        </p:grpSpPr>
        <p:sp>
          <p:nvSpPr>
            <p:cNvPr id="133" name="Google Shape;133;p22"/>
            <p:cNvSpPr/>
            <p:nvPr/>
          </p:nvSpPr>
          <p:spPr>
            <a:xfrm>
              <a:off x="4723067" y="3176490"/>
              <a:ext cx="1535079" cy="1452113"/>
            </a:xfrm>
            <a:custGeom>
              <a:rect b="b" l="l" r="r" t="t"/>
              <a:pathLst>
                <a:path extrusionOk="0" h="56585" w="59818">
                  <a:moveTo>
                    <a:pt x="33549" y="931"/>
                  </a:moveTo>
                  <a:cubicBezTo>
                    <a:pt x="33746" y="931"/>
                    <a:pt x="33943" y="954"/>
                    <a:pt x="34124" y="965"/>
                  </a:cubicBezTo>
                  <a:cubicBezTo>
                    <a:pt x="34374" y="983"/>
                    <a:pt x="34630" y="989"/>
                    <a:pt x="34885" y="989"/>
                  </a:cubicBezTo>
                  <a:cubicBezTo>
                    <a:pt x="35139" y="989"/>
                    <a:pt x="35392" y="983"/>
                    <a:pt x="35636" y="977"/>
                  </a:cubicBezTo>
                  <a:cubicBezTo>
                    <a:pt x="35905" y="977"/>
                    <a:pt x="41359" y="1084"/>
                    <a:pt x="44695" y="1084"/>
                  </a:cubicBezTo>
                  <a:cubicBezTo>
                    <a:pt x="46085" y="1084"/>
                    <a:pt x="47107" y="1065"/>
                    <a:pt x="47233" y="1013"/>
                  </a:cubicBezTo>
                  <a:cubicBezTo>
                    <a:pt x="47339" y="973"/>
                    <a:pt x="47465" y="953"/>
                    <a:pt x="47599" y="953"/>
                  </a:cubicBezTo>
                  <a:cubicBezTo>
                    <a:pt x="47828" y="953"/>
                    <a:pt x="48078" y="1012"/>
                    <a:pt x="48281" y="1132"/>
                  </a:cubicBezTo>
                  <a:cubicBezTo>
                    <a:pt x="48326" y="1164"/>
                    <a:pt x="48368" y="1174"/>
                    <a:pt x="48407" y="1174"/>
                  </a:cubicBezTo>
                  <a:cubicBezTo>
                    <a:pt x="48496" y="1174"/>
                    <a:pt x="48574" y="1119"/>
                    <a:pt x="48667" y="1119"/>
                  </a:cubicBezTo>
                  <a:cubicBezTo>
                    <a:pt x="48673" y="1119"/>
                    <a:pt x="48679" y="1120"/>
                    <a:pt x="48686" y="1120"/>
                  </a:cubicBezTo>
                  <a:cubicBezTo>
                    <a:pt x="49638" y="1239"/>
                    <a:pt x="50591" y="1358"/>
                    <a:pt x="51531" y="1525"/>
                  </a:cubicBezTo>
                  <a:cubicBezTo>
                    <a:pt x="52067" y="1620"/>
                    <a:pt x="52591" y="1715"/>
                    <a:pt x="53127" y="1811"/>
                  </a:cubicBezTo>
                  <a:cubicBezTo>
                    <a:pt x="53615" y="1894"/>
                    <a:pt x="54163" y="1942"/>
                    <a:pt x="54567" y="2299"/>
                  </a:cubicBezTo>
                  <a:cubicBezTo>
                    <a:pt x="54746" y="2465"/>
                    <a:pt x="55044" y="2430"/>
                    <a:pt x="55258" y="2596"/>
                  </a:cubicBezTo>
                  <a:cubicBezTo>
                    <a:pt x="55675" y="2930"/>
                    <a:pt x="55901" y="3358"/>
                    <a:pt x="56175" y="3763"/>
                  </a:cubicBezTo>
                  <a:cubicBezTo>
                    <a:pt x="56329" y="4001"/>
                    <a:pt x="56341" y="4323"/>
                    <a:pt x="56651" y="4490"/>
                  </a:cubicBezTo>
                  <a:cubicBezTo>
                    <a:pt x="56722" y="4525"/>
                    <a:pt x="56687" y="4656"/>
                    <a:pt x="56687" y="4751"/>
                  </a:cubicBezTo>
                  <a:cubicBezTo>
                    <a:pt x="56710" y="5002"/>
                    <a:pt x="56722" y="5252"/>
                    <a:pt x="56853" y="5513"/>
                  </a:cubicBezTo>
                  <a:cubicBezTo>
                    <a:pt x="56996" y="5775"/>
                    <a:pt x="56853" y="6097"/>
                    <a:pt x="56937" y="6406"/>
                  </a:cubicBezTo>
                  <a:cubicBezTo>
                    <a:pt x="57020" y="6752"/>
                    <a:pt x="57080" y="7109"/>
                    <a:pt x="57127" y="7478"/>
                  </a:cubicBezTo>
                  <a:cubicBezTo>
                    <a:pt x="57187" y="8014"/>
                    <a:pt x="57222" y="8561"/>
                    <a:pt x="57282" y="9097"/>
                  </a:cubicBezTo>
                  <a:cubicBezTo>
                    <a:pt x="57318" y="9478"/>
                    <a:pt x="57353" y="9871"/>
                    <a:pt x="57389" y="10252"/>
                  </a:cubicBezTo>
                  <a:cubicBezTo>
                    <a:pt x="57413" y="10621"/>
                    <a:pt x="57413" y="10990"/>
                    <a:pt x="57437" y="11359"/>
                  </a:cubicBezTo>
                  <a:cubicBezTo>
                    <a:pt x="57446" y="11515"/>
                    <a:pt x="57289" y="11584"/>
                    <a:pt x="57133" y="11584"/>
                  </a:cubicBezTo>
                  <a:cubicBezTo>
                    <a:pt x="57099" y="11584"/>
                    <a:pt x="57064" y="11580"/>
                    <a:pt x="57032" y="11574"/>
                  </a:cubicBezTo>
                  <a:cubicBezTo>
                    <a:pt x="56852" y="11539"/>
                    <a:pt x="56673" y="11527"/>
                    <a:pt x="56495" y="11527"/>
                  </a:cubicBezTo>
                  <a:cubicBezTo>
                    <a:pt x="56077" y="11527"/>
                    <a:pt x="55662" y="11593"/>
                    <a:pt x="55243" y="11593"/>
                  </a:cubicBezTo>
                  <a:cubicBezTo>
                    <a:pt x="55165" y="11593"/>
                    <a:pt x="55086" y="11591"/>
                    <a:pt x="55008" y="11586"/>
                  </a:cubicBezTo>
                  <a:cubicBezTo>
                    <a:pt x="54954" y="11586"/>
                    <a:pt x="54889" y="11576"/>
                    <a:pt x="54826" y="11576"/>
                  </a:cubicBezTo>
                  <a:cubicBezTo>
                    <a:pt x="54720" y="11576"/>
                    <a:pt x="54621" y="11604"/>
                    <a:pt x="54591" y="11752"/>
                  </a:cubicBezTo>
                  <a:cubicBezTo>
                    <a:pt x="54579" y="11776"/>
                    <a:pt x="54532" y="11800"/>
                    <a:pt x="54520" y="11800"/>
                  </a:cubicBezTo>
                  <a:cubicBezTo>
                    <a:pt x="54362" y="11743"/>
                    <a:pt x="54206" y="11722"/>
                    <a:pt x="54052" y="11722"/>
                  </a:cubicBezTo>
                  <a:cubicBezTo>
                    <a:pt x="53590" y="11722"/>
                    <a:pt x="53142" y="11916"/>
                    <a:pt x="52686" y="11943"/>
                  </a:cubicBezTo>
                  <a:cubicBezTo>
                    <a:pt x="51722" y="11979"/>
                    <a:pt x="50745" y="11943"/>
                    <a:pt x="49769" y="12038"/>
                  </a:cubicBezTo>
                  <a:cubicBezTo>
                    <a:pt x="49453" y="12074"/>
                    <a:pt x="49134" y="12084"/>
                    <a:pt x="48813" y="12084"/>
                  </a:cubicBezTo>
                  <a:cubicBezTo>
                    <a:pt x="48335" y="12084"/>
                    <a:pt x="47854" y="12061"/>
                    <a:pt x="47376" y="12061"/>
                  </a:cubicBezTo>
                  <a:cubicBezTo>
                    <a:pt x="47316" y="12061"/>
                    <a:pt x="47257" y="12061"/>
                    <a:pt x="47197" y="12062"/>
                  </a:cubicBezTo>
                  <a:cubicBezTo>
                    <a:pt x="46900" y="12062"/>
                    <a:pt x="36172" y="12074"/>
                    <a:pt x="35875" y="12074"/>
                  </a:cubicBezTo>
                  <a:cubicBezTo>
                    <a:pt x="35343" y="12074"/>
                    <a:pt x="34816" y="12069"/>
                    <a:pt x="34288" y="12069"/>
                  </a:cubicBezTo>
                  <a:cubicBezTo>
                    <a:pt x="34024" y="12069"/>
                    <a:pt x="33759" y="12070"/>
                    <a:pt x="33493" y="12074"/>
                  </a:cubicBezTo>
                  <a:cubicBezTo>
                    <a:pt x="33270" y="12077"/>
                    <a:pt x="33047" y="12078"/>
                    <a:pt x="32824" y="12078"/>
                  </a:cubicBezTo>
                  <a:cubicBezTo>
                    <a:pt x="32601" y="12078"/>
                    <a:pt x="32378" y="12077"/>
                    <a:pt x="32155" y="12077"/>
                  </a:cubicBezTo>
                  <a:cubicBezTo>
                    <a:pt x="31710" y="12077"/>
                    <a:pt x="31267" y="12080"/>
                    <a:pt x="30826" y="12098"/>
                  </a:cubicBezTo>
                  <a:cubicBezTo>
                    <a:pt x="30440" y="12114"/>
                    <a:pt x="30056" y="12119"/>
                    <a:pt x="29671" y="12119"/>
                  </a:cubicBezTo>
                  <a:cubicBezTo>
                    <a:pt x="29207" y="12119"/>
                    <a:pt x="28743" y="12112"/>
                    <a:pt x="28280" y="12112"/>
                  </a:cubicBezTo>
                  <a:cubicBezTo>
                    <a:pt x="27755" y="12112"/>
                    <a:pt x="27231" y="12121"/>
                    <a:pt x="26707" y="12157"/>
                  </a:cubicBezTo>
                  <a:cubicBezTo>
                    <a:pt x="26064" y="12193"/>
                    <a:pt x="25409" y="12229"/>
                    <a:pt x="24778" y="12288"/>
                  </a:cubicBezTo>
                  <a:cubicBezTo>
                    <a:pt x="23986" y="12361"/>
                    <a:pt x="15227" y="12398"/>
                    <a:pt x="12452" y="12398"/>
                  </a:cubicBezTo>
                  <a:cubicBezTo>
                    <a:pt x="12055" y="12398"/>
                    <a:pt x="11781" y="12397"/>
                    <a:pt x="11669" y="12395"/>
                  </a:cubicBezTo>
                  <a:cubicBezTo>
                    <a:pt x="10754" y="12377"/>
                    <a:pt x="9846" y="12316"/>
                    <a:pt x="8940" y="12316"/>
                  </a:cubicBezTo>
                  <a:cubicBezTo>
                    <a:pt x="8667" y="12316"/>
                    <a:pt x="8394" y="12322"/>
                    <a:pt x="8121" y="12336"/>
                  </a:cubicBezTo>
                  <a:cubicBezTo>
                    <a:pt x="7465" y="12365"/>
                    <a:pt x="6816" y="12386"/>
                    <a:pt x="6169" y="12386"/>
                  </a:cubicBezTo>
                  <a:cubicBezTo>
                    <a:pt x="6030" y="12386"/>
                    <a:pt x="5891" y="12385"/>
                    <a:pt x="5752" y="12383"/>
                  </a:cubicBezTo>
                  <a:cubicBezTo>
                    <a:pt x="5241" y="12373"/>
                    <a:pt x="4721" y="12293"/>
                    <a:pt x="4215" y="12293"/>
                  </a:cubicBezTo>
                  <a:cubicBezTo>
                    <a:pt x="4132" y="12293"/>
                    <a:pt x="4048" y="12295"/>
                    <a:pt x="3966" y="12300"/>
                  </a:cubicBezTo>
                  <a:cubicBezTo>
                    <a:pt x="3884" y="12305"/>
                    <a:pt x="3802" y="12308"/>
                    <a:pt x="3719" y="12308"/>
                  </a:cubicBezTo>
                  <a:cubicBezTo>
                    <a:pt x="3397" y="12308"/>
                    <a:pt x="3071" y="12274"/>
                    <a:pt x="2748" y="12274"/>
                  </a:cubicBezTo>
                  <a:cubicBezTo>
                    <a:pt x="2432" y="12274"/>
                    <a:pt x="2118" y="12306"/>
                    <a:pt x="1811" y="12431"/>
                  </a:cubicBezTo>
                  <a:cubicBezTo>
                    <a:pt x="1781" y="12444"/>
                    <a:pt x="1741" y="12452"/>
                    <a:pt x="1703" y="12452"/>
                  </a:cubicBezTo>
                  <a:cubicBezTo>
                    <a:pt x="1632" y="12452"/>
                    <a:pt x="1565" y="12425"/>
                    <a:pt x="1573" y="12348"/>
                  </a:cubicBezTo>
                  <a:cubicBezTo>
                    <a:pt x="1608" y="12169"/>
                    <a:pt x="1477" y="11967"/>
                    <a:pt x="1501" y="11883"/>
                  </a:cubicBezTo>
                  <a:cubicBezTo>
                    <a:pt x="1704" y="11383"/>
                    <a:pt x="1656" y="10871"/>
                    <a:pt x="1715" y="10371"/>
                  </a:cubicBezTo>
                  <a:cubicBezTo>
                    <a:pt x="1763" y="10085"/>
                    <a:pt x="2096" y="9824"/>
                    <a:pt x="1858" y="9538"/>
                  </a:cubicBezTo>
                  <a:cubicBezTo>
                    <a:pt x="1715" y="9347"/>
                    <a:pt x="1858" y="9121"/>
                    <a:pt x="1835" y="9073"/>
                  </a:cubicBezTo>
                  <a:cubicBezTo>
                    <a:pt x="1608" y="8764"/>
                    <a:pt x="2192" y="8490"/>
                    <a:pt x="1846" y="8192"/>
                  </a:cubicBezTo>
                  <a:cubicBezTo>
                    <a:pt x="1692" y="8073"/>
                    <a:pt x="2001" y="8073"/>
                    <a:pt x="1977" y="7883"/>
                  </a:cubicBezTo>
                  <a:cubicBezTo>
                    <a:pt x="1930" y="7514"/>
                    <a:pt x="1989" y="7121"/>
                    <a:pt x="2049" y="6740"/>
                  </a:cubicBezTo>
                  <a:cubicBezTo>
                    <a:pt x="2120" y="6240"/>
                    <a:pt x="2120" y="5728"/>
                    <a:pt x="2239" y="5228"/>
                  </a:cubicBezTo>
                  <a:cubicBezTo>
                    <a:pt x="2299" y="4942"/>
                    <a:pt x="2585" y="4751"/>
                    <a:pt x="2585" y="4442"/>
                  </a:cubicBezTo>
                  <a:cubicBezTo>
                    <a:pt x="2585" y="4061"/>
                    <a:pt x="2858" y="3751"/>
                    <a:pt x="2989" y="3418"/>
                  </a:cubicBezTo>
                  <a:cubicBezTo>
                    <a:pt x="3263" y="2751"/>
                    <a:pt x="3966" y="2632"/>
                    <a:pt x="4478" y="2275"/>
                  </a:cubicBezTo>
                  <a:cubicBezTo>
                    <a:pt x="4799" y="2049"/>
                    <a:pt x="5311" y="2037"/>
                    <a:pt x="5668" y="1799"/>
                  </a:cubicBezTo>
                  <a:cubicBezTo>
                    <a:pt x="5681" y="1789"/>
                    <a:pt x="5698" y="1786"/>
                    <a:pt x="5719" y="1786"/>
                  </a:cubicBezTo>
                  <a:cubicBezTo>
                    <a:pt x="5776" y="1786"/>
                    <a:pt x="5854" y="1814"/>
                    <a:pt x="5906" y="1823"/>
                  </a:cubicBezTo>
                  <a:cubicBezTo>
                    <a:pt x="6157" y="1799"/>
                    <a:pt x="6395" y="1846"/>
                    <a:pt x="6573" y="1596"/>
                  </a:cubicBezTo>
                  <a:cubicBezTo>
                    <a:pt x="6657" y="1494"/>
                    <a:pt x="6871" y="1457"/>
                    <a:pt x="7091" y="1457"/>
                  </a:cubicBezTo>
                  <a:cubicBezTo>
                    <a:pt x="7153" y="1457"/>
                    <a:pt x="7216" y="1460"/>
                    <a:pt x="7276" y="1465"/>
                  </a:cubicBezTo>
                  <a:cubicBezTo>
                    <a:pt x="7347" y="1472"/>
                    <a:pt x="7419" y="1476"/>
                    <a:pt x="7491" y="1476"/>
                  </a:cubicBezTo>
                  <a:cubicBezTo>
                    <a:pt x="7907" y="1476"/>
                    <a:pt x="8324" y="1370"/>
                    <a:pt x="8740" y="1299"/>
                  </a:cubicBezTo>
                  <a:cubicBezTo>
                    <a:pt x="8919" y="1272"/>
                    <a:pt x="9102" y="1264"/>
                    <a:pt x="9288" y="1264"/>
                  </a:cubicBezTo>
                  <a:cubicBezTo>
                    <a:pt x="9512" y="1264"/>
                    <a:pt x="9739" y="1275"/>
                    <a:pt x="9967" y="1275"/>
                  </a:cubicBezTo>
                  <a:cubicBezTo>
                    <a:pt x="10044" y="1275"/>
                    <a:pt x="10122" y="1281"/>
                    <a:pt x="10199" y="1281"/>
                  </a:cubicBezTo>
                  <a:cubicBezTo>
                    <a:pt x="10332" y="1281"/>
                    <a:pt x="10460" y="1262"/>
                    <a:pt x="10574" y="1156"/>
                  </a:cubicBezTo>
                  <a:cubicBezTo>
                    <a:pt x="10610" y="1120"/>
                    <a:pt x="10646" y="1106"/>
                    <a:pt x="10685" y="1106"/>
                  </a:cubicBezTo>
                  <a:cubicBezTo>
                    <a:pt x="10734" y="1106"/>
                    <a:pt x="10787" y="1129"/>
                    <a:pt x="10848" y="1156"/>
                  </a:cubicBezTo>
                  <a:cubicBezTo>
                    <a:pt x="10976" y="1228"/>
                    <a:pt x="11102" y="1253"/>
                    <a:pt x="11229" y="1253"/>
                  </a:cubicBezTo>
                  <a:cubicBezTo>
                    <a:pt x="11398" y="1253"/>
                    <a:pt x="11569" y="1208"/>
                    <a:pt x="11752" y="1168"/>
                  </a:cubicBezTo>
                  <a:cubicBezTo>
                    <a:pt x="11929" y="1129"/>
                    <a:pt x="16468" y="986"/>
                    <a:pt x="19737" y="986"/>
                  </a:cubicBezTo>
                  <a:cubicBezTo>
                    <a:pt x="21529" y="986"/>
                    <a:pt x="22938" y="1029"/>
                    <a:pt x="23040" y="1156"/>
                  </a:cubicBezTo>
                  <a:cubicBezTo>
                    <a:pt x="23147" y="1084"/>
                    <a:pt x="23257" y="1069"/>
                    <a:pt x="23368" y="1069"/>
                  </a:cubicBezTo>
                  <a:cubicBezTo>
                    <a:pt x="23448" y="1069"/>
                    <a:pt x="23529" y="1077"/>
                    <a:pt x="23609" y="1077"/>
                  </a:cubicBezTo>
                  <a:cubicBezTo>
                    <a:pt x="23642" y="1077"/>
                    <a:pt x="23674" y="1076"/>
                    <a:pt x="23706" y="1072"/>
                  </a:cubicBezTo>
                  <a:cubicBezTo>
                    <a:pt x="23776" y="1058"/>
                    <a:pt x="23834" y="1032"/>
                    <a:pt x="23894" y="1032"/>
                  </a:cubicBezTo>
                  <a:cubicBezTo>
                    <a:pt x="23936" y="1032"/>
                    <a:pt x="23979" y="1045"/>
                    <a:pt x="24028" y="1084"/>
                  </a:cubicBezTo>
                  <a:cubicBezTo>
                    <a:pt x="24083" y="1124"/>
                    <a:pt x="24148" y="1141"/>
                    <a:pt x="24212" y="1141"/>
                  </a:cubicBezTo>
                  <a:cubicBezTo>
                    <a:pt x="24300" y="1141"/>
                    <a:pt x="24384" y="1109"/>
                    <a:pt x="24433" y="1061"/>
                  </a:cubicBezTo>
                  <a:cubicBezTo>
                    <a:pt x="24481" y="1020"/>
                    <a:pt x="24521" y="1007"/>
                    <a:pt x="24557" y="1007"/>
                  </a:cubicBezTo>
                  <a:cubicBezTo>
                    <a:pt x="24620" y="1007"/>
                    <a:pt x="24668" y="1049"/>
                    <a:pt x="24718" y="1049"/>
                  </a:cubicBezTo>
                  <a:cubicBezTo>
                    <a:pt x="24722" y="1049"/>
                    <a:pt x="24726" y="1049"/>
                    <a:pt x="24730" y="1049"/>
                  </a:cubicBezTo>
                  <a:cubicBezTo>
                    <a:pt x="24872" y="1049"/>
                    <a:pt x="25037" y="1170"/>
                    <a:pt x="25182" y="1170"/>
                  </a:cubicBezTo>
                  <a:cubicBezTo>
                    <a:pt x="25268" y="1170"/>
                    <a:pt x="25347" y="1127"/>
                    <a:pt x="25409" y="989"/>
                  </a:cubicBezTo>
                  <a:cubicBezTo>
                    <a:pt x="25437" y="1015"/>
                    <a:pt x="25469" y="1024"/>
                    <a:pt x="25503" y="1024"/>
                  </a:cubicBezTo>
                  <a:cubicBezTo>
                    <a:pt x="25579" y="1024"/>
                    <a:pt x="25665" y="979"/>
                    <a:pt x="25746" y="979"/>
                  </a:cubicBezTo>
                  <a:cubicBezTo>
                    <a:pt x="25810" y="979"/>
                    <a:pt x="25870" y="1007"/>
                    <a:pt x="25921" y="1108"/>
                  </a:cubicBezTo>
                  <a:cubicBezTo>
                    <a:pt x="25937" y="1143"/>
                    <a:pt x="25948" y="1157"/>
                    <a:pt x="25957" y="1157"/>
                  </a:cubicBezTo>
                  <a:cubicBezTo>
                    <a:pt x="25989" y="1157"/>
                    <a:pt x="25993" y="994"/>
                    <a:pt x="26085" y="994"/>
                  </a:cubicBezTo>
                  <a:cubicBezTo>
                    <a:pt x="26103" y="994"/>
                    <a:pt x="26123" y="999"/>
                    <a:pt x="26147" y="1013"/>
                  </a:cubicBezTo>
                  <a:cubicBezTo>
                    <a:pt x="26208" y="1045"/>
                    <a:pt x="26273" y="1056"/>
                    <a:pt x="26340" y="1056"/>
                  </a:cubicBezTo>
                  <a:cubicBezTo>
                    <a:pt x="26505" y="1056"/>
                    <a:pt x="26683" y="987"/>
                    <a:pt x="26838" y="987"/>
                  </a:cubicBezTo>
                  <a:cubicBezTo>
                    <a:pt x="26854" y="987"/>
                    <a:pt x="26870" y="987"/>
                    <a:pt x="26885" y="989"/>
                  </a:cubicBezTo>
                  <a:cubicBezTo>
                    <a:pt x="26924" y="993"/>
                    <a:pt x="26964" y="995"/>
                    <a:pt x="27003" y="995"/>
                  </a:cubicBezTo>
                  <a:cubicBezTo>
                    <a:pt x="27153" y="995"/>
                    <a:pt x="27308" y="971"/>
                    <a:pt x="27461" y="971"/>
                  </a:cubicBezTo>
                  <a:cubicBezTo>
                    <a:pt x="27603" y="971"/>
                    <a:pt x="27742" y="992"/>
                    <a:pt x="27874" y="1072"/>
                  </a:cubicBezTo>
                  <a:cubicBezTo>
                    <a:pt x="27905" y="1094"/>
                    <a:pt x="27934" y="1103"/>
                    <a:pt x="27962" y="1103"/>
                  </a:cubicBezTo>
                  <a:cubicBezTo>
                    <a:pt x="28059" y="1103"/>
                    <a:pt x="28138" y="997"/>
                    <a:pt x="28243" y="997"/>
                  </a:cubicBezTo>
                  <a:cubicBezTo>
                    <a:pt x="28254" y="997"/>
                    <a:pt x="28266" y="998"/>
                    <a:pt x="28278" y="1001"/>
                  </a:cubicBezTo>
                  <a:cubicBezTo>
                    <a:pt x="28446" y="1032"/>
                    <a:pt x="28616" y="1039"/>
                    <a:pt x="28784" y="1039"/>
                  </a:cubicBezTo>
                  <a:cubicBezTo>
                    <a:pt x="28890" y="1039"/>
                    <a:pt x="28996" y="1036"/>
                    <a:pt x="29100" y="1036"/>
                  </a:cubicBezTo>
                  <a:cubicBezTo>
                    <a:pt x="29205" y="1036"/>
                    <a:pt x="29309" y="1039"/>
                    <a:pt x="29409" y="1049"/>
                  </a:cubicBezTo>
                  <a:cubicBezTo>
                    <a:pt x="29455" y="1053"/>
                    <a:pt x="29501" y="1055"/>
                    <a:pt x="29546" y="1055"/>
                  </a:cubicBezTo>
                  <a:cubicBezTo>
                    <a:pt x="29801" y="1055"/>
                    <a:pt x="30053" y="997"/>
                    <a:pt x="30266" y="997"/>
                  </a:cubicBezTo>
                  <a:cubicBezTo>
                    <a:pt x="30325" y="997"/>
                    <a:pt x="30381" y="1002"/>
                    <a:pt x="30433" y="1013"/>
                  </a:cubicBezTo>
                  <a:cubicBezTo>
                    <a:pt x="30518" y="1035"/>
                    <a:pt x="30600" y="1044"/>
                    <a:pt x="30680" y="1044"/>
                  </a:cubicBezTo>
                  <a:cubicBezTo>
                    <a:pt x="30919" y="1044"/>
                    <a:pt x="31139" y="969"/>
                    <a:pt x="31336" y="969"/>
                  </a:cubicBezTo>
                  <a:cubicBezTo>
                    <a:pt x="31390" y="969"/>
                    <a:pt x="31442" y="975"/>
                    <a:pt x="31493" y="989"/>
                  </a:cubicBezTo>
                  <a:cubicBezTo>
                    <a:pt x="31579" y="1015"/>
                    <a:pt x="31666" y="1024"/>
                    <a:pt x="31753" y="1024"/>
                  </a:cubicBezTo>
                  <a:cubicBezTo>
                    <a:pt x="31989" y="1024"/>
                    <a:pt x="32226" y="954"/>
                    <a:pt x="32453" y="954"/>
                  </a:cubicBezTo>
                  <a:cubicBezTo>
                    <a:pt x="32602" y="954"/>
                    <a:pt x="32747" y="984"/>
                    <a:pt x="32886" y="1084"/>
                  </a:cubicBezTo>
                  <a:cubicBezTo>
                    <a:pt x="33091" y="963"/>
                    <a:pt x="33320" y="931"/>
                    <a:pt x="33549" y="931"/>
                  </a:cubicBezTo>
                  <a:close/>
                  <a:moveTo>
                    <a:pt x="56971" y="12372"/>
                  </a:moveTo>
                  <a:cubicBezTo>
                    <a:pt x="57080" y="12372"/>
                    <a:pt x="57201" y="12571"/>
                    <a:pt x="57357" y="12571"/>
                  </a:cubicBezTo>
                  <a:cubicBezTo>
                    <a:pt x="57375" y="12571"/>
                    <a:pt x="57394" y="12568"/>
                    <a:pt x="57413" y="12562"/>
                  </a:cubicBezTo>
                  <a:cubicBezTo>
                    <a:pt x="57414" y="12562"/>
                    <a:pt x="57416" y="12561"/>
                    <a:pt x="57417" y="12561"/>
                  </a:cubicBezTo>
                  <a:cubicBezTo>
                    <a:pt x="57493" y="12561"/>
                    <a:pt x="57721" y="13147"/>
                    <a:pt x="57651" y="13205"/>
                  </a:cubicBezTo>
                  <a:cubicBezTo>
                    <a:pt x="57496" y="13336"/>
                    <a:pt x="57603" y="13467"/>
                    <a:pt x="57639" y="13574"/>
                  </a:cubicBezTo>
                  <a:cubicBezTo>
                    <a:pt x="57699" y="13836"/>
                    <a:pt x="57544" y="14134"/>
                    <a:pt x="57830" y="14348"/>
                  </a:cubicBezTo>
                  <a:cubicBezTo>
                    <a:pt x="57853" y="14360"/>
                    <a:pt x="57853" y="14419"/>
                    <a:pt x="57830" y="14455"/>
                  </a:cubicBezTo>
                  <a:cubicBezTo>
                    <a:pt x="57675" y="14753"/>
                    <a:pt x="57770" y="15062"/>
                    <a:pt x="57794" y="15372"/>
                  </a:cubicBezTo>
                  <a:cubicBezTo>
                    <a:pt x="57830" y="15777"/>
                    <a:pt x="57913" y="16193"/>
                    <a:pt x="57842" y="16610"/>
                  </a:cubicBezTo>
                  <a:cubicBezTo>
                    <a:pt x="57806" y="16848"/>
                    <a:pt x="58020" y="16979"/>
                    <a:pt x="58199" y="17110"/>
                  </a:cubicBezTo>
                  <a:cubicBezTo>
                    <a:pt x="58170" y="17154"/>
                    <a:pt x="58128" y="17166"/>
                    <a:pt x="58087" y="17166"/>
                  </a:cubicBezTo>
                  <a:cubicBezTo>
                    <a:pt x="58032" y="17166"/>
                    <a:pt x="57977" y="17145"/>
                    <a:pt x="57951" y="17145"/>
                  </a:cubicBezTo>
                  <a:cubicBezTo>
                    <a:pt x="57932" y="17145"/>
                    <a:pt x="57928" y="17156"/>
                    <a:pt x="57949" y="17193"/>
                  </a:cubicBezTo>
                  <a:cubicBezTo>
                    <a:pt x="58092" y="17432"/>
                    <a:pt x="57877" y="17694"/>
                    <a:pt x="58032" y="17836"/>
                  </a:cubicBezTo>
                  <a:cubicBezTo>
                    <a:pt x="58520" y="18336"/>
                    <a:pt x="57996" y="18884"/>
                    <a:pt x="58151" y="19408"/>
                  </a:cubicBezTo>
                  <a:cubicBezTo>
                    <a:pt x="58294" y="19920"/>
                    <a:pt x="58282" y="20480"/>
                    <a:pt x="58234" y="21015"/>
                  </a:cubicBezTo>
                  <a:cubicBezTo>
                    <a:pt x="58199" y="21492"/>
                    <a:pt x="58199" y="21980"/>
                    <a:pt x="58318" y="22397"/>
                  </a:cubicBezTo>
                  <a:cubicBezTo>
                    <a:pt x="58484" y="22944"/>
                    <a:pt x="58092" y="23492"/>
                    <a:pt x="58484" y="23992"/>
                  </a:cubicBezTo>
                  <a:cubicBezTo>
                    <a:pt x="58092" y="24290"/>
                    <a:pt x="58318" y="24671"/>
                    <a:pt x="58365" y="25016"/>
                  </a:cubicBezTo>
                  <a:cubicBezTo>
                    <a:pt x="58449" y="25575"/>
                    <a:pt x="58258" y="26159"/>
                    <a:pt x="58544" y="26695"/>
                  </a:cubicBezTo>
                  <a:cubicBezTo>
                    <a:pt x="58234" y="26909"/>
                    <a:pt x="58413" y="27195"/>
                    <a:pt x="58401" y="27457"/>
                  </a:cubicBezTo>
                  <a:cubicBezTo>
                    <a:pt x="58377" y="28207"/>
                    <a:pt x="58342" y="28957"/>
                    <a:pt x="58401" y="29707"/>
                  </a:cubicBezTo>
                  <a:cubicBezTo>
                    <a:pt x="58425" y="30064"/>
                    <a:pt x="58365" y="30421"/>
                    <a:pt x="58401" y="30778"/>
                  </a:cubicBezTo>
                  <a:cubicBezTo>
                    <a:pt x="58437" y="31100"/>
                    <a:pt x="58604" y="31493"/>
                    <a:pt x="58496" y="31743"/>
                  </a:cubicBezTo>
                  <a:cubicBezTo>
                    <a:pt x="58294" y="32172"/>
                    <a:pt x="58461" y="32564"/>
                    <a:pt x="58449" y="32969"/>
                  </a:cubicBezTo>
                  <a:cubicBezTo>
                    <a:pt x="58437" y="33779"/>
                    <a:pt x="58437" y="34588"/>
                    <a:pt x="58437" y="35398"/>
                  </a:cubicBezTo>
                  <a:cubicBezTo>
                    <a:pt x="58437" y="36029"/>
                    <a:pt x="58508" y="36672"/>
                    <a:pt x="58425" y="37279"/>
                  </a:cubicBezTo>
                  <a:cubicBezTo>
                    <a:pt x="58330" y="37886"/>
                    <a:pt x="58389" y="38470"/>
                    <a:pt x="58389" y="39065"/>
                  </a:cubicBezTo>
                  <a:cubicBezTo>
                    <a:pt x="58377" y="39637"/>
                    <a:pt x="58318" y="40196"/>
                    <a:pt x="58342" y="40768"/>
                  </a:cubicBezTo>
                  <a:cubicBezTo>
                    <a:pt x="58354" y="41280"/>
                    <a:pt x="58461" y="41804"/>
                    <a:pt x="58282" y="42304"/>
                  </a:cubicBezTo>
                  <a:cubicBezTo>
                    <a:pt x="57984" y="43161"/>
                    <a:pt x="58318" y="43994"/>
                    <a:pt x="58318" y="44828"/>
                  </a:cubicBezTo>
                  <a:cubicBezTo>
                    <a:pt x="58318" y="45780"/>
                    <a:pt x="58330" y="46733"/>
                    <a:pt x="58199" y="47685"/>
                  </a:cubicBezTo>
                  <a:cubicBezTo>
                    <a:pt x="58103" y="48388"/>
                    <a:pt x="58032" y="49102"/>
                    <a:pt x="57949" y="49793"/>
                  </a:cubicBezTo>
                  <a:cubicBezTo>
                    <a:pt x="57794" y="50900"/>
                    <a:pt x="57544" y="52019"/>
                    <a:pt x="56841" y="52995"/>
                  </a:cubicBezTo>
                  <a:cubicBezTo>
                    <a:pt x="56449" y="53519"/>
                    <a:pt x="55960" y="53972"/>
                    <a:pt x="55425" y="54341"/>
                  </a:cubicBezTo>
                  <a:cubicBezTo>
                    <a:pt x="55175" y="54508"/>
                    <a:pt x="54758" y="54579"/>
                    <a:pt x="54413" y="54674"/>
                  </a:cubicBezTo>
                  <a:cubicBezTo>
                    <a:pt x="53710" y="54889"/>
                    <a:pt x="52984" y="54793"/>
                    <a:pt x="52258" y="54841"/>
                  </a:cubicBezTo>
                  <a:cubicBezTo>
                    <a:pt x="51234" y="54924"/>
                    <a:pt x="50186" y="54877"/>
                    <a:pt x="49150" y="54984"/>
                  </a:cubicBezTo>
                  <a:cubicBezTo>
                    <a:pt x="48638" y="55043"/>
                    <a:pt x="48126" y="55151"/>
                    <a:pt x="47614" y="55198"/>
                  </a:cubicBezTo>
                  <a:cubicBezTo>
                    <a:pt x="46781" y="55270"/>
                    <a:pt x="35529" y="55270"/>
                    <a:pt x="34696" y="55341"/>
                  </a:cubicBezTo>
                  <a:cubicBezTo>
                    <a:pt x="34422" y="55359"/>
                    <a:pt x="34126" y="55385"/>
                    <a:pt x="33853" y="55385"/>
                  </a:cubicBezTo>
                  <a:cubicBezTo>
                    <a:pt x="33770" y="55385"/>
                    <a:pt x="33690" y="55382"/>
                    <a:pt x="33612" y="55377"/>
                  </a:cubicBezTo>
                  <a:cubicBezTo>
                    <a:pt x="33569" y="55375"/>
                    <a:pt x="33526" y="55374"/>
                    <a:pt x="33482" y="55374"/>
                  </a:cubicBezTo>
                  <a:cubicBezTo>
                    <a:pt x="33173" y="55374"/>
                    <a:pt x="32868" y="55424"/>
                    <a:pt x="32569" y="55424"/>
                  </a:cubicBezTo>
                  <a:cubicBezTo>
                    <a:pt x="32464" y="55424"/>
                    <a:pt x="32359" y="55417"/>
                    <a:pt x="32255" y="55401"/>
                  </a:cubicBezTo>
                  <a:cubicBezTo>
                    <a:pt x="32121" y="55381"/>
                    <a:pt x="31987" y="55373"/>
                    <a:pt x="31854" y="55373"/>
                  </a:cubicBezTo>
                  <a:cubicBezTo>
                    <a:pt x="31502" y="55373"/>
                    <a:pt x="31155" y="55429"/>
                    <a:pt x="30826" y="55472"/>
                  </a:cubicBezTo>
                  <a:cubicBezTo>
                    <a:pt x="29993" y="55591"/>
                    <a:pt x="29171" y="55579"/>
                    <a:pt x="28338" y="55674"/>
                  </a:cubicBezTo>
                  <a:cubicBezTo>
                    <a:pt x="28047" y="55705"/>
                    <a:pt x="27755" y="55715"/>
                    <a:pt x="27462" y="55715"/>
                  </a:cubicBezTo>
                  <a:cubicBezTo>
                    <a:pt x="26993" y="55715"/>
                    <a:pt x="26523" y="55691"/>
                    <a:pt x="26052" y="55691"/>
                  </a:cubicBezTo>
                  <a:cubicBezTo>
                    <a:pt x="25913" y="55691"/>
                    <a:pt x="25774" y="55693"/>
                    <a:pt x="25635" y="55698"/>
                  </a:cubicBezTo>
                  <a:cubicBezTo>
                    <a:pt x="25582" y="55701"/>
                    <a:pt x="25528" y="55702"/>
                    <a:pt x="25474" y="55702"/>
                  </a:cubicBezTo>
                  <a:cubicBezTo>
                    <a:pt x="25033" y="55702"/>
                    <a:pt x="24569" y="55623"/>
                    <a:pt x="24123" y="55591"/>
                  </a:cubicBezTo>
                  <a:cubicBezTo>
                    <a:pt x="23492" y="55543"/>
                    <a:pt x="12443" y="55424"/>
                    <a:pt x="11788" y="55424"/>
                  </a:cubicBezTo>
                  <a:cubicBezTo>
                    <a:pt x="11407" y="55412"/>
                    <a:pt x="11002" y="55305"/>
                    <a:pt x="10598" y="55258"/>
                  </a:cubicBezTo>
                  <a:cubicBezTo>
                    <a:pt x="9431" y="55091"/>
                    <a:pt x="8252" y="55055"/>
                    <a:pt x="7073" y="55043"/>
                  </a:cubicBezTo>
                  <a:cubicBezTo>
                    <a:pt x="6347" y="55031"/>
                    <a:pt x="5680" y="54889"/>
                    <a:pt x="5109" y="54496"/>
                  </a:cubicBezTo>
                  <a:cubicBezTo>
                    <a:pt x="4752" y="54246"/>
                    <a:pt x="4323" y="54091"/>
                    <a:pt x="3942" y="53900"/>
                  </a:cubicBezTo>
                  <a:cubicBezTo>
                    <a:pt x="3561" y="53698"/>
                    <a:pt x="3394" y="53388"/>
                    <a:pt x="3144" y="53138"/>
                  </a:cubicBezTo>
                  <a:cubicBezTo>
                    <a:pt x="3001" y="52995"/>
                    <a:pt x="3085" y="52686"/>
                    <a:pt x="2763" y="52626"/>
                  </a:cubicBezTo>
                  <a:cubicBezTo>
                    <a:pt x="2954" y="52257"/>
                    <a:pt x="2501" y="51960"/>
                    <a:pt x="2608" y="51638"/>
                  </a:cubicBezTo>
                  <a:cubicBezTo>
                    <a:pt x="2680" y="51436"/>
                    <a:pt x="2489" y="51424"/>
                    <a:pt x="2477" y="51364"/>
                  </a:cubicBezTo>
                  <a:cubicBezTo>
                    <a:pt x="2466" y="50924"/>
                    <a:pt x="2335" y="50531"/>
                    <a:pt x="2156" y="50114"/>
                  </a:cubicBezTo>
                  <a:cubicBezTo>
                    <a:pt x="2037" y="49840"/>
                    <a:pt x="2049" y="49424"/>
                    <a:pt x="2025" y="49078"/>
                  </a:cubicBezTo>
                  <a:cubicBezTo>
                    <a:pt x="2001" y="48840"/>
                    <a:pt x="2001" y="48602"/>
                    <a:pt x="1739" y="48447"/>
                  </a:cubicBezTo>
                  <a:cubicBezTo>
                    <a:pt x="1715" y="48424"/>
                    <a:pt x="1692" y="48304"/>
                    <a:pt x="1715" y="48304"/>
                  </a:cubicBezTo>
                  <a:cubicBezTo>
                    <a:pt x="2013" y="48126"/>
                    <a:pt x="1585" y="47792"/>
                    <a:pt x="1894" y="47638"/>
                  </a:cubicBezTo>
                  <a:cubicBezTo>
                    <a:pt x="1608" y="47197"/>
                    <a:pt x="1846" y="46685"/>
                    <a:pt x="1608" y="46221"/>
                  </a:cubicBezTo>
                  <a:cubicBezTo>
                    <a:pt x="1454" y="45935"/>
                    <a:pt x="1739" y="45578"/>
                    <a:pt x="1596" y="45233"/>
                  </a:cubicBezTo>
                  <a:cubicBezTo>
                    <a:pt x="1525" y="45042"/>
                    <a:pt x="1549" y="44828"/>
                    <a:pt x="1525" y="44625"/>
                  </a:cubicBezTo>
                  <a:cubicBezTo>
                    <a:pt x="1525" y="44590"/>
                    <a:pt x="1525" y="44542"/>
                    <a:pt x="1537" y="44506"/>
                  </a:cubicBezTo>
                  <a:cubicBezTo>
                    <a:pt x="1751" y="43935"/>
                    <a:pt x="1489" y="43351"/>
                    <a:pt x="1596" y="42780"/>
                  </a:cubicBezTo>
                  <a:cubicBezTo>
                    <a:pt x="1739" y="41982"/>
                    <a:pt x="1418" y="41208"/>
                    <a:pt x="1620" y="40399"/>
                  </a:cubicBezTo>
                  <a:cubicBezTo>
                    <a:pt x="1704" y="40089"/>
                    <a:pt x="1692" y="39684"/>
                    <a:pt x="1489" y="39351"/>
                  </a:cubicBezTo>
                  <a:cubicBezTo>
                    <a:pt x="1442" y="39268"/>
                    <a:pt x="1513" y="39244"/>
                    <a:pt x="1573" y="39196"/>
                  </a:cubicBezTo>
                  <a:cubicBezTo>
                    <a:pt x="1632" y="39149"/>
                    <a:pt x="1715" y="39065"/>
                    <a:pt x="1644" y="38994"/>
                  </a:cubicBezTo>
                  <a:cubicBezTo>
                    <a:pt x="1239" y="38518"/>
                    <a:pt x="1751" y="38017"/>
                    <a:pt x="1596" y="37529"/>
                  </a:cubicBezTo>
                  <a:cubicBezTo>
                    <a:pt x="1525" y="37291"/>
                    <a:pt x="1608" y="37017"/>
                    <a:pt x="1465" y="36791"/>
                  </a:cubicBezTo>
                  <a:cubicBezTo>
                    <a:pt x="1454" y="36767"/>
                    <a:pt x="1430" y="36720"/>
                    <a:pt x="1430" y="36720"/>
                  </a:cubicBezTo>
                  <a:cubicBezTo>
                    <a:pt x="1823" y="36303"/>
                    <a:pt x="1382" y="35815"/>
                    <a:pt x="1596" y="35362"/>
                  </a:cubicBezTo>
                  <a:cubicBezTo>
                    <a:pt x="1656" y="35231"/>
                    <a:pt x="1632" y="34910"/>
                    <a:pt x="1525" y="34672"/>
                  </a:cubicBezTo>
                  <a:cubicBezTo>
                    <a:pt x="1465" y="34541"/>
                    <a:pt x="1489" y="34327"/>
                    <a:pt x="1513" y="34196"/>
                  </a:cubicBezTo>
                  <a:cubicBezTo>
                    <a:pt x="1620" y="33803"/>
                    <a:pt x="1489" y="33434"/>
                    <a:pt x="1406" y="33064"/>
                  </a:cubicBezTo>
                  <a:cubicBezTo>
                    <a:pt x="1394" y="32981"/>
                    <a:pt x="1394" y="32910"/>
                    <a:pt x="1501" y="32874"/>
                  </a:cubicBezTo>
                  <a:cubicBezTo>
                    <a:pt x="1549" y="32862"/>
                    <a:pt x="1608" y="32767"/>
                    <a:pt x="1608" y="32767"/>
                  </a:cubicBezTo>
                  <a:cubicBezTo>
                    <a:pt x="1168" y="32350"/>
                    <a:pt x="1751" y="31838"/>
                    <a:pt x="1454" y="31410"/>
                  </a:cubicBezTo>
                  <a:cubicBezTo>
                    <a:pt x="1358" y="31267"/>
                    <a:pt x="1370" y="31040"/>
                    <a:pt x="1406" y="30874"/>
                  </a:cubicBezTo>
                  <a:cubicBezTo>
                    <a:pt x="1489" y="30481"/>
                    <a:pt x="1489" y="30136"/>
                    <a:pt x="1358" y="29731"/>
                  </a:cubicBezTo>
                  <a:cubicBezTo>
                    <a:pt x="1275" y="29457"/>
                    <a:pt x="1465" y="29100"/>
                    <a:pt x="1204" y="28802"/>
                  </a:cubicBezTo>
                  <a:cubicBezTo>
                    <a:pt x="1073" y="28659"/>
                    <a:pt x="1358" y="28564"/>
                    <a:pt x="1346" y="28338"/>
                  </a:cubicBezTo>
                  <a:cubicBezTo>
                    <a:pt x="1323" y="27897"/>
                    <a:pt x="1144" y="27421"/>
                    <a:pt x="1358" y="26968"/>
                  </a:cubicBezTo>
                  <a:cubicBezTo>
                    <a:pt x="953" y="26826"/>
                    <a:pt x="1573" y="26397"/>
                    <a:pt x="1132" y="26254"/>
                  </a:cubicBezTo>
                  <a:cubicBezTo>
                    <a:pt x="1120" y="26254"/>
                    <a:pt x="1227" y="26040"/>
                    <a:pt x="1227" y="25933"/>
                  </a:cubicBezTo>
                  <a:cubicBezTo>
                    <a:pt x="1215" y="25647"/>
                    <a:pt x="1227" y="25361"/>
                    <a:pt x="1132" y="25099"/>
                  </a:cubicBezTo>
                  <a:cubicBezTo>
                    <a:pt x="942" y="24587"/>
                    <a:pt x="1227" y="24111"/>
                    <a:pt x="1168" y="23611"/>
                  </a:cubicBezTo>
                  <a:cubicBezTo>
                    <a:pt x="1144" y="23397"/>
                    <a:pt x="1025" y="23194"/>
                    <a:pt x="1263" y="23004"/>
                  </a:cubicBezTo>
                  <a:cubicBezTo>
                    <a:pt x="977" y="22825"/>
                    <a:pt x="1204" y="22575"/>
                    <a:pt x="1156" y="22361"/>
                  </a:cubicBezTo>
                  <a:cubicBezTo>
                    <a:pt x="1108" y="22194"/>
                    <a:pt x="989" y="22016"/>
                    <a:pt x="1227" y="21861"/>
                  </a:cubicBezTo>
                  <a:cubicBezTo>
                    <a:pt x="1251" y="21837"/>
                    <a:pt x="1180" y="21539"/>
                    <a:pt x="1168" y="21373"/>
                  </a:cubicBezTo>
                  <a:cubicBezTo>
                    <a:pt x="1108" y="20884"/>
                    <a:pt x="1537" y="20384"/>
                    <a:pt x="1168" y="19884"/>
                  </a:cubicBezTo>
                  <a:cubicBezTo>
                    <a:pt x="1144" y="19860"/>
                    <a:pt x="1132" y="19610"/>
                    <a:pt x="1108" y="19468"/>
                  </a:cubicBezTo>
                  <a:cubicBezTo>
                    <a:pt x="1096" y="19384"/>
                    <a:pt x="1061" y="19301"/>
                    <a:pt x="1215" y="19301"/>
                  </a:cubicBezTo>
                  <a:cubicBezTo>
                    <a:pt x="1221" y="19302"/>
                    <a:pt x="1226" y="19302"/>
                    <a:pt x="1232" y="19302"/>
                  </a:cubicBezTo>
                  <a:cubicBezTo>
                    <a:pt x="1308" y="19302"/>
                    <a:pt x="1369" y="19226"/>
                    <a:pt x="1346" y="19182"/>
                  </a:cubicBezTo>
                  <a:cubicBezTo>
                    <a:pt x="1168" y="18741"/>
                    <a:pt x="1287" y="18313"/>
                    <a:pt x="1394" y="17884"/>
                  </a:cubicBezTo>
                  <a:cubicBezTo>
                    <a:pt x="1418" y="17801"/>
                    <a:pt x="1323" y="17682"/>
                    <a:pt x="1334" y="17670"/>
                  </a:cubicBezTo>
                  <a:cubicBezTo>
                    <a:pt x="1444" y="17582"/>
                    <a:pt x="1016" y="17331"/>
                    <a:pt x="1354" y="17331"/>
                  </a:cubicBezTo>
                  <a:cubicBezTo>
                    <a:pt x="1382" y="17331"/>
                    <a:pt x="1415" y="17333"/>
                    <a:pt x="1454" y="17336"/>
                  </a:cubicBezTo>
                  <a:cubicBezTo>
                    <a:pt x="1454" y="17229"/>
                    <a:pt x="1477" y="17122"/>
                    <a:pt x="1465" y="17015"/>
                  </a:cubicBezTo>
                  <a:cubicBezTo>
                    <a:pt x="1406" y="16372"/>
                    <a:pt x="1334" y="15741"/>
                    <a:pt x="1513" y="15098"/>
                  </a:cubicBezTo>
                  <a:cubicBezTo>
                    <a:pt x="1608" y="14765"/>
                    <a:pt x="1406" y="14372"/>
                    <a:pt x="1477" y="14038"/>
                  </a:cubicBezTo>
                  <a:cubicBezTo>
                    <a:pt x="1525" y="13824"/>
                    <a:pt x="1418" y="13669"/>
                    <a:pt x="1418" y="13503"/>
                  </a:cubicBezTo>
                  <a:cubicBezTo>
                    <a:pt x="1428" y="13294"/>
                    <a:pt x="1593" y="13186"/>
                    <a:pt x="1762" y="13186"/>
                  </a:cubicBezTo>
                  <a:cubicBezTo>
                    <a:pt x="1786" y="13186"/>
                    <a:pt x="1811" y="13189"/>
                    <a:pt x="1835" y="13193"/>
                  </a:cubicBezTo>
                  <a:cubicBezTo>
                    <a:pt x="1903" y="13204"/>
                    <a:pt x="1968" y="13209"/>
                    <a:pt x="2032" y="13209"/>
                  </a:cubicBezTo>
                  <a:cubicBezTo>
                    <a:pt x="2247" y="13209"/>
                    <a:pt x="2442" y="13156"/>
                    <a:pt x="2644" y="13110"/>
                  </a:cubicBezTo>
                  <a:cubicBezTo>
                    <a:pt x="2685" y="13102"/>
                    <a:pt x="2725" y="13099"/>
                    <a:pt x="2765" y="13099"/>
                  </a:cubicBezTo>
                  <a:cubicBezTo>
                    <a:pt x="2956" y="13099"/>
                    <a:pt x="3135" y="13172"/>
                    <a:pt x="3338" y="13172"/>
                  </a:cubicBezTo>
                  <a:cubicBezTo>
                    <a:pt x="3360" y="13172"/>
                    <a:pt x="3383" y="13171"/>
                    <a:pt x="3406" y="13169"/>
                  </a:cubicBezTo>
                  <a:cubicBezTo>
                    <a:pt x="3567" y="13150"/>
                    <a:pt x="3728" y="13142"/>
                    <a:pt x="3888" y="13142"/>
                  </a:cubicBezTo>
                  <a:cubicBezTo>
                    <a:pt x="4323" y="13142"/>
                    <a:pt x="4758" y="13200"/>
                    <a:pt x="5192" y="13253"/>
                  </a:cubicBezTo>
                  <a:cubicBezTo>
                    <a:pt x="5600" y="13304"/>
                    <a:pt x="6009" y="13327"/>
                    <a:pt x="6419" y="13327"/>
                  </a:cubicBezTo>
                  <a:cubicBezTo>
                    <a:pt x="6774" y="13327"/>
                    <a:pt x="7131" y="13309"/>
                    <a:pt x="7490" y="13276"/>
                  </a:cubicBezTo>
                  <a:cubicBezTo>
                    <a:pt x="7788" y="13241"/>
                    <a:pt x="8085" y="13324"/>
                    <a:pt x="8347" y="13122"/>
                  </a:cubicBezTo>
                  <a:cubicBezTo>
                    <a:pt x="8454" y="13229"/>
                    <a:pt x="8573" y="13260"/>
                    <a:pt x="8694" y="13260"/>
                  </a:cubicBezTo>
                  <a:cubicBezTo>
                    <a:pt x="8871" y="13260"/>
                    <a:pt x="9054" y="13194"/>
                    <a:pt x="9222" y="13194"/>
                  </a:cubicBezTo>
                  <a:cubicBezTo>
                    <a:pt x="9273" y="13194"/>
                    <a:pt x="9323" y="13200"/>
                    <a:pt x="9371" y="13217"/>
                  </a:cubicBezTo>
                  <a:cubicBezTo>
                    <a:pt x="9546" y="13283"/>
                    <a:pt x="9718" y="13300"/>
                    <a:pt x="9889" y="13300"/>
                  </a:cubicBezTo>
                  <a:cubicBezTo>
                    <a:pt x="10083" y="13300"/>
                    <a:pt x="10275" y="13278"/>
                    <a:pt x="10466" y="13278"/>
                  </a:cubicBezTo>
                  <a:cubicBezTo>
                    <a:pt x="10534" y="13278"/>
                    <a:pt x="10601" y="13281"/>
                    <a:pt x="10669" y="13288"/>
                  </a:cubicBezTo>
                  <a:cubicBezTo>
                    <a:pt x="10854" y="13313"/>
                    <a:pt x="11041" y="13317"/>
                    <a:pt x="11227" y="13317"/>
                  </a:cubicBezTo>
                  <a:cubicBezTo>
                    <a:pt x="11335" y="13317"/>
                    <a:pt x="11442" y="13316"/>
                    <a:pt x="11548" y="13316"/>
                  </a:cubicBezTo>
                  <a:cubicBezTo>
                    <a:pt x="11710" y="13316"/>
                    <a:pt x="11869" y="13319"/>
                    <a:pt x="12026" y="13336"/>
                  </a:cubicBezTo>
                  <a:cubicBezTo>
                    <a:pt x="12099" y="13346"/>
                    <a:pt x="12598" y="13349"/>
                    <a:pt x="13350" y="13349"/>
                  </a:cubicBezTo>
                  <a:cubicBezTo>
                    <a:pt x="16090" y="13349"/>
                    <a:pt x="22195" y="13299"/>
                    <a:pt x="23311" y="13299"/>
                  </a:cubicBezTo>
                  <a:cubicBezTo>
                    <a:pt x="23402" y="13299"/>
                    <a:pt x="23459" y="13299"/>
                    <a:pt x="23480" y="13300"/>
                  </a:cubicBezTo>
                  <a:cubicBezTo>
                    <a:pt x="24468" y="13300"/>
                    <a:pt x="25457" y="13217"/>
                    <a:pt x="26445" y="13157"/>
                  </a:cubicBezTo>
                  <a:cubicBezTo>
                    <a:pt x="26933" y="13122"/>
                    <a:pt x="27433" y="13062"/>
                    <a:pt x="27921" y="13026"/>
                  </a:cubicBezTo>
                  <a:cubicBezTo>
                    <a:pt x="27935" y="13025"/>
                    <a:pt x="27949" y="13025"/>
                    <a:pt x="27962" y="13025"/>
                  </a:cubicBezTo>
                  <a:cubicBezTo>
                    <a:pt x="28112" y="13025"/>
                    <a:pt x="28256" y="13075"/>
                    <a:pt x="28422" y="13075"/>
                  </a:cubicBezTo>
                  <a:cubicBezTo>
                    <a:pt x="28438" y="13075"/>
                    <a:pt x="28453" y="13075"/>
                    <a:pt x="28469" y="13074"/>
                  </a:cubicBezTo>
                  <a:cubicBezTo>
                    <a:pt x="28826" y="13050"/>
                    <a:pt x="29195" y="12979"/>
                    <a:pt x="29552" y="12979"/>
                  </a:cubicBezTo>
                  <a:cubicBezTo>
                    <a:pt x="29790" y="12979"/>
                    <a:pt x="30005" y="13062"/>
                    <a:pt x="30279" y="13062"/>
                  </a:cubicBezTo>
                  <a:cubicBezTo>
                    <a:pt x="30339" y="13059"/>
                    <a:pt x="30399" y="13058"/>
                    <a:pt x="30460" y="13058"/>
                  </a:cubicBezTo>
                  <a:cubicBezTo>
                    <a:pt x="30699" y="13058"/>
                    <a:pt x="30943" y="13076"/>
                    <a:pt x="31185" y="13076"/>
                  </a:cubicBezTo>
                  <a:cubicBezTo>
                    <a:pt x="31393" y="13076"/>
                    <a:pt x="31600" y="13063"/>
                    <a:pt x="31803" y="13014"/>
                  </a:cubicBezTo>
                  <a:cubicBezTo>
                    <a:pt x="31828" y="13009"/>
                    <a:pt x="31852" y="13007"/>
                    <a:pt x="31875" y="13007"/>
                  </a:cubicBezTo>
                  <a:cubicBezTo>
                    <a:pt x="32003" y="13007"/>
                    <a:pt x="32098" y="13079"/>
                    <a:pt x="32219" y="13110"/>
                  </a:cubicBezTo>
                  <a:cubicBezTo>
                    <a:pt x="32240" y="13113"/>
                    <a:pt x="32255" y="13117"/>
                    <a:pt x="32266" y="13117"/>
                  </a:cubicBezTo>
                  <a:cubicBezTo>
                    <a:pt x="32294" y="13117"/>
                    <a:pt x="32301" y="13096"/>
                    <a:pt x="32326" y="13002"/>
                  </a:cubicBezTo>
                  <a:cubicBezTo>
                    <a:pt x="32340" y="12953"/>
                    <a:pt x="32371" y="12937"/>
                    <a:pt x="32401" y="12937"/>
                  </a:cubicBezTo>
                  <a:cubicBezTo>
                    <a:pt x="32422" y="12937"/>
                    <a:pt x="32443" y="12945"/>
                    <a:pt x="32457" y="12955"/>
                  </a:cubicBezTo>
                  <a:cubicBezTo>
                    <a:pt x="32592" y="13022"/>
                    <a:pt x="32728" y="13042"/>
                    <a:pt x="32864" y="13042"/>
                  </a:cubicBezTo>
                  <a:cubicBezTo>
                    <a:pt x="33057" y="13042"/>
                    <a:pt x="33250" y="13002"/>
                    <a:pt x="33437" y="13002"/>
                  </a:cubicBezTo>
                  <a:cubicBezTo>
                    <a:pt x="33492" y="13002"/>
                    <a:pt x="33547" y="13006"/>
                    <a:pt x="33600" y="13014"/>
                  </a:cubicBezTo>
                  <a:cubicBezTo>
                    <a:pt x="33714" y="13026"/>
                    <a:pt x="33821" y="13029"/>
                    <a:pt x="33925" y="13029"/>
                  </a:cubicBezTo>
                  <a:cubicBezTo>
                    <a:pt x="34029" y="13029"/>
                    <a:pt x="34130" y="13026"/>
                    <a:pt x="34231" y="13026"/>
                  </a:cubicBezTo>
                  <a:cubicBezTo>
                    <a:pt x="34248" y="13027"/>
                    <a:pt x="34264" y="13027"/>
                    <a:pt x="34280" y="13027"/>
                  </a:cubicBezTo>
                  <a:cubicBezTo>
                    <a:pt x="34531" y="13027"/>
                    <a:pt x="34793" y="12962"/>
                    <a:pt x="35008" y="12962"/>
                  </a:cubicBezTo>
                  <a:cubicBezTo>
                    <a:pt x="35067" y="12962"/>
                    <a:pt x="35122" y="12967"/>
                    <a:pt x="35172" y="12979"/>
                  </a:cubicBezTo>
                  <a:cubicBezTo>
                    <a:pt x="35278" y="13003"/>
                    <a:pt x="35898" y="13011"/>
                    <a:pt x="36803" y="13011"/>
                  </a:cubicBezTo>
                  <a:cubicBezTo>
                    <a:pt x="39058" y="13011"/>
                    <a:pt x="43079" y="12958"/>
                    <a:pt x="45323" y="12958"/>
                  </a:cubicBezTo>
                  <a:cubicBezTo>
                    <a:pt x="46223" y="12958"/>
                    <a:pt x="46837" y="12967"/>
                    <a:pt x="46935" y="12991"/>
                  </a:cubicBezTo>
                  <a:cubicBezTo>
                    <a:pt x="46999" y="13004"/>
                    <a:pt x="47053" y="13013"/>
                    <a:pt x="47105" y="13013"/>
                  </a:cubicBezTo>
                  <a:cubicBezTo>
                    <a:pt x="47190" y="13013"/>
                    <a:pt x="47268" y="12990"/>
                    <a:pt x="47364" y="12931"/>
                  </a:cubicBezTo>
                  <a:cubicBezTo>
                    <a:pt x="47416" y="12903"/>
                    <a:pt x="47468" y="12892"/>
                    <a:pt x="47520" y="12892"/>
                  </a:cubicBezTo>
                  <a:cubicBezTo>
                    <a:pt x="47702" y="12892"/>
                    <a:pt x="47888" y="13026"/>
                    <a:pt x="48089" y="13026"/>
                  </a:cubicBezTo>
                  <a:cubicBezTo>
                    <a:pt x="48120" y="13026"/>
                    <a:pt x="48153" y="13022"/>
                    <a:pt x="48186" y="13014"/>
                  </a:cubicBezTo>
                  <a:cubicBezTo>
                    <a:pt x="48257" y="12994"/>
                    <a:pt x="48329" y="12987"/>
                    <a:pt x="48402" y="12987"/>
                  </a:cubicBezTo>
                  <a:cubicBezTo>
                    <a:pt x="48581" y="12987"/>
                    <a:pt x="48763" y="13031"/>
                    <a:pt x="48946" y="13031"/>
                  </a:cubicBezTo>
                  <a:cubicBezTo>
                    <a:pt x="49034" y="13031"/>
                    <a:pt x="49122" y="13021"/>
                    <a:pt x="49210" y="12991"/>
                  </a:cubicBezTo>
                  <a:cubicBezTo>
                    <a:pt x="49343" y="12942"/>
                    <a:pt x="49478" y="12928"/>
                    <a:pt x="49615" y="12928"/>
                  </a:cubicBezTo>
                  <a:cubicBezTo>
                    <a:pt x="49833" y="12928"/>
                    <a:pt x="50055" y="12965"/>
                    <a:pt x="50278" y="12965"/>
                  </a:cubicBezTo>
                  <a:cubicBezTo>
                    <a:pt x="50366" y="12965"/>
                    <a:pt x="50455" y="12959"/>
                    <a:pt x="50543" y="12943"/>
                  </a:cubicBezTo>
                  <a:cubicBezTo>
                    <a:pt x="50785" y="12900"/>
                    <a:pt x="51032" y="12894"/>
                    <a:pt x="51281" y="12894"/>
                  </a:cubicBezTo>
                  <a:cubicBezTo>
                    <a:pt x="51380" y="12894"/>
                    <a:pt x="51479" y="12895"/>
                    <a:pt x="51579" y="12895"/>
                  </a:cubicBezTo>
                  <a:cubicBezTo>
                    <a:pt x="51927" y="12895"/>
                    <a:pt x="52275" y="12883"/>
                    <a:pt x="52615" y="12776"/>
                  </a:cubicBezTo>
                  <a:cubicBezTo>
                    <a:pt x="52650" y="12776"/>
                    <a:pt x="52686" y="12752"/>
                    <a:pt x="52698" y="12752"/>
                  </a:cubicBezTo>
                  <a:cubicBezTo>
                    <a:pt x="52845" y="12831"/>
                    <a:pt x="52992" y="12859"/>
                    <a:pt x="53137" y="12859"/>
                  </a:cubicBezTo>
                  <a:cubicBezTo>
                    <a:pt x="53368" y="12859"/>
                    <a:pt x="53593" y="12787"/>
                    <a:pt x="53805" y="12729"/>
                  </a:cubicBezTo>
                  <a:cubicBezTo>
                    <a:pt x="53933" y="12689"/>
                    <a:pt x="54064" y="12679"/>
                    <a:pt x="54194" y="12679"/>
                  </a:cubicBezTo>
                  <a:cubicBezTo>
                    <a:pt x="54323" y="12679"/>
                    <a:pt x="54452" y="12688"/>
                    <a:pt x="54577" y="12688"/>
                  </a:cubicBezTo>
                  <a:cubicBezTo>
                    <a:pt x="54738" y="12688"/>
                    <a:pt x="54892" y="12672"/>
                    <a:pt x="55032" y="12598"/>
                  </a:cubicBezTo>
                  <a:cubicBezTo>
                    <a:pt x="55179" y="12524"/>
                    <a:pt x="55333" y="12509"/>
                    <a:pt x="55487" y="12509"/>
                  </a:cubicBezTo>
                  <a:cubicBezTo>
                    <a:pt x="55597" y="12509"/>
                    <a:pt x="55706" y="12516"/>
                    <a:pt x="55814" y="12516"/>
                  </a:cubicBezTo>
                  <a:cubicBezTo>
                    <a:pt x="55972" y="12516"/>
                    <a:pt x="56126" y="12500"/>
                    <a:pt x="56270" y="12419"/>
                  </a:cubicBezTo>
                  <a:cubicBezTo>
                    <a:pt x="56293" y="12408"/>
                    <a:pt x="56325" y="12402"/>
                    <a:pt x="56362" y="12402"/>
                  </a:cubicBezTo>
                  <a:cubicBezTo>
                    <a:pt x="56440" y="12402"/>
                    <a:pt x="56535" y="12426"/>
                    <a:pt x="56591" y="12467"/>
                  </a:cubicBezTo>
                  <a:cubicBezTo>
                    <a:pt x="56664" y="12509"/>
                    <a:pt x="56706" y="12546"/>
                    <a:pt x="56747" y="12546"/>
                  </a:cubicBezTo>
                  <a:cubicBezTo>
                    <a:pt x="56787" y="12546"/>
                    <a:pt x="56825" y="12512"/>
                    <a:pt x="56889" y="12419"/>
                  </a:cubicBezTo>
                  <a:cubicBezTo>
                    <a:pt x="56916" y="12385"/>
                    <a:pt x="56943" y="12372"/>
                    <a:pt x="56971" y="12372"/>
                  </a:cubicBezTo>
                  <a:close/>
                  <a:moveTo>
                    <a:pt x="34494" y="0"/>
                  </a:moveTo>
                  <a:cubicBezTo>
                    <a:pt x="34258" y="0"/>
                    <a:pt x="34023" y="4"/>
                    <a:pt x="33791" y="13"/>
                  </a:cubicBezTo>
                  <a:cubicBezTo>
                    <a:pt x="33423" y="32"/>
                    <a:pt x="33032" y="163"/>
                    <a:pt x="32678" y="163"/>
                  </a:cubicBezTo>
                  <a:cubicBezTo>
                    <a:pt x="32586" y="163"/>
                    <a:pt x="32496" y="154"/>
                    <a:pt x="32410" y="132"/>
                  </a:cubicBezTo>
                  <a:cubicBezTo>
                    <a:pt x="32243" y="88"/>
                    <a:pt x="32080" y="75"/>
                    <a:pt x="31919" y="75"/>
                  </a:cubicBezTo>
                  <a:cubicBezTo>
                    <a:pt x="31672" y="75"/>
                    <a:pt x="31428" y="106"/>
                    <a:pt x="31181" y="106"/>
                  </a:cubicBezTo>
                  <a:cubicBezTo>
                    <a:pt x="31107" y="106"/>
                    <a:pt x="31032" y="103"/>
                    <a:pt x="30957" y="96"/>
                  </a:cubicBezTo>
                  <a:cubicBezTo>
                    <a:pt x="30822" y="81"/>
                    <a:pt x="30686" y="75"/>
                    <a:pt x="30549" y="75"/>
                  </a:cubicBezTo>
                  <a:cubicBezTo>
                    <a:pt x="30046" y="75"/>
                    <a:pt x="29534" y="156"/>
                    <a:pt x="29028" y="156"/>
                  </a:cubicBezTo>
                  <a:cubicBezTo>
                    <a:pt x="29005" y="156"/>
                    <a:pt x="28981" y="156"/>
                    <a:pt x="28958" y="156"/>
                  </a:cubicBezTo>
                  <a:cubicBezTo>
                    <a:pt x="28482" y="156"/>
                    <a:pt x="28005" y="63"/>
                    <a:pt x="27522" y="63"/>
                  </a:cubicBezTo>
                  <a:cubicBezTo>
                    <a:pt x="27437" y="63"/>
                    <a:pt x="27352" y="65"/>
                    <a:pt x="27266" y="72"/>
                  </a:cubicBezTo>
                  <a:cubicBezTo>
                    <a:pt x="27097" y="88"/>
                    <a:pt x="26928" y="113"/>
                    <a:pt x="26753" y="113"/>
                  </a:cubicBezTo>
                  <a:cubicBezTo>
                    <a:pt x="26656" y="113"/>
                    <a:pt x="26558" y="105"/>
                    <a:pt x="26457" y="84"/>
                  </a:cubicBezTo>
                  <a:cubicBezTo>
                    <a:pt x="26241" y="40"/>
                    <a:pt x="25975" y="4"/>
                    <a:pt x="25744" y="4"/>
                  </a:cubicBezTo>
                  <a:cubicBezTo>
                    <a:pt x="25605" y="4"/>
                    <a:pt x="25479" y="17"/>
                    <a:pt x="25385" y="49"/>
                  </a:cubicBezTo>
                  <a:cubicBezTo>
                    <a:pt x="25185" y="110"/>
                    <a:pt x="24992" y="129"/>
                    <a:pt x="24802" y="129"/>
                  </a:cubicBezTo>
                  <a:cubicBezTo>
                    <a:pt x="24479" y="129"/>
                    <a:pt x="24166" y="73"/>
                    <a:pt x="23849" y="73"/>
                  </a:cubicBezTo>
                  <a:cubicBezTo>
                    <a:pt x="23774" y="73"/>
                    <a:pt x="23699" y="77"/>
                    <a:pt x="23623" y="84"/>
                  </a:cubicBezTo>
                  <a:cubicBezTo>
                    <a:pt x="23552" y="91"/>
                    <a:pt x="23092" y="94"/>
                    <a:pt x="22393" y="94"/>
                  </a:cubicBezTo>
                  <a:cubicBezTo>
                    <a:pt x="20636" y="94"/>
                    <a:pt x="17373" y="78"/>
                    <a:pt x="14986" y="78"/>
                  </a:cubicBezTo>
                  <a:cubicBezTo>
                    <a:pt x="13393" y="78"/>
                    <a:pt x="12190" y="85"/>
                    <a:pt x="12086" y="108"/>
                  </a:cubicBezTo>
                  <a:cubicBezTo>
                    <a:pt x="11865" y="156"/>
                    <a:pt x="11646" y="170"/>
                    <a:pt x="11427" y="170"/>
                  </a:cubicBezTo>
                  <a:cubicBezTo>
                    <a:pt x="11133" y="170"/>
                    <a:pt x="10840" y="145"/>
                    <a:pt x="10550" y="145"/>
                  </a:cubicBezTo>
                  <a:cubicBezTo>
                    <a:pt x="10358" y="145"/>
                    <a:pt x="10168" y="155"/>
                    <a:pt x="9978" y="191"/>
                  </a:cubicBezTo>
                  <a:cubicBezTo>
                    <a:pt x="9824" y="221"/>
                    <a:pt x="9672" y="221"/>
                    <a:pt x="9520" y="221"/>
                  </a:cubicBezTo>
                  <a:cubicBezTo>
                    <a:pt x="9368" y="221"/>
                    <a:pt x="9216" y="221"/>
                    <a:pt x="9062" y="251"/>
                  </a:cubicBezTo>
                  <a:cubicBezTo>
                    <a:pt x="8573" y="334"/>
                    <a:pt x="8121" y="501"/>
                    <a:pt x="7633" y="537"/>
                  </a:cubicBezTo>
                  <a:cubicBezTo>
                    <a:pt x="6811" y="608"/>
                    <a:pt x="5966" y="572"/>
                    <a:pt x="5228" y="1025"/>
                  </a:cubicBezTo>
                  <a:cubicBezTo>
                    <a:pt x="5190" y="1047"/>
                    <a:pt x="5143" y="1056"/>
                    <a:pt x="5095" y="1056"/>
                  </a:cubicBezTo>
                  <a:cubicBezTo>
                    <a:pt x="5067" y="1056"/>
                    <a:pt x="5040" y="1053"/>
                    <a:pt x="5014" y="1049"/>
                  </a:cubicBezTo>
                  <a:cubicBezTo>
                    <a:pt x="4962" y="1042"/>
                    <a:pt x="4912" y="1039"/>
                    <a:pt x="4862" y="1039"/>
                  </a:cubicBezTo>
                  <a:cubicBezTo>
                    <a:pt x="4375" y="1039"/>
                    <a:pt x="3983" y="1336"/>
                    <a:pt x="3561" y="1465"/>
                  </a:cubicBezTo>
                  <a:cubicBezTo>
                    <a:pt x="3085" y="1620"/>
                    <a:pt x="2644" y="1977"/>
                    <a:pt x="2323" y="2346"/>
                  </a:cubicBezTo>
                  <a:cubicBezTo>
                    <a:pt x="1858" y="2882"/>
                    <a:pt x="1549" y="3513"/>
                    <a:pt x="1263" y="4156"/>
                  </a:cubicBezTo>
                  <a:cubicBezTo>
                    <a:pt x="858" y="5132"/>
                    <a:pt x="751" y="6133"/>
                    <a:pt x="715" y="7145"/>
                  </a:cubicBezTo>
                  <a:cubicBezTo>
                    <a:pt x="703" y="7371"/>
                    <a:pt x="703" y="7597"/>
                    <a:pt x="668" y="7811"/>
                  </a:cubicBezTo>
                  <a:cubicBezTo>
                    <a:pt x="608" y="8300"/>
                    <a:pt x="572" y="8788"/>
                    <a:pt x="632" y="9288"/>
                  </a:cubicBezTo>
                  <a:cubicBezTo>
                    <a:pt x="668" y="9645"/>
                    <a:pt x="751" y="10038"/>
                    <a:pt x="644" y="10371"/>
                  </a:cubicBezTo>
                  <a:cubicBezTo>
                    <a:pt x="370" y="11193"/>
                    <a:pt x="489" y="12026"/>
                    <a:pt x="477" y="12848"/>
                  </a:cubicBezTo>
                  <a:cubicBezTo>
                    <a:pt x="465" y="13276"/>
                    <a:pt x="501" y="13753"/>
                    <a:pt x="453" y="14157"/>
                  </a:cubicBezTo>
                  <a:cubicBezTo>
                    <a:pt x="358" y="14812"/>
                    <a:pt x="394" y="15467"/>
                    <a:pt x="322" y="16110"/>
                  </a:cubicBezTo>
                  <a:cubicBezTo>
                    <a:pt x="287" y="16479"/>
                    <a:pt x="96" y="16860"/>
                    <a:pt x="191" y="17193"/>
                  </a:cubicBezTo>
                  <a:cubicBezTo>
                    <a:pt x="263" y="17503"/>
                    <a:pt x="275" y="17801"/>
                    <a:pt x="215" y="18063"/>
                  </a:cubicBezTo>
                  <a:cubicBezTo>
                    <a:pt x="72" y="18646"/>
                    <a:pt x="132" y="19241"/>
                    <a:pt x="144" y="19801"/>
                  </a:cubicBezTo>
                  <a:cubicBezTo>
                    <a:pt x="156" y="20587"/>
                    <a:pt x="96" y="21373"/>
                    <a:pt x="84" y="22158"/>
                  </a:cubicBezTo>
                  <a:cubicBezTo>
                    <a:pt x="84" y="22920"/>
                    <a:pt x="1" y="23706"/>
                    <a:pt x="1" y="24456"/>
                  </a:cubicBezTo>
                  <a:cubicBezTo>
                    <a:pt x="1" y="25325"/>
                    <a:pt x="13" y="26206"/>
                    <a:pt x="108" y="27076"/>
                  </a:cubicBezTo>
                  <a:cubicBezTo>
                    <a:pt x="227" y="28135"/>
                    <a:pt x="191" y="29183"/>
                    <a:pt x="287" y="30243"/>
                  </a:cubicBezTo>
                  <a:cubicBezTo>
                    <a:pt x="334" y="30719"/>
                    <a:pt x="239" y="31195"/>
                    <a:pt x="311" y="31695"/>
                  </a:cubicBezTo>
                  <a:cubicBezTo>
                    <a:pt x="358" y="31993"/>
                    <a:pt x="453" y="32338"/>
                    <a:pt x="382" y="32648"/>
                  </a:cubicBezTo>
                  <a:cubicBezTo>
                    <a:pt x="239" y="33243"/>
                    <a:pt x="430" y="33815"/>
                    <a:pt x="394" y="34398"/>
                  </a:cubicBezTo>
                  <a:cubicBezTo>
                    <a:pt x="358" y="35017"/>
                    <a:pt x="513" y="35636"/>
                    <a:pt x="477" y="36243"/>
                  </a:cubicBezTo>
                  <a:cubicBezTo>
                    <a:pt x="453" y="36684"/>
                    <a:pt x="442" y="37125"/>
                    <a:pt x="430" y="37541"/>
                  </a:cubicBezTo>
                  <a:cubicBezTo>
                    <a:pt x="418" y="38017"/>
                    <a:pt x="525" y="38518"/>
                    <a:pt x="513" y="39006"/>
                  </a:cubicBezTo>
                  <a:cubicBezTo>
                    <a:pt x="489" y="39720"/>
                    <a:pt x="430" y="40434"/>
                    <a:pt x="537" y="41149"/>
                  </a:cubicBezTo>
                  <a:cubicBezTo>
                    <a:pt x="549" y="41244"/>
                    <a:pt x="525" y="41339"/>
                    <a:pt x="525" y="41435"/>
                  </a:cubicBezTo>
                  <a:cubicBezTo>
                    <a:pt x="489" y="41887"/>
                    <a:pt x="525" y="42351"/>
                    <a:pt x="513" y="42804"/>
                  </a:cubicBezTo>
                  <a:cubicBezTo>
                    <a:pt x="501" y="43316"/>
                    <a:pt x="608" y="43828"/>
                    <a:pt x="549" y="44340"/>
                  </a:cubicBezTo>
                  <a:cubicBezTo>
                    <a:pt x="525" y="44518"/>
                    <a:pt x="346" y="44637"/>
                    <a:pt x="430" y="44864"/>
                  </a:cubicBezTo>
                  <a:cubicBezTo>
                    <a:pt x="549" y="45209"/>
                    <a:pt x="572" y="45590"/>
                    <a:pt x="608" y="45971"/>
                  </a:cubicBezTo>
                  <a:cubicBezTo>
                    <a:pt x="656" y="46423"/>
                    <a:pt x="561" y="46888"/>
                    <a:pt x="608" y="47316"/>
                  </a:cubicBezTo>
                  <a:cubicBezTo>
                    <a:pt x="680" y="47876"/>
                    <a:pt x="787" y="48459"/>
                    <a:pt x="811" y="48995"/>
                  </a:cubicBezTo>
                  <a:cubicBezTo>
                    <a:pt x="846" y="49578"/>
                    <a:pt x="1144" y="50055"/>
                    <a:pt x="1168" y="50626"/>
                  </a:cubicBezTo>
                  <a:cubicBezTo>
                    <a:pt x="1192" y="51079"/>
                    <a:pt x="1370" y="51543"/>
                    <a:pt x="1513" y="51995"/>
                  </a:cubicBezTo>
                  <a:cubicBezTo>
                    <a:pt x="1692" y="52543"/>
                    <a:pt x="1835" y="53115"/>
                    <a:pt x="2168" y="53615"/>
                  </a:cubicBezTo>
                  <a:cubicBezTo>
                    <a:pt x="2335" y="53888"/>
                    <a:pt x="2608" y="54079"/>
                    <a:pt x="2870" y="54305"/>
                  </a:cubicBezTo>
                  <a:cubicBezTo>
                    <a:pt x="3132" y="54531"/>
                    <a:pt x="3454" y="54734"/>
                    <a:pt x="3740" y="54829"/>
                  </a:cubicBezTo>
                  <a:cubicBezTo>
                    <a:pt x="4347" y="55031"/>
                    <a:pt x="4894" y="55353"/>
                    <a:pt x="5418" y="55639"/>
                  </a:cubicBezTo>
                  <a:cubicBezTo>
                    <a:pt x="5797" y="55842"/>
                    <a:pt x="6175" y="55872"/>
                    <a:pt x="6551" y="55872"/>
                  </a:cubicBezTo>
                  <a:cubicBezTo>
                    <a:pt x="6709" y="55872"/>
                    <a:pt x="6866" y="55867"/>
                    <a:pt x="7022" y="55867"/>
                  </a:cubicBezTo>
                  <a:cubicBezTo>
                    <a:pt x="7127" y="55867"/>
                    <a:pt x="7231" y="55869"/>
                    <a:pt x="7335" y="55877"/>
                  </a:cubicBezTo>
                  <a:cubicBezTo>
                    <a:pt x="7561" y="55897"/>
                    <a:pt x="7802" y="55957"/>
                    <a:pt x="8038" y="55957"/>
                  </a:cubicBezTo>
                  <a:cubicBezTo>
                    <a:pt x="8214" y="55957"/>
                    <a:pt x="8387" y="55924"/>
                    <a:pt x="8550" y="55817"/>
                  </a:cubicBezTo>
                  <a:cubicBezTo>
                    <a:pt x="9228" y="56127"/>
                    <a:pt x="9978" y="56020"/>
                    <a:pt x="10681" y="56103"/>
                  </a:cubicBezTo>
                  <a:cubicBezTo>
                    <a:pt x="11455" y="56210"/>
                    <a:pt x="22670" y="56294"/>
                    <a:pt x="23444" y="56377"/>
                  </a:cubicBezTo>
                  <a:cubicBezTo>
                    <a:pt x="24147" y="56448"/>
                    <a:pt x="24849" y="56460"/>
                    <a:pt x="25540" y="56567"/>
                  </a:cubicBezTo>
                  <a:cubicBezTo>
                    <a:pt x="25635" y="56579"/>
                    <a:pt x="25733" y="56584"/>
                    <a:pt x="25832" y="56584"/>
                  </a:cubicBezTo>
                  <a:cubicBezTo>
                    <a:pt x="26229" y="56584"/>
                    <a:pt x="26650" y="56508"/>
                    <a:pt x="27040" y="56508"/>
                  </a:cubicBezTo>
                  <a:cubicBezTo>
                    <a:pt x="27071" y="56507"/>
                    <a:pt x="27102" y="56507"/>
                    <a:pt x="27133" y="56507"/>
                  </a:cubicBezTo>
                  <a:cubicBezTo>
                    <a:pt x="27546" y="56507"/>
                    <a:pt x="27956" y="56548"/>
                    <a:pt x="28364" y="56548"/>
                  </a:cubicBezTo>
                  <a:cubicBezTo>
                    <a:pt x="28666" y="56548"/>
                    <a:pt x="28966" y="56526"/>
                    <a:pt x="29267" y="56448"/>
                  </a:cubicBezTo>
                  <a:cubicBezTo>
                    <a:pt x="29409" y="56410"/>
                    <a:pt x="29552" y="56399"/>
                    <a:pt x="29695" y="56399"/>
                  </a:cubicBezTo>
                  <a:cubicBezTo>
                    <a:pt x="29909" y="56399"/>
                    <a:pt x="30124" y="56424"/>
                    <a:pt x="30338" y="56424"/>
                  </a:cubicBezTo>
                  <a:cubicBezTo>
                    <a:pt x="30636" y="56424"/>
                    <a:pt x="30934" y="56261"/>
                    <a:pt x="31201" y="56261"/>
                  </a:cubicBezTo>
                  <a:cubicBezTo>
                    <a:pt x="31265" y="56261"/>
                    <a:pt x="31326" y="56271"/>
                    <a:pt x="31386" y="56294"/>
                  </a:cubicBezTo>
                  <a:cubicBezTo>
                    <a:pt x="31427" y="56311"/>
                    <a:pt x="31468" y="56318"/>
                    <a:pt x="31508" y="56318"/>
                  </a:cubicBezTo>
                  <a:cubicBezTo>
                    <a:pt x="31679" y="56318"/>
                    <a:pt x="31839" y="56189"/>
                    <a:pt x="31987" y="56189"/>
                  </a:cubicBezTo>
                  <a:cubicBezTo>
                    <a:pt x="32063" y="56189"/>
                    <a:pt x="32137" y="56224"/>
                    <a:pt x="32207" y="56329"/>
                  </a:cubicBezTo>
                  <a:cubicBezTo>
                    <a:pt x="32312" y="56202"/>
                    <a:pt x="32428" y="56163"/>
                    <a:pt x="32550" y="56163"/>
                  </a:cubicBezTo>
                  <a:cubicBezTo>
                    <a:pt x="32740" y="56163"/>
                    <a:pt x="32942" y="56258"/>
                    <a:pt x="33128" y="56258"/>
                  </a:cubicBezTo>
                  <a:cubicBezTo>
                    <a:pt x="33135" y="56258"/>
                    <a:pt x="33141" y="56258"/>
                    <a:pt x="33148" y="56258"/>
                  </a:cubicBezTo>
                  <a:cubicBezTo>
                    <a:pt x="33910" y="56198"/>
                    <a:pt x="34696" y="56246"/>
                    <a:pt x="35470" y="56174"/>
                  </a:cubicBezTo>
                  <a:cubicBezTo>
                    <a:pt x="35589" y="56163"/>
                    <a:pt x="35708" y="56163"/>
                    <a:pt x="35839" y="56151"/>
                  </a:cubicBezTo>
                  <a:cubicBezTo>
                    <a:pt x="36303" y="56127"/>
                    <a:pt x="47185" y="56127"/>
                    <a:pt x="47650" y="56079"/>
                  </a:cubicBezTo>
                  <a:cubicBezTo>
                    <a:pt x="48221" y="56020"/>
                    <a:pt x="48793" y="55960"/>
                    <a:pt x="49352" y="55865"/>
                  </a:cubicBezTo>
                  <a:cubicBezTo>
                    <a:pt x="49571" y="55828"/>
                    <a:pt x="49789" y="55818"/>
                    <a:pt x="50006" y="55818"/>
                  </a:cubicBezTo>
                  <a:cubicBezTo>
                    <a:pt x="50284" y="55818"/>
                    <a:pt x="50562" y="55835"/>
                    <a:pt x="50841" y="55835"/>
                  </a:cubicBezTo>
                  <a:cubicBezTo>
                    <a:pt x="50983" y="55835"/>
                    <a:pt x="51126" y="55831"/>
                    <a:pt x="51269" y="55817"/>
                  </a:cubicBezTo>
                  <a:cubicBezTo>
                    <a:pt x="51567" y="55782"/>
                    <a:pt x="51877" y="55710"/>
                    <a:pt x="52186" y="55698"/>
                  </a:cubicBezTo>
                  <a:cubicBezTo>
                    <a:pt x="52195" y="55698"/>
                    <a:pt x="52204" y="55698"/>
                    <a:pt x="52213" y="55698"/>
                  </a:cubicBezTo>
                  <a:cubicBezTo>
                    <a:pt x="52385" y="55698"/>
                    <a:pt x="52551" y="55777"/>
                    <a:pt x="52715" y="55777"/>
                  </a:cubicBezTo>
                  <a:cubicBezTo>
                    <a:pt x="52769" y="55777"/>
                    <a:pt x="52823" y="55768"/>
                    <a:pt x="52877" y="55746"/>
                  </a:cubicBezTo>
                  <a:cubicBezTo>
                    <a:pt x="53162" y="55615"/>
                    <a:pt x="53496" y="55651"/>
                    <a:pt x="53782" y="55639"/>
                  </a:cubicBezTo>
                  <a:cubicBezTo>
                    <a:pt x="54698" y="55591"/>
                    <a:pt x="55484" y="55281"/>
                    <a:pt x="56246" y="54865"/>
                  </a:cubicBezTo>
                  <a:cubicBezTo>
                    <a:pt x="56734" y="54591"/>
                    <a:pt x="57115" y="54198"/>
                    <a:pt x="57449" y="53805"/>
                  </a:cubicBezTo>
                  <a:cubicBezTo>
                    <a:pt x="57663" y="53531"/>
                    <a:pt x="57984" y="53329"/>
                    <a:pt x="58092" y="53019"/>
                  </a:cubicBezTo>
                  <a:cubicBezTo>
                    <a:pt x="58199" y="52698"/>
                    <a:pt x="58401" y="52424"/>
                    <a:pt x="58508" y="52103"/>
                  </a:cubicBezTo>
                  <a:cubicBezTo>
                    <a:pt x="58675" y="51638"/>
                    <a:pt x="58770" y="51162"/>
                    <a:pt x="58782" y="50662"/>
                  </a:cubicBezTo>
                  <a:cubicBezTo>
                    <a:pt x="58794" y="50489"/>
                    <a:pt x="58639" y="50173"/>
                    <a:pt x="59036" y="50173"/>
                  </a:cubicBezTo>
                  <a:cubicBezTo>
                    <a:pt x="59050" y="50173"/>
                    <a:pt x="59064" y="50173"/>
                    <a:pt x="59080" y="50174"/>
                  </a:cubicBezTo>
                  <a:cubicBezTo>
                    <a:pt x="59139" y="50031"/>
                    <a:pt x="58723" y="49971"/>
                    <a:pt x="58973" y="49864"/>
                  </a:cubicBezTo>
                  <a:cubicBezTo>
                    <a:pt x="59211" y="49769"/>
                    <a:pt x="59116" y="49578"/>
                    <a:pt x="59080" y="49555"/>
                  </a:cubicBezTo>
                  <a:cubicBezTo>
                    <a:pt x="58889" y="49400"/>
                    <a:pt x="58973" y="49305"/>
                    <a:pt x="59127" y="49209"/>
                  </a:cubicBezTo>
                  <a:cubicBezTo>
                    <a:pt x="59246" y="49138"/>
                    <a:pt x="59139" y="49031"/>
                    <a:pt x="59175" y="48971"/>
                  </a:cubicBezTo>
                  <a:cubicBezTo>
                    <a:pt x="59246" y="48805"/>
                    <a:pt x="59044" y="48614"/>
                    <a:pt x="59163" y="48507"/>
                  </a:cubicBezTo>
                  <a:cubicBezTo>
                    <a:pt x="59473" y="48233"/>
                    <a:pt x="59318" y="47876"/>
                    <a:pt x="59330" y="47602"/>
                  </a:cubicBezTo>
                  <a:cubicBezTo>
                    <a:pt x="59366" y="47102"/>
                    <a:pt x="59354" y="46590"/>
                    <a:pt x="59306" y="46090"/>
                  </a:cubicBezTo>
                  <a:cubicBezTo>
                    <a:pt x="59282" y="45876"/>
                    <a:pt x="59342" y="45697"/>
                    <a:pt x="59520" y="45554"/>
                  </a:cubicBezTo>
                  <a:cubicBezTo>
                    <a:pt x="59151" y="45399"/>
                    <a:pt x="59663" y="45030"/>
                    <a:pt x="59318" y="44875"/>
                  </a:cubicBezTo>
                  <a:cubicBezTo>
                    <a:pt x="59389" y="44280"/>
                    <a:pt x="59223" y="43685"/>
                    <a:pt x="59354" y="43078"/>
                  </a:cubicBezTo>
                  <a:cubicBezTo>
                    <a:pt x="59437" y="42709"/>
                    <a:pt x="59318" y="42304"/>
                    <a:pt x="59377" y="41923"/>
                  </a:cubicBezTo>
                  <a:cubicBezTo>
                    <a:pt x="59437" y="41518"/>
                    <a:pt x="59294" y="41101"/>
                    <a:pt x="59389" y="40732"/>
                  </a:cubicBezTo>
                  <a:cubicBezTo>
                    <a:pt x="59473" y="40458"/>
                    <a:pt x="59354" y="40161"/>
                    <a:pt x="59544" y="39875"/>
                  </a:cubicBezTo>
                  <a:cubicBezTo>
                    <a:pt x="59580" y="39827"/>
                    <a:pt x="59711" y="39577"/>
                    <a:pt x="59627" y="39434"/>
                  </a:cubicBezTo>
                  <a:cubicBezTo>
                    <a:pt x="59294" y="38899"/>
                    <a:pt x="59782" y="38339"/>
                    <a:pt x="59556" y="37815"/>
                  </a:cubicBezTo>
                  <a:cubicBezTo>
                    <a:pt x="59437" y="37553"/>
                    <a:pt x="59580" y="37303"/>
                    <a:pt x="59651" y="37136"/>
                  </a:cubicBezTo>
                  <a:cubicBezTo>
                    <a:pt x="59782" y="36803"/>
                    <a:pt x="59294" y="36541"/>
                    <a:pt x="59651" y="36184"/>
                  </a:cubicBezTo>
                  <a:cubicBezTo>
                    <a:pt x="59758" y="36077"/>
                    <a:pt x="59699" y="35624"/>
                    <a:pt x="59675" y="35327"/>
                  </a:cubicBezTo>
                  <a:cubicBezTo>
                    <a:pt x="59663" y="34958"/>
                    <a:pt x="59818" y="34541"/>
                    <a:pt x="59663" y="34231"/>
                  </a:cubicBezTo>
                  <a:cubicBezTo>
                    <a:pt x="59508" y="33898"/>
                    <a:pt x="59627" y="33588"/>
                    <a:pt x="59651" y="33326"/>
                  </a:cubicBezTo>
                  <a:cubicBezTo>
                    <a:pt x="59711" y="32886"/>
                    <a:pt x="59556" y="32457"/>
                    <a:pt x="59627" y="32017"/>
                  </a:cubicBezTo>
                  <a:cubicBezTo>
                    <a:pt x="59687" y="31624"/>
                    <a:pt x="59532" y="31195"/>
                    <a:pt x="59604" y="30802"/>
                  </a:cubicBezTo>
                  <a:cubicBezTo>
                    <a:pt x="59627" y="30588"/>
                    <a:pt x="59449" y="30457"/>
                    <a:pt x="59497" y="30314"/>
                  </a:cubicBezTo>
                  <a:cubicBezTo>
                    <a:pt x="59651" y="29909"/>
                    <a:pt x="59747" y="29493"/>
                    <a:pt x="59627" y="29100"/>
                  </a:cubicBezTo>
                  <a:cubicBezTo>
                    <a:pt x="59556" y="28850"/>
                    <a:pt x="59532" y="28588"/>
                    <a:pt x="59568" y="28397"/>
                  </a:cubicBezTo>
                  <a:cubicBezTo>
                    <a:pt x="59651" y="27707"/>
                    <a:pt x="59592" y="27040"/>
                    <a:pt x="59532" y="26349"/>
                  </a:cubicBezTo>
                  <a:cubicBezTo>
                    <a:pt x="59497" y="25968"/>
                    <a:pt x="59508" y="25516"/>
                    <a:pt x="59568" y="25135"/>
                  </a:cubicBezTo>
                  <a:cubicBezTo>
                    <a:pt x="59663" y="24516"/>
                    <a:pt x="59508" y="23920"/>
                    <a:pt x="59544" y="23313"/>
                  </a:cubicBezTo>
                  <a:cubicBezTo>
                    <a:pt x="59580" y="22789"/>
                    <a:pt x="59425" y="22182"/>
                    <a:pt x="59473" y="21658"/>
                  </a:cubicBezTo>
                  <a:cubicBezTo>
                    <a:pt x="59532" y="20861"/>
                    <a:pt x="59294" y="20099"/>
                    <a:pt x="59401" y="19301"/>
                  </a:cubicBezTo>
                  <a:cubicBezTo>
                    <a:pt x="59485" y="18682"/>
                    <a:pt x="59270" y="18027"/>
                    <a:pt x="59282" y="17372"/>
                  </a:cubicBezTo>
                  <a:cubicBezTo>
                    <a:pt x="59282" y="16801"/>
                    <a:pt x="59068" y="16241"/>
                    <a:pt x="59008" y="15658"/>
                  </a:cubicBezTo>
                  <a:cubicBezTo>
                    <a:pt x="58996" y="15491"/>
                    <a:pt x="59151" y="15408"/>
                    <a:pt x="59080" y="15241"/>
                  </a:cubicBezTo>
                  <a:cubicBezTo>
                    <a:pt x="58794" y="14491"/>
                    <a:pt x="58889" y="13705"/>
                    <a:pt x="58854" y="12943"/>
                  </a:cubicBezTo>
                  <a:cubicBezTo>
                    <a:pt x="58830" y="12288"/>
                    <a:pt x="58639" y="11657"/>
                    <a:pt x="58711" y="10990"/>
                  </a:cubicBezTo>
                  <a:cubicBezTo>
                    <a:pt x="58735" y="10645"/>
                    <a:pt x="58639" y="10252"/>
                    <a:pt x="58615" y="9883"/>
                  </a:cubicBezTo>
                  <a:cubicBezTo>
                    <a:pt x="58568" y="9276"/>
                    <a:pt x="58568" y="8645"/>
                    <a:pt x="58473" y="8050"/>
                  </a:cubicBezTo>
                  <a:cubicBezTo>
                    <a:pt x="58389" y="7621"/>
                    <a:pt x="58246" y="7192"/>
                    <a:pt x="58199" y="6752"/>
                  </a:cubicBezTo>
                  <a:cubicBezTo>
                    <a:pt x="58056" y="5585"/>
                    <a:pt x="57877" y="4442"/>
                    <a:pt x="57222" y="3370"/>
                  </a:cubicBezTo>
                  <a:cubicBezTo>
                    <a:pt x="56853" y="2763"/>
                    <a:pt x="56437" y="2251"/>
                    <a:pt x="55817" y="1834"/>
                  </a:cubicBezTo>
                  <a:cubicBezTo>
                    <a:pt x="55151" y="1370"/>
                    <a:pt x="54389" y="1061"/>
                    <a:pt x="53591" y="941"/>
                  </a:cubicBezTo>
                  <a:cubicBezTo>
                    <a:pt x="53304" y="895"/>
                    <a:pt x="53072" y="738"/>
                    <a:pt x="52809" y="738"/>
                  </a:cubicBezTo>
                  <a:cubicBezTo>
                    <a:pt x="52800" y="738"/>
                    <a:pt x="52791" y="739"/>
                    <a:pt x="52781" y="739"/>
                  </a:cubicBezTo>
                  <a:cubicBezTo>
                    <a:pt x="52718" y="744"/>
                    <a:pt x="52656" y="746"/>
                    <a:pt x="52594" y="746"/>
                  </a:cubicBezTo>
                  <a:cubicBezTo>
                    <a:pt x="51870" y="746"/>
                    <a:pt x="51207" y="451"/>
                    <a:pt x="50483" y="418"/>
                  </a:cubicBezTo>
                  <a:cubicBezTo>
                    <a:pt x="50472" y="417"/>
                    <a:pt x="50460" y="417"/>
                    <a:pt x="50448" y="417"/>
                  </a:cubicBezTo>
                  <a:cubicBezTo>
                    <a:pt x="50341" y="417"/>
                    <a:pt x="50223" y="442"/>
                    <a:pt x="50109" y="442"/>
                  </a:cubicBezTo>
                  <a:cubicBezTo>
                    <a:pt x="50026" y="442"/>
                    <a:pt x="49947" y="429"/>
                    <a:pt x="49876" y="382"/>
                  </a:cubicBezTo>
                  <a:cubicBezTo>
                    <a:pt x="49424" y="96"/>
                    <a:pt x="48888" y="168"/>
                    <a:pt x="48400" y="120"/>
                  </a:cubicBezTo>
                  <a:cubicBezTo>
                    <a:pt x="47674" y="60"/>
                    <a:pt x="36517" y="72"/>
                    <a:pt x="35779" y="37"/>
                  </a:cubicBezTo>
                  <a:cubicBezTo>
                    <a:pt x="35356" y="14"/>
                    <a:pt x="34924" y="0"/>
                    <a:pt x="34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182875" spcFirstLastPara="1" rIns="18287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one</a:t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4760969" y="3200355"/>
              <a:ext cx="1436330" cy="295683"/>
            </a:xfrm>
            <a:custGeom>
              <a:rect b="b" l="l" r="r" t="t"/>
              <a:pathLst>
                <a:path extrusionOk="0" h="11522" w="55970">
                  <a:moveTo>
                    <a:pt x="32072" y="1"/>
                  </a:moveTo>
                  <a:cubicBezTo>
                    <a:pt x="31843" y="1"/>
                    <a:pt x="31614" y="33"/>
                    <a:pt x="31409" y="154"/>
                  </a:cubicBezTo>
                  <a:cubicBezTo>
                    <a:pt x="31270" y="54"/>
                    <a:pt x="31125" y="24"/>
                    <a:pt x="30976" y="24"/>
                  </a:cubicBezTo>
                  <a:cubicBezTo>
                    <a:pt x="30749" y="24"/>
                    <a:pt x="30512" y="94"/>
                    <a:pt x="30276" y="94"/>
                  </a:cubicBezTo>
                  <a:cubicBezTo>
                    <a:pt x="30189" y="94"/>
                    <a:pt x="30102" y="85"/>
                    <a:pt x="30016" y="59"/>
                  </a:cubicBezTo>
                  <a:cubicBezTo>
                    <a:pt x="29965" y="45"/>
                    <a:pt x="29913" y="39"/>
                    <a:pt x="29859" y="39"/>
                  </a:cubicBezTo>
                  <a:cubicBezTo>
                    <a:pt x="29662" y="39"/>
                    <a:pt x="29442" y="114"/>
                    <a:pt x="29203" y="114"/>
                  </a:cubicBezTo>
                  <a:cubicBezTo>
                    <a:pt x="29123" y="114"/>
                    <a:pt x="29041" y="105"/>
                    <a:pt x="28956" y="83"/>
                  </a:cubicBezTo>
                  <a:cubicBezTo>
                    <a:pt x="28904" y="72"/>
                    <a:pt x="28848" y="67"/>
                    <a:pt x="28789" y="67"/>
                  </a:cubicBezTo>
                  <a:cubicBezTo>
                    <a:pt x="28576" y="67"/>
                    <a:pt x="28324" y="125"/>
                    <a:pt x="28069" y="125"/>
                  </a:cubicBezTo>
                  <a:cubicBezTo>
                    <a:pt x="28024" y="125"/>
                    <a:pt x="27978" y="123"/>
                    <a:pt x="27932" y="119"/>
                  </a:cubicBezTo>
                  <a:cubicBezTo>
                    <a:pt x="27832" y="109"/>
                    <a:pt x="27728" y="106"/>
                    <a:pt x="27623" y="106"/>
                  </a:cubicBezTo>
                  <a:cubicBezTo>
                    <a:pt x="27519" y="106"/>
                    <a:pt x="27413" y="109"/>
                    <a:pt x="27307" y="109"/>
                  </a:cubicBezTo>
                  <a:cubicBezTo>
                    <a:pt x="27139" y="109"/>
                    <a:pt x="26969" y="102"/>
                    <a:pt x="26801" y="71"/>
                  </a:cubicBezTo>
                  <a:cubicBezTo>
                    <a:pt x="26789" y="68"/>
                    <a:pt x="26777" y="67"/>
                    <a:pt x="26766" y="67"/>
                  </a:cubicBezTo>
                  <a:cubicBezTo>
                    <a:pt x="26661" y="67"/>
                    <a:pt x="26582" y="173"/>
                    <a:pt x="26485" y="173"/>
                  </a:cubicBezTo>
                  <a:cubicBezTo>
                    <a:pt x="26457" y="173"/>
                    <a:pt x="26428" y="164"/>
                    <a:pt x="26397" y="142"/>
                  </a:cubicBezTo>
                  <a:cubicBezTo>
                    <a:pt x="26265" y="62"/>
                    <a:pt x="26126" y="41"/>
                    <a:pt x="25984" y="41"/>
                  </a:cubicBezTo>
                  <a:cubicBezTo>
                    <a:pt x="25831" y="41"/>
                    <a:pt x="25676" y="65"/>
                    <a:pt x="25526" y="65"/>
                  </a:cubicBezTo>
                  <a:cubicBezTo>
                    <a:pt x="25487" y="65"/>
                    <a:pt x="25447" y="63"/>
                    <a:pt x="25408" y="59"/>
                  </a:cubicBezTo>
                  <a:cubicBezTo>
                    <a:pt x="25393" y="57"/>
                    <a:pt x="25377" y="57"/>
                    <a:pt x="25361" y="57"/>
                  </a:cubicBezTo>
                  <a:cubicBezTo>
                    <a:pt x="25206" y="57"/>
                    <a:pt x="25028" y="126"/>
                    <a:pt x="24863" y="126"/>
                  </a:cubicBezTo>
                  <a:cubicBezTo>
                    <a:pt x="24796" y="126"/>
                    <a:pt x="24731" y="115"/>
                    <a:pt x="24670" y="83"/>
                  </a:cubicBezTo>
                  <a:cubicBezTo>
                    <a:pt x="24646" y="69"/>
                    <a:pt x="24626" y="64"/>
                    <a:pt x="24608" y="64"/>
                  </a:cubicBezTo>
                  <a:cubicBezTo>
                    <a:pt x="24516" y="64"/>
                    <a:pt x="24512" y="227"/>
                    <a:pt x="24480" y="227"/>
                  </a:cubicBezTo>
                  <a:cubicBezTo>
                    <a:pt x="24471" y="227"/>
                    <a:pt x="24460" y="213"/>
                    <a:pt x="24444" y="178"/>
                  </a:cubicBezTo>
                  <a:cubicBezTo>
                    <a:pt x="24393" y="77"/>
                    <a:pt x="24333" y="49"/>
                    <a:pt x="24269" y="49"/>
                  </a:cubicBezTo>
                  <a:cubicBezTo>
                    <a:pt x="24188" y="49"/>
                    <a:pt x="24102" y="94"/>
                    <a:pt x="24026" y="94"/>
                  </a:cubicBezTo>
                  <a:cubicBezTo>
                    <a:pt x="23992" y="94"/>
                    <a:pt x="23960" y="85"/>
                    <a:pt x="23932" y="59"/>
                  </a:cubicBezTo>
                  <a:cubicBezTo>
                    <a:pt x="23870" y="197"/>
                    <a:pt x="23791" y="240"/>
                    <a:pt x="23705" y="240"/>
                  </a:cubicBezTo>
                  <a:cubicBezTo>
                    <a:pt x="23560" y="240"/>
                    <a:pt x="23395" y="119"/>
                    <a:pt x="23253" y="119"/>
                  </a:cubicBezTo>
                  <a:cubicBezTo>
                    <a:pt x="23249" y="119"/>
                    <a:pt x="23245" y="119"/>
                    <a:pt x="23241" y="119"/>
                  </a:cubicBezTo>
                  <a:cubicBezTo>
                    <a:pt x="23191" y="119"/>
                    <a:pt x="23143" y="77"/>
                    <a:pt x="23080" y="77"/>
                  </a:cubicBezTo>
                  <a:cubicBezTo>
                    <a:pt x="23044" y="77"/>
                    <a:pt x="23004" y="90"/>
                    <a:pt x="22956" y="131"/>
                  </a:cubicBezTo>
                  <a:cubicBezTo>
                    <a:pt x="22907" y="179"/>
                    <a:pt x="22823" y="211"/>
                    <a:pt x="22735" y="211"/>
                  </a:cubicBezTo>
                  <a:cubicBezTo>
                    <a:pt x="22671" y="211"/>
                    <a:pt x="22606" y="194"/>
                    <a:pt x="22551" y="154"/>
                  </a:cubicBezTo>
                  <a:cubicBezTo>
                    <a:pt x="22502" y="115"/>
                    <a:pt x="22459" y="102"/>
                    <a:pt x="22417" y="102"/>
                  </a:cubicBezTo>
                  <a:cubicBezTo>
                    <a:pt x="22357" y="102"/>
                    <a:pt x="22299" y="128"/>
                    <a:pt x="22229" y="142"/>
                  </a:cubicBezTo>
                  <a:cubicBezTo>
                    <a:pt x="22197" y="146"/>
                    <a:pt x="22165" y="147"/>
                    <a:pt x="22132" y="147"/>
                  </a:cubicBezTo>
                  <a:cubicBezTo>
                    <a:pt x="22052" y="147"/>
                    <a:pt x="21971" y="139"/>
                    <a:pt x="21891" y="139"/>
                  </a:cubicBezTo>
                  <a:cubicBezTo>
                    <a:pt x="21780" y="139"/>
                    <a:pt x="21670" y="154"/>
                    <a:pt x="21563" y="226"/>
                  </a:cubicBezTo>
                  <a:cubicBezTo>
                    <a:pt x="21461" y="99"/>
                    <a:pt x="20052" y="56"/>
                    <a:pt x="18260" y="56"/>
                  </a:cubicBezTo>
                  <a:cubicBezTo>
                    <a:pt x="14991" y="56"/>
                    <a:pt x="10452" y="199"/>
                    <a:pt x="10275" y="238"/>
                  </a:cubicBezTo>
                  <a:cubicBezTo>
                    <a:pt x="10092" y="278"/>
                    <a:pt x="9921" y="323"/>
                    <a:pt x="9752" y="323"/>
                  </a:cubicBezTo>
                  <a:cubicBezTo>
                    <a:pt x="9625" y="323"/>
                    <a:pt x="9499" y="298"/>
                    <a:pt x="9371" y="226"/>
                  </a:cubicBezTo>
                  <a:cubicBezTo>
                    <a:pt x="9310" y="199"/>
                    <a:pt x="9257" y="176"/>
                    <a:pt x="9208" y="176"/>
                  </a:cubicBezTo>
                  <a:cubicBezTo>
                    <a:pt x="9169" y="176"/>
                    <a:pt x="9133" y="190"/>
                    <a:pt x="9097" y="226"/>
                  </a:cubicBezTo>
                  <a:cubicBezTo>
                    <a:pt x="8983" y="332"/>
                    <a:pt x="8855" y="351"/>
                    <a:pt x="8722" y="351"/>
                  </a:cubicBezTo>
                  <a:cubicBezTo>
                    <a:pt x="8645" y="351"/>
                    <a:pt x="8567" y="345"/>
                    <a:pt x="8490" y="345"/>
                  </a:cubicBezTo>
                  <a:cubicBezTo>
                    <a:pt x="8262" y="345"/>
                    <a:pt x="8035" y="334"/>
                    <a:pt x="7811" y="334"/>
                  </a:cubicBezTo>
                  <a:cubicBezTo>
                    <a:pt x="7625" y="334"/>
                    <a:pt x="7442" y="342"/>
                    <a:pt x="7263" y="369"/>
                  </a:cubicBezTo>
                  <a:cubicBezTo>
                    <a:pt x="6847" y="440"/>
                    <a:pt x="6430" y="546"/>
                    <a:pt x="6014" y="546"/>
                  </a:cubicBezTo>
                  <a:cubicBezTo>
                    <a:pt x="5942" y="546"/>
                    <a:pt x="5870" y="542"/>
                    <a:pt x="5799" y="535"/>
                  </a:cubicBezTo>
                  <a:cubicBezTo>
                    <a:pt x="5739" y="530"/>
                    <a:pt x="5676" y="527"/>
                    <a:pt x="5614" y="527"/>
                  </a:cubicBezTo>
                  <a:cubicBezTo>
                    <a:pt x="5394" y="527"/>
                    <a:pt x="5180" y="564"/>
                    <a:pt x="5096" y="666"/>
                  </a:cubicBezTo>
                  <a:cubicBezTo>
                    <a:pt x="4918" y="916"/>
                    <a:pt x="4680" y="869"/>
                    <a:pt x="4429" y="893"/>
                  </a:cubicBezTo>
                  <a:cubicBezTo>
                    <a:pt x="4377" y="884"/>
                    <a:pt x="4299" y="856"/>
                    <a:pt x="4242" y="856"/>
                  </a:cubicBezTo>
                  <a:cubicBezTo>
                    <a:pt x="4221" y="856"/>
                    <a:pt x="4204" y="859"/>
                    <a:pt x="4191" y="869"/>
                  </a:cubicBezTo>
                  <a:cubicBezTo>
                    <a:pt x="3834" y="1107"/>
                    <a:pt x="3322" y="1119"/>
                    <a:pt x="3001" y="1345"/>
                  </a:cubicBezTo>
                  <a:cubicBezTo>
                    <a:pt x="2489" y="1702"/>
                    <a:pt x="1786" y="1821"/>
                    <a:pt x="1512" y="2488"/>
                  </a:cubicBezTo>
                  <a:cubicBezTo>
                    <a:pt x="1381" y="2821"/>
                    <a:pt x="1108" y="3131"/>
                    <a:pt x="1108" y="3512"/>
                  </a:cubicBezTo>
                  <a:cubicBezTo>
                    <a:pt x="1108" y="3821"/>
                    <a:pt x="822" y="4012"/>
                    <a:pt x="762" y="4298"/>
                  </a:cubicBezTo>
                  <a:cubicBezTo>
                    <a:pt x="643" y="4798"/>
                    <a:pt x="643" y="5310"/>
                    <a:pt x="572" y="5810"/>
                  </a:cubicBezTo>
                  <a:cubicBezTo>
                    <a:pt x="512" y="6191"/>
                    <a:pt x="453" y="6584"/>
                    <a:pt x="500" y="6953"/>
                  </a:cubicBezTo>
                  <a:cubicBezTo>
                    <a:pt x="524" y="7143"/>
                    <a:pt x="215" y="7143"/>
                    <a:pt x="369" y="7262"/>
                  </a:cubicBezTo>
                  <a:cubicBezTo>
                    <a:pt x="715" y="7560"/>
                    <a:pt x="131" y="7834"/>
                    <a:pt x="358" y="8143"/>
                  </a:cubicBezTo>
                  <a:cubicBezTo>
                    <a:pt x="381" y="8191"/>
                    <a:pt x="238" y="8417"/>
                    <a:pt x="381" y="8608"/>
                  </a:cubicBezTo>
                  <a:cubicBezTo>
                    <a:pt x="619" y="8894"/>
                    <a:pt x="286" y="9155"/>
                    <a:pt x="238" y="9441"/>
                  </a:cubicBezTo>
                  <a:cubicBezTo>
                    <a:pt x="179" y="9941"/>
                    <a:pt x="227" y="10453"/>
                    <a:pt x="24" y="10953"/>
                  </a:cubicBezTo>
                  <a:cubicBezTo>
                    <a:pt x="0" y="11037"/>
                    <a:pt x="131" y="11239"/>
                    <a:pt x="96" y="11418"/>
                  </a:cubicBezTo>
                  <a:cubicBezTo>
                    <a:pt x="88" y="11495"/>
                    <a:pt x="155" y="11522"/>
                    <a:pt x="226" y="11522"/>
                  </a:cubicBezTo>
                  <a:cubicBezTo>
                    <a:pt x="264" y="11522"/>
                    <a:pt x="304" y="11514"/>
                    <a:pt x="334" y="11501"/>
                  </a:cubicBezTo>
                  <a:cubicBezTo>
                    <a:pt x="641" y="11376"/>
                    <a:pt x="955" y="11344"/>
                    <a:pt x="1271" y="11344"/>
                  </a:cubicBezTo>
                  <a:cubicBezTo>
                    <a:pt x="1594" y="11344"/>
                    <a:pt x="1920" y="11378"/>
                    <a:pt x="2242" y="11378"/>
                  </a:cubicBezTo>
                  <a:cubicBezTo>
                    <a:pt x="2325" y="11378"/>
                    <a:pt x="2407" y="11375"/>
                    <a:pt x="2489" y="11370"/>
                  </a:cubicBezTo>
                  <a:cubicBezTo>
                    <a:pt x="2571" y="11365"/>
                    <a:pt x="2655" y="11363"/>
                    <a:pt x="2738" y="11363"/>
                  </a:cubicBezTo>
                  <a:cubicBezTo>
                    <a:pt x="3244" y="11363"/>
                    <a:pt x="3764" y="11443"/>
                    <a:pt x="4275" y="11453"/>
                  </a:cubicBezTo>
                  <a:cubicBezTo>
                    <a:pt x="4414" y="11455"/>
                    <a:pt x="4553" y="11456"/>
                    <a:pt x="4692" y="11456"/>
                  </a:cubicBezTo>
                  <a:cubicBezTo>
                    <a:pt x="5339" y="11456"/>
                    <a:pt x="5988" y="11435"/>
                    <a:pt x="6644" y="11406"/>
                  </a:cubicBezTo>
                  <a:cubicBezTo>
                    <a:pt x="6917" y="11392"/>
                    <a:pt x="7190" y="11386"/>
                    <a:pt x="7463" y="11386"/>
                  </a:cubicBezTo>
                  <a:cubicBezTo>
                    <a:pt x="8369" y="11386"/>
                    <a:pt x="9277" y="11447"/>
                    <a:pt x="10192" y="11465"/>
                  </a:cubicBezTo>
                  <a:cubicBezTo>
                    <a:pt x="10304" y="11467"/>
                    <a:pt x="10578" y="11468"/>
                    <a:pt x="10975" y="11468"/>
                  </a:cubicBezTo>
                  <a:cubicBezTo>
                    <a:pt x="13750" y="11468"/>
                    <a:pt x="22509" y="11431"/>
                    <a:pt x="23301" y="11358"/>
                  </a:cubicBezTo>
                  <a:cubicBezTo>
                    <a:pt x="23932" y="11299"/>
                    <a:pt x="24587" y="11263"/>
                    <a:pt x="25230" y="11227"/>
                  </a:cubicBezTo>
                  <a:cubicBezTo>
                    <a:pt x="25754" y="11191"/>
                    <a:pt x="26278" y="11182"/>
                    <a:pt x="26803" y="11182"/>
                  </a:cubicBezTo>
                  <a:cubicBezTo>
                    <a:pt x="27266" y="11182"/>
                    <a:pt x="27730" y="11189"/>
                    <a:pt x="28194" y="11189"/>
                  </a:cubicBezTo>
                  <a:cubicBezTo>
                    <a:pt x="28579" y="11189"/>
                    <a:pt x="28963" y="11184"/>
                    <a:pt x="29349" y="11168"/>
                  </a:cubicBezTo>
                  <a:cubicBezTo>
                    <a:pt x="29790" y="11150"/>
                    <a:pt x="30233" y="11147"/>
                    <a:pt x="30678" y="11147"/>
                  </a:cubicBezTo>
                  <a:cubicBezTo>
                    <a:pt x="30901" y="11147"/>
                    <a:pt x="31124" y="11148"/>
                    <a:pt x="31347" y="11148"/>
                  </a:cubicBezTo>
                  <a:cubicBezTo>
                    <a:pt x="31570" y="11148"/>
                    <a:pt x="31793" y="11147"/>
                    <a:pt x="32016" y="11144"/>
                  </a:cubicBezTo>
                  <a:cubicBezTo>
                    <a:pt x="32282" y="11140"/>
                    <a:pt x="32547" y="11139"/>
                    <a:pt x="32811" y="11139"/>
                  </a:cubicBezTo>
                  <a:cubicBezTo>
                    <a:pt x="33339" y="11139"/>
                    <a:pt x="33866" y="11144"/>
                    <a:pt x="34398" y="11144"/>
                  </a:cubicBezTo>
                  <a:cubicBezTo>
                    <a:pt x="34695" y="11144"/>
                    <a:pt x="45423" y="11132"/>
                    <a:pt x="45720" y="11132"/>
                  </a:cubicBezTo>
                  <a:cubicBezTo>
                    <a:pt x="45780" y="11131"/>
                    <a:pt x="45839" y="11131"/>
                    <a:pt x="45899" y="11131"/>
                  </a:cubicBezTo>
                  <a:cubicBezTo>
                    <a:pt x="46377" y="11131"/>
                    <a:pt x="46858" y="11154"/>
                    <a:pt x="47336" y="11154"/>
                  </a:cubicBezTo>
                  <a:cubicBezTo>
                    <a:pt x="47657" y="11154"/>
                    <a:pt x="47976" y="11144"/>
                    <a:pt x="48292" y="11108"/>
                  </a:cubicBezTo>
                  <a:cubicBezTo>
                    <a:pt x="49268" y="11013"/>
                    <a:pt x="50245" y="11049"/>
                    <a:pt x="51209" y="11013"/>
                  </a:cubicBezTo>
                  <a:cubicBezTo>
                    <a:pt x="51665" y="10986"/>
                    <a:pt x="52113" y="10792"/>
                    <a:pt x="52575" y="10792"/>
                  </a:cubicBezTo>
                  <a:cubicBezTo>
                    <a:pt x="52729" y="10792"/>
                    <a:pt x="52885" y="10813"/>
                    <a:pt x="53043" y="10870"/>
                  </a:cubicBezTo>
                  <a:cubicBezTo>
                    <a:pt x="53055" y="10870"/>
                    <a:pt x="53102" y="10846"/>
                    <a:pt x="53114" y="10822"/>
                  </a:cubicBezTo>
                  <a:cubicBezTo>
                    <a:pt x="53144" y="10674"/>
                    <a:pt x="53243" y="10646"/>
                    <a:pt x="53349" y="10646"/>
                  </a:cubicBezTo>
                  <a:cubicBezTo>
                    <a:pt x="53412" y="10646"/>
                    <a:pt x="53477" y="10656"/>
                    <a:pt x="53531" y="10656"/>
                  </a:cubicBezTo>
                  <a:cubicBezTo>
                    <a:pt x="53609" y="10661"/>
                    <a:pt x="53688" y="10663"/>
                    <a:pt x="53766" y="10663"/>
                  </a:cubicBezTo>
                  <a:cubicBezTo>
                    <a:pt x="54185" y="10663"/>
                    <a:pt x="54600" y="10597"/>
                    <a:pt x="55018" y="10597"/>
                  </a:cubicBezTo>
                  <a:cubicBezTo>
                    <a:pt x="55196" y="10597"/>
                    <a:pt x="55375" y="10609"/>
                    <a:pt x="55555" y="10644"/>
                  </a:cubicBezTo>
                  <a:cubicBezTo>
                    <a:pt x="55587" y="10650"/>
                    <a:pt x="55622" y="10654"/>
                    <a:pt x="55656" y="10654"/>
                  </a:cubicBezTo>
                  <a:cubicBezTo>
                    <a:pt x="55812" y="10654"/>
                    <a:pt x="55969" y="10585"/>
                    <a:pt x="55960" y="10429"/>
                  </a:cubicBezTo>
                  <a:cubicBezTo>
                    <a:pt x="55936" y="10060"/>
                    <a:pt x="55936" y="9691"/>
                    <a:pt x="55912" y="9322"/>
                  </a:cubicBezTo>
                  <a:cubicBezTo>
                    <a:pt x="55876" y="8941"/>
                    <a:pt x="55841" y="8548"/>
                    <a:pt x="55805" y="8167"/>
                  </a:cubicBezTo>
                  <a:cubicBezTo>
                    <a:pt x="55745" y="7631"/>
                    <a:pt x="55710" y="7084"/>
                    <a:pt x="55650" y="6548"/>
                  </a:cubicBezTo>
                  <a:cubicBezTo>
                    <a:pt x="55603" y="6179"/>
                    <a:pt x="55543" y="5822"/>
                    <a:pt x="55460" y="5476"/>
                  </a:cubicBezTo>
                  <a:cubicBezTo>
                    <a:pt x="55376" y="5167"/>
                    <a:pt x="55519" y="4845"/>
                    <a:pt x="55376" y="4583"/>
                  </a:cubicBezTo>
                  <a:cubicBezTo>
                    <a:pt x="55245" y="4322"/>
                    <a:pt x="55233" y="4072"/>
                    <a:pt x="55210" y="3821"/>
                  </a:cubicBezTo>
                  <a:cubicBezTo>
                    <a:pt x="55210" y="3726"/>
                    <a:pt x="55245" y="3595"/>
                    <a:pt x="55174" y="3560"/>
                  </a:cubicBezTo>
                  <a:cubicBezTo>
                    <a:pt x="54864" y="3393"/>
                    <a:pt x="54852" y="3071"/>
                    <a:pt x="54698" y="2833"/>
                  </a:cubicBezTo>
                  <a:cubicBezTo>
                    <a:pt x="54424" y="2428"/>
                    <a:pt x="54198" y="2000"/>
                    <a:pt x="53781" y="1666"/>
                  </a:cubicBezTo>
                  <a:cubicBezTo>
                    <a:pt x="53567" y="1500"/>
                    <a:pt x="53269" y="1535"/>
                    <a:pt x="53090" y="1369"/>
                  </a:cubicBezTo>
                  <a:cubicBezTo>
                    <a:pt x="52686" y="1012"/>
                    <a:pt x="52138" y="964"/>
                    <a:pt x="51650" y="881"/>
                  </a:cubicBezTo>
                  <a:cubicBezTo>
                    <a:pt x="51114" y="785"/>
                    <a:pt x="50590" y="690"/>
                    <a:pt x="50054" y="595"/>
                  </a:cubicBezTo>
                  <a:cubicBezTo>
                    <a:pt x="49114" y="428"/>
                    <a:pt x="48161" y="309"/>
                    <a:pt x="47209" y="190"/>
                  </a:cubicBezTo>
                  <a:cubicBezTo>
                    <a:pt x="47202" y="190"/>
                    <a:pt x="47196" y="189"/>
                    <a:pt x="47190" y="189"/>
                  </a:cubicBezTo>
                  <a:cubicBezTo>
                    <a:pt x="47097" y="189"/>
                    <a:pt x="47019" y="244"/>
                    <a:pt x="46930" y="244"/>
                  </a:cubicBezTo>
                  <a:cubicBezTo>
                    <a:pt x="46891" y="244"/>
                    <a:pt x="46849" y="234"/>
                    <a:pt x="46804" y="202"/>
                  </a:cubicBezTo>
                  <a:cubicBezTo>
                    <a:pt x="46601" y="82"/>
                    <a:pt x="46351" y="23"/>
                    <a:pt x="46122" y="23"/>
                  </a:cubicBezTo>
                  <a:cubicBezTo>
                    <a:pt x="45988" y="23"/>
                    <a:pt x="45862" y="43"/>
                    <a:pt x="45756" y="83"/>
                  </a:cubicBezTo>
                  <a:cubicBezTo>
                    <a:pt x="45630" y="135"/>
                    <a:pt x="44608" y="154"/>
                    <a:pt x="43218" y="154"/>
                  </a:cubicBezTo>
                  <a:cubicBezTo>
                    <a:pt x="39882" y="154"/>
                    <a:pt x="34428" y="47"/>
                    <a:pt x="34159" y="47"/>
                  </a:cubicBezTo>
                  <a:cubicBezTo>
                    <a:pt x="33915" y="53"/>
                    <a:pt x="33662" y="59"/>
                    <a:pt x="33408" y="59"/>
                  </a:cubicBezTo>
                  <a:cubicBezTo>
                    <a:pt x="33153" y="59"/>
                    <a:pt x="32897" y="53"/>
                    <a:pt x="32647" y="35"/>
                  </a:cubicBezTo>
                  <a:cubicBezTo>
                    <a:pt x="32466" y="24"/>
                    <a:pt x="32269" y="1"/>
                    <a:pt x="3207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369178" y="2990296"/>
              <a:ext cx="3565" cy="2931"/>
            </a:xfrm>
            <a:custGeom>
              <a:rect b="b" l="l" r="r" t="t"/>
              <a:pathLst>
                <a:path extrusionOk="0" h="148" w="180">
                  <a:moveTo>
                    <a:pt x="90" y="0"/>
                  </a:moveTo>
                  <a:cubicBezTo>
                    <a:pt x="54" y="0"/>
                    <a:pt x="35" y="30"/>
                    <a:pt x="25" y="50"/>
                  </a:cubicBezTo>
                  <a:cubicBezTo>
                    <a:pt x="1" y="98"/>
                    <a:pt x="37" y="121"/>
                    <a:pt x="72" y="145"/>
                  </a:cubicBezTo>
                  <a:cubicBezTo>
                    <a:pt x="79" y="147"/>
                    <a:pt x="85" y="148"/>
                    <a:pt x="90" y="148"/>
                  </a:cubicBezTo>
                  <a:cubicBezTo>
                    <a:pt x="126" y="148"/>
                    <a:pt x="145" y="117"/>
                    <a:pt x="156" y="86"/>
                  </a:cubicBezTo>
                  <a:cubicBezTo>
                    <a:pt x="180" y="50"/>
                    <a:pt x="144" y="14"/>
                    <a:pt x="108" y="2"/>
                  </a:cubicBezTo>
                  <a:cubicBezTo>
                    <a:pt x="102" y="1"/>
                    <a:pt x="96" y="0"/>
                    <a:pt x="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5178045" y="1855694"/>
              <a:ext cx="622531" cy="769682"/>
            </a:xfrm>
            <a:custGeom>
              <a:rect b="b" l="l" r="r" t="t"/>
              <a:pathLst>
                <a:path extrusionOk="0" h="38863" w="31433">
                  <a:moveTo>
                    <a:pt x="14638" y="0"/>
                  </a:moveTo>
                  <a:cubicBezTo>
                    <a:pt x="14303" y="0"/>
                    <a:pt x="13968" y="17"/>
                    <a:pt x="13633" y="67"/>
                  </a:cubicBezTo>
                  <a:cubicBezTo>
                    <a:pt x="13192" y="139"/>
                    <a:pt x="12764" y="305"/>
                    <a:pt x="12323" y="341"/>
                  </a:cubicBezTo>
                  <a:cubicBezTo>
                    <a:pt x="12273" y="341"/>
                    <a:pt x="12256" y="461"/>
                    <a:pt x="12180" y="461"/>
                  </a:cubicBezTo>
                  <a:cubicBezTo>
                    <a:pt x="12166" y="461"/>
                    <a:pt x="12151" y="457"/>
                    <a:pt x="12133" y="448"/>
                  </a:cubicBezTo>
                  <a:cubicBezTo>
                    <a:pt x="12076" y="421"/>
                    <a:pt x="12025" y="410"/>
                    <a:pt x="11976" y="410"/>
                  </a:cubicBezTo>
                  <a:cubicBezTo>
                    <a:pt x="11765" y="410"/>
                    <a:pt x="11611" y="619"/>
                    <a:pt x="11418" y="686"/>
                  </a:cubicBezTo>
                  <a:cubicBezTo>
                    <a:pt x="11263" y="734"/>
                    <a:pt x="11073" y="841"/>
                    <a:pt x="10835" y="901"/>
                  </a:cubicBezTo>
                  <a:cubicBezTo>
                    <a:pt x="10805" y="883"/>
                    <a:pt x="10776" y="876"/>
                    <a:pt x="10748" y="876"/>
                  </a:cubicBezTo>
                  <a:cubicBezTo>
                    <a:pt x="10619" y="876"/>
                    <a:pt x="10505" y="1024"/>
                    <a:pt x="10359" y="1043"/>
                  </a:cubicBezTo>
                  <a:cubicBezTo>
                    <a:pt x="10001" y="1091"/>
                    <a:pt x="9787" y="1389"/>
                    <a:pt x="9454" y="1520"/>
                  </a:cubicBezTo>
                  <a:cubicBezTo>
                    <a:pt x="9144" y="1627"/>
                    <a:pt x="8763" y="1782"/>
                    <a:pt x="8549" y="1984"/>
                  </a:cubicBezTo>
                  <a:cubicBezTo>
                    <a:pt x="8204" y="2305"/>
                    <a:pt x="7799" y="2496"/>
                    <a:pt x="7430" y="2746"/>
                  </a:cubicBezTo>
                  <a:cubicBezTo>
                    <a:pt x="6680" y="3234"/>
                    <a:pt x="6013" y="3818"/>
                    <a:pt x="5346" y="4413"/>
                  </a:cubicBezTo>
                  <a:cubicBezTo>
                    <a:pt x="5001" y="4722"/>
                    <a:pt x="4691" y="5115"/>
                    <a:pt x="4382" y="5496"/>
                  </a:cubicBezTo>
                  <a:cubicBezTo>
                    <a:pt x="4227" y="5699"/>
                    <a:pt x="4084" y="5913"/>
                    <a:pt x="3905" y="6080"/>
                  </a:cubicBezTo>
                  <a:cubicBezTo>
                    <a:pt x="3643" y="6330"/>
                    <a:pt x="3429" y="6627"/>
                    <a:pt x="3251" y="6913"/>
                  </a:cubicBezTo>
                  <a:cubicBezTo>
                    <a:pt x="3012" y="7306"/>
                    <a:pt x="2727" y="7687"/>
                    <a:pt x="2500" y="8092"/>
                  </a:cubicBezTo>
                  <a:cubicBezTo>
                    <a:pt x="2262" y="8544"/>
                    <a:pt x="1905" y="8937"/>
                    <a:pt x="1869" y="9509"/>
                  </a:cubicBezTo>
                  <a:cubicBezTo>
                    <a:pt x="1858" y="9723"/>
                    <a:pt x="1834" y="10068"/>
                    <a:pt x="1643" y="10199"/>
                  </a:cubicBezTo>
                  <a:cubicBezTo>
                    <a:pt x="1357" y="10390"/>
                    <a:pt x="1346" y="10699"/>
                    <a:pt x="1262" y="10938"/>
                  </a:cubicBezTo>
                  <a:cubicBezTo>
                    <a:pt x="1096" y="11438"/>
                    <a:pt x="965" y="11950"/>
                    <a:pt x="798" y="12450"/>
                  </a:cubicBezTo>
                  <a:cubicBezTo>
                    <a:pt x="536" y="13271"/>
                    <a:pt x="453" y="14116"/>
                    <a:pt x="238" y="14938"/>
                  </a:cubicBezTo>
                  <a:cubicBezTo>
                    <a:pt x="131" y="15367"/>
                    <a:pt x="203" y="15843"/>
                    <a:pt x="95" y="16271"/>
                  </a:cubicBezTo>
                  <a:cubicBezTo>
                    <a:pt x="0" y="16688"/>
                    <a:pt x="286" y="17105"/>
                    <a:pt x="36" y="17510"/>
                  </a:cubicBezTo>
                  <a:cubicBezTo>
                    <a:pt x="36" y="17522"/>
                    <a:pt x="48" y="17545"/>
                    <a:pt x="60" y="17569"/>
                  </a:cubicBezTo>
                  <a:cubicBezTo>
                    <a:pt x="417" y="17879"/>
                    <a:pt x="357" y="18355"/>
                    <a:pt x="405" y="18736"/>
                  </a:cubicBezTo>
                  <a:cubicBezTo>
                    <a:pt x="453" y="19058"/>
                    <a:pt x="643" y="19439"/>
                    <a:pt x="453" y="19796"/>
                  </a:cubicBezTo>
                  <a:cubicBezTo>
                    <a:pt x="453" y="19796"/>
                    <a:pt x="453" y="19820"/>
                    <a:pt x="465" y="19820"/>
                  </a:cubicBezTo>
                  <a:cubicBezTo>
                    <a:pt x="726" y="20177"/>
                    <a:pt x="572" y="20617"/>
                    <a:pt x="726" y="21022"/>
                  </a:cubicBezTo>
                  <a:cubicBezTo>
                    <a:pt x="869" y="21415"/>
                    <a:pt x="941" y="21867"/>
                    <a:pt x="1036" y="22296"/>
                  </a:cubicBezTo>
                  <a:cubicBezTo>
                    <a:pt x="1310" y="23570"/>
                    <a:pt x="1965" y="24677"/>
                    <a:pt x="2536" y="25820"/>
                  </a:cubicBezTo>
                  <a:cubicBezTo>
                    <a:pt x="2739" y="26237"/>
                    <a:pt x="3060" y="26606"/>
                    <a:pt x="3298" y="27011"/>
                  </a:cubicBezTo>
                  <a:cubicBezTo>
                    <a:pt x="3548" y="27428"/>
                    <a:pt x="3894" y="27773"/>
                    <a:pt x="4191" y="28154"/>
                  </a:cubicBezTo>
                  <a:cubicBezTo>
                    <a:pt x="4298" y="28297"/>
                    <a:pt x="4489" y="28344"/>
                    <a:pt x="4572" y="28511"/>
                  </a:cubicBezTo>
                  <a:cubicBezTo>
                    <a:pt x="4715" y="28797"/>
                    <a:pt x="5013" y="28952"/>
                    <a:pt x="5215" y="29214"/>
                  </a:cubicBezTo>
                  <a:cubicBezTo>
                    <a:pt x="5418" y="29499"/>
                    <a:pt x="5822" y="29702"/>
                    <a:pt x="6072" y="30023"/>
                  </a:cubicBezTo>
                  <a:cubicBezTo>
                    <a:pt x="6191" y="30178"/>
                    <a:pt x="6334" y="30333"/>
                    <a:pt x="6549" y="30452"/>
                  </a:cubicBezTo>
                  <a:cubicBezTo>
                    <a:pt x="6691" y="30523"/>
                    <a:pt x="6953" y="30488"/>
                    <a:pt x="6989" y="30666"/>
                  </a:cubicBezTo>
                  <a:cubicBezTo>
                    <a:pt x="7061" y="30952"/>
                    <a:pt x="7346" y="31011"/>
                    <a:pt x="7501" y="31071"/>
                  </a:cubicBezTo>
                  <a:cubicBezTo>
                    <a:pt x="8025" y="31273"/>
                    <a:pt x="8477" y="31583"/>
                    <a:pt x="8966" y="31821"/>
                  </a:cubicBezTo>
                  <a:cubicBezTo>
                    <a:pt x="9394" y="32035"/>
                    <a:pt x="9799" y="32262"/>
                    <a:pt x="10240" y="32404"/>
                  </a:cubicBezTo>
                  <a:cubicBezTo>
                    <a:pt x="10656" y="32547"/>
                    <a:pt x="11013" y="32785"/>
                    <a:pt x="11478" y="32833"/>
                  </a:cubicBezTo>
                  <a:cubicBezTo>
                    <a:pt x="11918" y="32881"/>
                    <a:pt x="12347" y="33083"/>
                    <a:pt x="12835" y="33119"/>
                  </a:cubicBezTo>
                  <a:cubicBezTo>
                    <a:pt x="13350" y="33151"/>
                    <a:pt x="13866" y="33241"/>
                    <a:pt x="14390" y="33241"/>
                  </a:cubicBezTo>
                  <a:cubicBezTo>
                    <a:pt x="14447" y="33241"/>
                    <a:pt x="14504" y="33240"/>
                    <a:pt x="14562" y="33238"/>
                  </a:cubicBezTo>
                  <a:cubicBezTo>
                    <a:pt x="14571" y="33237"/>
                    <a:pt x="14581" y="33237"/>
                    <a:pt x="14591" y="33237"/>
                  </a:cubicBezTo>
                  <a:cubicBezTo>
                    <a:pt x="14715" y="33237"/>
                    <a:pt x="14839" y="33279"/>
                    <a:pt x="14966" y="33279"/>
                  </a:cubicBezTo>
                  <a:cubicBezTo>
                    <a:pt x="15037" y="33279"/>
                    <a:pt x="15108" y="33266"/>
                    <a:pt x="15181" y="33226"/>
                  </a:cubicBezTo>
                  <a:cubicBezTo>
                    <a:pt x="15300" y="33166"/>
                    <a:pt x="15403" y="33136"/>
                    <a:pt x="15490" y="33136"/>
                  </a:cubicBezTo>
                  <a:cubicBezTo>
                    <a:pt x="15647" y="33136"/>
                    <a:pt x="15755" y="33234"/>
                    <a:pt x="15824" y="33440"/>
                  </a:cubicBezTo>
                  <a:cubicBezTo>
                    <a:pt x="15871" y="33607"/>
                    <a:pt x="15966" y="33738"/>
                    <a:pt x="16050" y="33869"/>
                  </a:cubicBezTo>
                  <a:cubicBezTo>
                    <a:pt x="16383" y="34452"/>
                    <a:pt x="16300" y="35107"/>
                    <a:pt x="16419" y="35726"/>
                  </a:cubicBezTo>
                  <a:cubicBezTo>
                    <a:pt x="16490" y="36095"/>
                    <a:pt x="16443" y="36524"/>
                    <a:pt x="16562" y="36857"/>
                  </a:cubicBezTo>
                  <a:cubicBezTo>
                    <a:pt x="16788" y="37405"/>
                    <a:pt x="16728" y="37977"/>
                    <a:pt x="16824" y="38524"/>
                  </a:cubicBezTo>
                  <a:cubicBezTo>
                    <a:pt x="16869" y="38803"/>
                    <a:pt x="16962" y="38862"/>
                    <a:pt x="17081" y="38862"/>
                  </a:cubicBezTo>
                  <a:cubicBezTo>
                    <a:pt x="17151" y="38862"/>
                    <a:pt x="17229" y="38843"/>
                    <a:pt x="17312" y="38834"/>
                  </a:cubicBezTo>
                  <a:cubicBezTo>
                    <a:pt x="17407" y="38822"/>
                    <a:pt x="17479" y="38679"/>
                    <a:pt x="17574" y="38655"/>
                  </a:cubicBezTo>
                  <a:cubicBezTo>
                    <a:pt x="18300" y="38477"/>
                    <a:pt x="18907" y="38060"/>
                    <a:pt x="19562" y="37738"/>
                  </a:cubicBezTo>
                  <a:cubicBezTo>
                    <a:pt x="20443" y="37298"/>
                    <a:pt x="21217" y="36667"/>
                    <a:pt x="22015" y="36107"/>
                  </a:cubicBezTo>
                  <a:cubicBezTo>
                    <a:pt x="22634" y="35679"/>
                    <a:pt x="23277" y="35238"/>
                    <a:pt x="23753" y="34643"/>
                  </a:cubicBezTo>
                  <a:cubicBezTo>
                    <a:pt x="24015" y="34321"/>
                    <a:pt x="24384" y="34143"/>
                    <a:pt x="24634" y="33809"/>
                  </a:cubicBezTo>
                  <a:cubicBezTo>
                    <a:pt x="24813" y="33571"/>
                    <a:pt x="25051" y="33369"/>
                    <a:pt x="25253" y="33143"/>
                  </a:cubicBezTo>
                  <a:cubicBezTo>
                    <a:pt x="25515" y="32857"/>
                    <a:pt x="25861" y="32595"/>
                    <a:pt x="26015" y="32214"/>
                  </a:cubicBezTo>
                  <a:cubicBezTo>
                    <a:pt x="26146" y="31869"/>
                    <a:pt x="26420" y="31642"/>
                    <a:pt x="26634" y="31369"/>
                  </a:cubicBezTo>
                  <a:cubicBezTo>
                    <a:pt x="26765" y="31202"/>
                    <a:pt x="26801" y="30976"/>
                    <a:pt x="26980" y="30821"/>
                  </a:cubicBezTo>
                  <a:cubicBezTo>
                    <a:pt x="27087" y="30738"/>
                    <a:pt x="27325" y="30511"/>
                    <a:pt x="27301" y="30428"/>
                  </a:cubicBezTo>
                  <a:cubicBezTo>
                    <a:pt x="27254" y="30166"/>
                    <a:pt x="27444" y="30071"/>
                    <a:pt x="27551" y="29928"/>
                  </a:cubicBezTo>
                  <a:cubicBezTo>
                    <a:pt x="27801" y="29595"/>
                    <a:pt x="28075" y="29249"/>
                    <a:pt x="28194" y="28868"/>
                  </a:cubicBezTo>
                  <a:cubicBezTo>
                    <a:pt x="28408" y="28202"/>
                    <a:pt x="28932" y="27737"/>
                    <a:pt x="29123" y="27070"/>
                  </a:cubicBezTo>
                  <a:cubicBezTo>
                    <a:pt x="29266" y="26582"/>
                    <a:pt x="29492" y="26118"/>
                    <a:pt x="29694" y="25642"/>
                  </a:cubicBezTo>
                  <a:cubicBezTo>
                    <a:pt x="29861" y="25237"/>
                    <a:pt x="29932" y="24761"/>
                    <a:pt x="30123" y="24392"/>
                  </a:cubicBezTo>
                  <a:cubicBezTo>
                    <a:pt x="30397" y="23832"/>
                    <a:pt x="30444" y="23225"/>
                    <a:pt x="30659" y="22665"/>
                  </a:cubicBezTo>
                  <a:cubicBezTo>
                    <a:pt x="30861" y="22141"/>
                    <a:pt x="30980" y="21534"/>
                    <a:pt x="31016" y="20951"/>
                  </a:cubicBezTo>
                  <a:cubicBezTo>
                    <a:pt x="31028" y="20689"/>
                    <a:pt x="31028" y="20415"/>
                    <a:pt x="31099" y="20177"/>
                  </a:cubicBezTo>
                  <a:cubicBezTo>
                    <a:pt x="31278" y="19570"/>
                    <a:pt x="31254" y="18938"/>
                    <a:pt x="31337" y="18319"/>
                  </a:cubicBezTo>
                  <a:cubicBezTo>
                    <a:pt x="31409" y="17784"/>
                    <a:pt x="31385" y="17224"/>
                    <a:pt x="31373" y="16688"/>
                  </a:cubicBezTo>
                  <a:cubicBezTo>
                    <a:pt x="31361" y="16450"/>
                    <a:pt x="31433" y="16200"/>
                    <a:pt x="31397" y="15986"/>
                  </a:cubicBezTo>
                  <a:cubicBezTo>
                    <a:pt x="31314" y="15581"/>
                    <a:pt x="31278" y="15176"/>
                    <a:pt x="31278" y="14771"/>
                  </a:cubicBezTo>
                  <a:cubicBezTo>
                    <a:pt x="31278" y="14116"/>
                    <a:pt x="31064" y="13497"/>
                    <a:pt x="30945" y="12854"/>
                  </a:cubicBezTo>
                  <a:cubicBezTo>
                    <a:pt x="30885" y="12545"/>
                    <a:pt x="30814" y="12223"/>
                    <a:pt x="30730" y="11926"/>
                  </a:cubicBezTo>
                  <a:cubicBezTo>
                    <a:pt x="30564" y="11283"/>
                    <a:pt x="30290" y="10676"/>
                    <a:pt x="30075" y="10045"/>
                  </a:cubicBezTo>
                  <a:cubicBezTo>
                    <a:pt x="29921" y="9568"/>
                    <a:pt x="29635" y="9152"/>
                    <a:pt x="29456" y="8687"/>
                  </a:cubicBezTo>
                  <a:cubicBezTo>
                    <a:pt x="29325" y="8342"/>
                    <a:pt x="29135" y="8044"/>
                    <a:pt x="28932" y="7747"/>
                  </a:cubicBezTo>
                  <a:cubicBezTo>
                    <a:pt x="28575" y="7199"/>
                    <a:pt x="28325" y="6604"/>
                    <a:pt x="27873" y="6092"/>
                  </a:cubicBezTo>
                  <a:cubicBezTo>
                    <a:pt x="27599" y="5782"/>
                    <a:pt x="27289" y="5449"/>
                    <a:pt x="27075" y="5092"/>
                  </a:cubicBezTo>
                  <a:cubicBezTo>
                    <a:pt x="26801" y="4663"/>
                    <a:pt x="26349" y="4425"/>
                    <a:pt x="26075" y="4008"/>
                  </a:cubicBezTo>
                  <a:cubicBezTo>
                    <a:pt x="25980" y="3877"/>
                    <a:pt x="25944" y="3651"/>
                    <a:pt x="25801" y="3627"/>
                  </a:cubicBezTo>
                  <a:cubicBezTo>
                    <a:pt x="25449" y="3548"/>
                    <a:pt x="25324" y="3088"/>
                    <a:pt x="24941" y="3088"/>
                  </a:cubicBezTo>
                  <a:cubicBezTo>
                    <a:pt x="24922" y="3088"/>
                    <a:pt x="24904" y="3089"/>
                    <a:pt x="24884" y="3091"/>
                  </a:cubicBezTo>
                  <a:cubicBezTo>
                    <a:pt x="24646" y="2579"/>
                    <a:pt x="24110" y="2472"/>
                    <a:pt x="23682" y="2210"/>
                  </a:cubicBezTo>
                  <a:cubicBezTo>
                    <a:pt x="23472" y="2094"/>
                    <a:pt x="23342" y="1841"/>
                    <a:pt x="23025" y="1841"/>
                  </a:cubicBezTo>
                  <a:cubicBezTo>
                    <a:pt x="23018" y="1841"/>
                    <a:pt x="23010" y="1841"/>
                    <a:pt x="23003" y="1841"/>
                  </a:cubicBezTo>
                  <a:cubicBezTo>
                    <a:pt x="23001" y="1841"/>
                    <a:pt x="22999" y="1841"/>
                    <a:pt x="22998" y="1841"/>
                  </a:cubicBezTo>
                  <a:cubicBezTo>
                    <a:pt x="22901" y="1841"/>
                    <a:pt x="22738" y="1543"/>
                    <a:pt x="22551" y="1520"/>
                  </a:cubicBezTo>
                  <a:cubicBezTo>
                    <a:pt x="22122" y="1472"/>
                    <a:pt x="21801" y="1210"/>
                    <a:pt x="21420" y="1067"/>
                  </a:cubicBezTo>
                  <a:cubicBezTo>
                    <a:pt x="20896" y="877"/>
                    <a:pt x="20360" y="686"/>
                    <a:pt x="19848" y="543"/>
                  </a:cubicBezTo>
                  <a:cubicBezTo>
                    <a:pt x="18963" y="308"/>
                    <a:pt x="18068" y="52"/>
                    <a:pt x="17123" y="52"/>
                  </a:cubicBezTo>
                  <a:cubicBezTo>
                    <a:pt x="17063" y="52"/>
                    <a:pt x="17003" y="53"/>
                    <a:pt x="16943" y="55"/>
                  </a:cubicBezTo>
                  <a:cubicBezTo>
                    <a:pt x="16822" y="60"/>
                    <a:pt x="16701" y="63"/>
                    <a:pt x="16580" y="63"/>
                  </a:cubicBezTo>
                  <a:cubicBezTo>
                    <a:pt x="15935" y="63"/>
                    <a:pt x="15287" y="0"/>
                    <a:pt x="146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5162477" y="1838047"/>
              <a:ext cx="656258" cy="809331"/>
            </a:xfrm>
            <a:custGeom>
              <a:rect b="b" l="l" r="r" t="t"/>
              <a:pathLst>
                <a:path extrusionOk="0" h="40865" w="33136">
                  <a:moveTo>
                    <a:pt x="15424" y="891"/>
                  </a:moveTo>
                  <a:cubicBezTo>
                    <a:pt x="16073" y="891"/>
                    <a:pt x="16721" y="954"/>
                    <a:pt x="17366" y="954"/>
                  </a:cubicBezTo>
                  <a:cubicBezTo>
                    <a:pt x="17487" y="954"/>
                    <a:pt x="17608" y="951"/>
                    <a:pt x="17729" y="946"/>
                  </a:cubicBezTo>
                  <a:cubicBezTo>
                    <a:pt x="17789" y="944"/>
                    <a:pt x="17849" y="943"/>
                    <a:pt x="17909" y="943"/>
                  </a:cubicBezTo>
                  <a:cubicBezTo>
                    <a:pt x="18854" y="943"/>
                    <a:pt x="19749" y="1199"/>
                    <a:pt x="20634" y="1434"/>
                  </a:cubicBezTo>
                  <a:cubicBezTo>
                    <a:pt x="21146" y="1577"/>
                    <a:pt x="21682" y="1768"/>
                    <a:pt x="22206" y="1958"/>
                  </a:cubicBezTo>
                  <a:cubicBezTo>
                    <a:pt x="22587" y="2101"/>
                    <a:pt x="22908" y="2363"/>
                    <a:pt x="23337" y="2411"/>
                  </a:cubicBezTo>
                  <a:cubicBezTo>
                    <a:pt x="23524" y="2434"/>
                    <a:pt x="23687" y="2732"/>
                    <a:pt x="23784" y="2732"/>
                  </a:cubicBezTo>
                  <a:cubicBezTo>
                    <a:pt x="23785" y="2732"/>
                    <a:pt x="23787" y="2732"/>
                    <a:pt x="23789" y="2732"/>
                  </a:cubicBezTo>
                  <a:cubicBezTo>
                    <a:pt x="23796" y="2732"/>
                    <a:pt x="23804" y="2732"/>
                    <a:pt x="23811" y="2732"/>
                  </a:cubicBezTo>
                  <a:cubicBezTo>
                    <a:pt x="24128" y="2732"/>
                    <a:pt x="24258" y="2985"/>
                    <a:pt x="24468" y="3101"/>
                  </a:cubicBezTo>
                  <a:cubicBezTo>
                    <a:pt x="24896" y="3363"/>
                    <a:pt x="25432" y="3470"/>
                    <a:pt x="25670" y="3982"/>
                  </a:cubicBezTo>
                  <a:cubicBezTo>
                    <a:pt x="25690" y="3980"/>
                    <a:pt x="25708" y="3979"/>
                    <a:pt x="25727" y="3979"/>
                  </a:cubicBezTo>
                  <a:cubicBezTo>
                    <a:pt x="26110" y="3979"/>
                    <a:pt x="26235" y="4439"/>
                    <a:pt x="26587" y="4518"/>
                  </a:cubicBezTo>
                  <a:cubicBezTo>
                    <a:pt x="26730" y="4542"/>
                    <a:pt x="26766" y="4768"/>
                    <a:pt x="26861" y="4899"/>
                  </a:cubicBezTo>
                  <a:cubicBezTo>
                    <a:pt x="27135" y="5316"/>
                    <a:pt x="27587" y="5554"/>
                    <a:pt x="27861" y="5983"/>
                  </a:cubicBezTo>
                  <a:cubicBezTo>
                    <a:pt x="28075" y="6340"/>
                    <a:pt x="28385" y="6673"/>
                    <a:pt x="28659" y="6983"/>
                  </a:cubicBezTo>
                  <a:cubicBezTo>
                    <a:pt x="29111" y="7495"/>
                    <a:pt x="29361" y="8090"/>
                    <a:pt x="29718" y="8638"/>
                  </a:cubicBezTo>
                  <a:cubicBezTo>
                    <a:pt x="29921" y="8935"/>
                    <a:pt x="30111" y="9233"/>
                    <a:pt x="30242" y="9578"/>
                  </a:cubicBezTo>
                  <a:cubicBezTo>
                    <a:pt x="30421" y="10043"/>
                    <a:pt x="30707" y="10459"/>
                    <a:pt x="30861" y="10936"/>
                  </a:cubicBezTo>
                  <a:cubicBezTo>
                    <a:pt x="31076" y="11567"/>
                    <a:pt x="31350" y="12174"/>
                    <a:pt x="31516" y="12817"/>
                  </a:cubicBezTo>
                  <a:cubicBezTo>
                    <a:pt x="31600" y="13114"/>
                    <a:pt x="31671" y="13436"/>
                    <a:pt x="31731" y="13745"/>
                  </a:cubicBezTo>
                  <a:cubicBezTo>
                    <a:pt x="31850" y="14388"/>
                    <a:pt x="32064" y="15007"/>
                    <a:pt x="32064" y="15662"/>
                  </a:cubicBezTo>
                  <a:cubicBezTo>
                    <a:pt x="32064" y="16067"/>
                    <a:pt x="32100" y="16472"/>
                    <a:pt x="32183" y="16877"/>
                  </a:cubicBezTo>
                  <a:cubicBezTo>
                    <a:pt x="32219" y="17091"/>
                    <a:pt x="32147" y="17341"/>
                    <a:pt x="32159" y="17579"/>
                  </a:cubicBezTo>
                  <a:cubicBezTo>
                    <a:pt x="32171" y="18115"/>
                    <a:pt x="32195" y="18675"/>
                    <a:pt x="32123" y="19210"/>
                  </a:cubicBezTo>
                  <a:cubicBezTo>
                    <a:pt x="32040" y="19829"/>
                    <a:pt x="32064" y="20461"/>
                    <a:pt x="31885" y="21068"/>
                  </a:cubicBezTo>
                  <a:cubicBezTo>
                    <a:pt x="31814" y="21306"/>
                    <a:pt x="31814" y="21580"/>
                    <a:pt x="31802" y="21842"/>
                  </a:cubicBezTo>
                  <a:cubicBezTo>
                    <a:pt x="31766" y="22425"/>
                    <a:pt x="31647" y="23032"/>
                    <a:pt x="31445" y="23556"/>
                  </a:cubicBezTo>
                  <a:cubicBezTo>
                    <a:pt x="31230" y="24116"/>
                    <a:pt x="31183" y="24723"/>
                    <a:pt x="30909" y="25283"/>
                  </a:cubicBezTo>
                  <a:cubicBezTo>
                    <a:pt x="30718" y="25652"/>
                    <a:pt x="30647" y="26128"/>
                    <a:pt x="30480" y="26533"/>
                  </a:cubicBezTo>
                  <a:cubicBezTo>
                    <a:pt x="30278" y="27009"/>
                    <a:pt x="30052" y="27473"/>
                    <a:pt x="29909" y="27961"/>
                  </a:cubicBezTo>
                  <a:cubicBezTo>
                    <a:pt x="29718" y="28628"/>
                    <a:pt x="29194" y="29093"/>
                    <a:pt x="28980" y="29759"/>
                  </a:cubicBezTo>
                  <a:cubicBezTo>
                    <a:pt x="28861" y="30140"/>
                    <a:pt x="28587" y="30486"/>
                    <a:pt x="28337" y="30819"/>
                  </a:cubicBezTo>
                  <a:cubicBezTo>
                    <a:pt x="28230" y="30962"/>
                    <a:pt x="28040" y="31057"/>
                    <a:pt x="28087" y="31319"/>
                  </a:cubicBezTo>
                  <a:cubicBezTo>
                    <a:pt x="28111" y="31402"/>
                    <a:pt x="27873" y="31629"/>
                    <a:pt x="27766" y="31712"/>
                  </a:cubicBezTo>
                  <a:cubicBezTo>
                    <a:pt x="27587" y="31867"/>
                    <a:pt x="27551" y="32093"/>
                    <a:pt x="27420" y="32260"/>
                  </a:cubicBezTo>
                  <a:cubicBezTo>
                    <a:pt x="27206" y="32533"/>
                    <a:pt x="26932" y="32760"/>
                    <a:pt x="26801" y="33105"/>
                  </a:cubicBezTo>
                  <a:cubicBezTo>
                    <a:pt x="26647" y="33486"/>
                    <a:pt x="26301" y="33748"/>
                    <a:pt x="26039" y="34034"/>
                  </a:cubicBezTo>
                  <a:cubicBezTo>
                    <a:pt x="25837" y="34260"/>
                    <a:pt x="25599" y="34462"/>
                    <a:pt x="25420" y="34700"/>
                  </a:cubicBezTo>
                  <a:cubicBezTo>
                    <a:pt x="25170" y="35034"/>
                    <a:pt x="24801" y="35212"/>
                    <a:pt x="24539" y="35534"/>
                  </a:cubicBezTo>
                  <a:cubicBezTo>
                    <a:pt x="24063" y="36129"/>
                    <a:pt x="23420" y="36570"/>
                    <a:pt x="22801" y="36998"/>
                  </a:cubicBezTo>
                  <a:cubicBezTo>
                    <a:pt x="22003" y="37558"/>
                    <a:pt x="21229" y="38189"/>
                    <a:pt x="20348" y="38629"/>
                  </a:cubicBezTo>
                  <a:cubicBezTo>
                    <a:pt x="19693" y="38951"/>
                    <a:pt x="19086" y="39368"/>
                    <a:pt x="18360" y="39546"/>
                  </a:cubicBezTo>
                  <a:cubicBezTo>
                    <a:pt x="18265" y="39570"/>
                    <a:pt x="18193" y="39713"/>
                    <a:pt x="18098" y="39725"/>
                  </a:cubicBezTo>
                  <a:cubicBezTo>
                    <a:pt x="18015" y="39734"/>
                    <a:pt x="17937" y="39753"/>
                    <a:pt x="17867" y="39753"/>
                  </a:cubicBezTo>
                  <a:cubicBezTo>
                    <a:pt x="17748" y="39753"/>
                    <a:pt x="17655" y="39694"/>
                    <a:pt x="17610" y="39415"/>
                  </a:cubicBezTo>
                  <a:cubicBezTo>
                    <a:pt x="17514" y="38868"/>
                    <a:pt x="17574" y="38296"/>
                    <a:pt x="17348" y="37748"/>
                  </a:cubicBezTo>
                  <a:cubicBezTo>
                    <a:pt x="17229" y="37415"/>
                    <a:pt x="17276" y="36986"/>
                    <a:pt x="17205" y="36617"/>
                  </a:cubicBezTo>
                  <a:cubicBezTo>
                    <a:pt x="17086" y="35998"/>
                    <a:pt x="17169" y="35343"/>
                    <a:pt x="16836" y="34760"/>
                  </a:cubicBezTo>
                  <a:cubicBezTo>
                    <a:pt x="16752" y="34629"/>
                    <a:pt x="16657" y="34498"/>
                    <a:pt x="16610" y="34331"/>
                  </a:cubicBezTo>
                  <a:cubicBezTo>
                    <a:pt x="16541" y="34125"/>
                    <a:pt x="16433" y="34027"/>
                    <a:pt x="16276" y="34027"/>
                  </a:cubicBezTo>
                  <a:cubicBezTo>
                    <a:pt x="16189" y="34027"/>
                    <a:pt x="16086" y="34057"/>
                    <a:pt x="15967" y="34117"/>
                  </a:cubicBezTo>
                  <a:cubicBezTo>
                    <a:pt x="15894" y="34157"/>
                    <a:pt x="15823" y="34170"/>
                    <a:pt x="15752" y="34170"/>
                  </a:cubicBezTo>
                  <a:cubicBezTo>
                    <a:pt x="15625" y="34170"/>
                    <a:pt x="15501" y="34128"/>
                    <a:pt x="15377" y="34128"/>
                  </a:cubicBezTo>
                  <a:cubicBezTo>
                    <a:pt x="15367" y="34128"/>
                    <a:pt x="15357" y="34128"/>
                    <a:pt x="15348" y="34129"/>
                  </a:cubicBezTo>
                  <a:cubicBezTo>
                    <a:pt x="15290" y="34131"/>
                    <a:pt x="15233" y="34132"/>
                    <a:pt x="15176" y="34132"/>
                  </a:cubicBezTo>
                  <a:cubicBezTo>
                    <a:pt x="14652" y="34132"/>
                    <a:pt x="14136" y="34042"/>
                    <a:pt x="13621" y="34010"/>
                  </a:cubicBezTo>
                  <a:cubicBezTo>
                    <a:pt x="13133" y="33974"/>
                    <a:pt x="12704" y="33772"/>
                    <a:pt x="12264" y="33724"/>
                  </a:cubicBezTo>
                  <a:cubicBezTo>
                    <a:pt x="11799" y="33676"/>
                    <a:pt x="11442" y="33438"/>
                    <a:pt x="11026" y="33295"/>
                  </a:cubicBezTo>
                  <a:cubicBezTo>
                    <a:pt x="10585" y="33153"/>
                    <a:pt x="10180" y="32926"/>
                    <a:pt x="9752" y="32712"/>
                  </a:cubicBezTo>
                  <a:cubicBezTo>
                    <a:pt x="9263" y="32474"/>
                    <a:pt x="8811" y="32164"/>
                    <a:pt x="8287" y="31962"/>
                  </a:cubicBezTo>
                  <a:cubicBezTo>
                    <a:pt x="8132" y="31902"/>
                    <a:pt x="7847" y="31843"/>
                    <a:pt x="7775" y="31557"/>
                  </a:cubicBezTo>
                  <a:cubicBezTo>
                    <a:pt x="7739" y="31379"/>
                    <a:pt x="7477" y="31414"/>
                    <a:pt x="7335" y="31343"/>
                  </a:cubicBezTo>
                  <a:cubicBezTo>
                    <a:pt x="7120" y="31224"/>
                    <a:pt x="6977" y="31069"/>
                    <a:pt x="6858" y="30914"/>
                  </a:cubicBezTo>
                  <a:cubicBezTo>
                    <a:pt x="6608" y="30593"/>
                    <a:pt x="6204" y="30390"/>
                    <a:pt x="6001" y="30105"/>
                  </a:cubicBezTo>
                  <a:cubicBezTo>
                    <a:pt x="5799" y="29843"/>
                    <a:pt x="5501" y="29688"/>
                    <a:pt x="5358" y="29402"/>
                  </a:cubicBezTo>
                  <a:cubicBezTo>
                    <a:pt x="5275" y="29235"/>
                    <a:pt x="5084" y="29188"/>
                    <a:pt x="4977" y="29045"/>
                  </a:cubicBezTo>
                  <a:cubicBezTo>
                    <a:pt x="4680" y="28664"/>
                    <a:pt x="4334" y="28319"/>
                    <a:pt x="4084" y="27902"/>
                  </a:cubicBezTo>
                  <a:cubicBezTo>
                    <a:pt x="3846" y="27497"/>
                    <a:pt x="3525" y="27128"/>
                    <a:pt x="3322" y="26711"/>
                  </a:cubicBezTo>
                  <a:cubicBezTo>
                    <a:pt x="2751" y="25568"/>
                    <a:pt x="2096" y="24461"/>
                    <a:pt x="1822" y="23187"/>
                  </a:cubicBezTo>
                  <a:cubicBezTo>
                    <a:pt x="1727" y="22758"/>
                    <a:pt x="1655" y="22306"/>
                    <a:pt x="1512" y="21913"/>
                  </a:cubicBezTo>
                  <a:cubicBezTo>
                    <a:pt x="1358" y="21508"/>
                    <a:pt x="1512" y="21068"/>
                    <a:pt x="1251" y="20711"/>
                  </a:cubicBezTo>
                  <a:cubicBezTo>
                    <a:pt x="1239" y="20711"/>
                    <a:pt x="1239" y="20687"/>
                    <a:pt x="1239" y="20687"/>
                  </a:cubicBezTo>
                  <a:cubicBezTo>
                    <a:pt x="1429" y="20330"/>
                    <a:pt x="1239" y="19949"/>
                    <a:pt x="1191" y="19627"/>
                  </a:cubicBezTo>
                  <a:cubicBezTo>
                    <a:pt x="1143" y="19246"/>
                    <a:pt x="1203" y="18770"/>
                    <a:pt x="846" y="18460"/>
                  </a:cubicBezTo>
                  <a:cubicBezTo>
                    <a:pt x="834" y="18436"/>
                    <a:pt x="822" y="18413"/>
                    <a:pt x="822" y="18401"/>
                  </a:cubicBezTo>
                  <a:cubicBezTo>
                    <a:pt x="1072" y="17996"/>
                    <a:pt x="786" y="17579"/>
                    <a:pt x="881" y="17162"/>
                  </a:cubicBezTo>
                  <a:cubicBezTo>
                    <a:pt x="989" y="16734"/>
                    <a:pt x="917" y="16258"/>
                    <a:pt x="1024" y="15829"/>
                  </a:cubicBezTo>
                  <a:cubicBezTo>
                    <a:pt x="1239" y="15007"/>
                    <a:pt x="1322" y="14162"/>
                    <a:pt x="1584" y="13341"/>
                  </a:cubicBezTo>
                  <a:cubicBezTo>
                    <a:pt x="1751" y="12841"/>
                    <a:pt x="1882" y="12329"/>
                    <a:pt x="2048" y="11829"/>
                  </a:cubicBezTo>
                  <a:cubicBezTo>
                    <a:pt x="2132" y="11590"/>
                    <a:pt x="2143" y="11281"/>
                    <a:pt x="2429" y="11090"/>
                  </a:cubicBezTo>
                  <a:cubicBezTo>
                    <a:pt x="2620" y="10959"/>
                    <a:pt x="2644" y="10614"/>
                    <a:pt x="2655" y="10400"/>
                  </a:cubicBezTo>
                  <a:cubicBezTo>
                    <a:pt x="2691" y="9828"/>
                    <a:pt x="3048" y="9435"/>
                    <a:pt x="3286" y="8983"/>
                  </a:cubicBezTo>
                  <a:cubicBezTo>
                    <a:pt x="3513" y="8578"/>
                    <a:pt x="3798" y="8197"/>
                    <a:pt x="4037" y="7804"/>
                  </a:cubicBezTo>
                  <a:cubicBezTo>
                    <a:pt x="4215" y="7518"/>
                    <a:pt x="4429" y="7221"/>
                    <a:pt x="4691" y="6971"/>
                  </a:cubicBezTo>
                  <a:cubicBezTo>
                    <a:pt x="4870" y="6804"/>
                    <a:pt x="5013" y="6590"/>
                    <a:pt x="5168" y="6387"/>
                  </a:cubicBezTo>
                  <a:cubicBezTo>
                    <a:pt x="5477" y="6006"/>
                    <a:pt x="5787" y="5613"/>
                    <a:pt x="6132" y="5304"/>
                  </a:cubicBezTo>
                  <a:cubicBezTo>
                    <a:pt x="6799" y="4709"/>
                    <a:pt x="7466" y="4125"/>
                    <a:pt x="8216" y="3637"/>
                  </a:cubicBezTo>
                  <a:cubicBezTo>
                    <a:pt x="8585" y="3387"/>
                    <a:pt x="8990" y="3196"/>
                    <a:pt x="9335" y="2875"/>
                  </a:cubicBezTo>
                  <a:cubicBezTo>
                    <a:pt x="9549" y="2673"/>
                    <a:pt x="9930" y="2518"/>
                    <a:pt x="10240" y="2411"/>
                  </a:cubicBezTo>
                  <a:cubicBezTo>
                    <a:pt x="10573" y="2280"/>
                    <a:pt x="10787" y="1982"/>
                    <a:pt x="11145" y="1934"/>
                  </a:cubicBezTo>
                  <a:cubicBezTo>
                    <a:pt x="11291" y="1915"/>
                    <a:pt x="11405" y="1767"/>
                    <a:pt x="11534" y="1767"/>
                  </a:cubicBezTo>
                  <a:cubicBezTo>
                    <a:pt x="11562" y="1767"/>
                    <a:pt x="11591" y="1774"/>
                    <a:pt x="11621" y="1792"/>
                  </a:cubicBezTo>
                  <a:cubicBezTo>
                    <a:pt x="11859" y="1732"/>
                    <a:pt x="12049" y="1625"/>
                    <a:pt x="12204" y="1577"/>
                  </a:cubicBezTo>
                  <a:cubicBezTo>
                    <a:pt x="12397" y="1510"/>
                    <a:pt x="12551" y="1301"/>
                    <a:pt x="12762" y="1301"/>
                  </a:cubicBezTo>
                  <a:cubicBezTo>
                    <a:pt x="12811" y="1301"/>
                    <a:pt x="12862" y="1312"/>
                    <a:pt x="12919" y="1339"/>
                  </a:cubicBezTo>
                  <a:cubicBezTo>
                    <a:pt x="12937" y="1348"/>
                    <a:pt x="12952" y="1352"/>
                    <a:pt x="12966" y="1352"/>
                  </a:cubicBezTo>
                  <a:cubicBezTo>
                    <a:pt x="13042" y="1352"/>
                    <a:pt x="13059" y="1232"/>
                    <a:pt x="13109" y="1232"/>
                  </a:cubicBezTo>
                  <a:cubicBezTo>
                    <a:pt x="13550" y="1196"/>
                    <a:pt x="13978" y="1030"/>
                    <a:pt x="14419" y="958"/>
                  </a:cubicBezTo>
                  <a:cubicBezTo>
                    <a:pt x="14754" y="908"/>
                    <a:pt x="15089" y="891"/>
                    <a:pt x="15424" y="891"/>
                  </a:cubicBezTo>
                  <a:close/>
                  <a:moveTo>
                    <a:pt x="17628" y="1"/>
                  </a:moveTo>
                  <a:cubicBezTo>
                    <a:pt x="17609" y="1"/>
                    <a:pt x="17582" y="9"/>
                    <a:pt x="17574" y="18"/>
                  </a:cubicBezTo>
                  <a:cubicBezTo>
                    <a:pt x="17540" y="100"/>
                    <a:pt x="17500" y="125"/>
                    <a:pt x="17457" y="125"/>
                  </a:cubicBezTo>
                  <a:cubicBezTo>
                    <a:pt x="17396" y="125"/>
                    <a:pt x="17328" y="72"/>
                    <a:pt x="17264" y="65"/>
                  </a:cubicBezTo>
                  <a:cubicBezTo>
                    <a:pt x="16926" y="61"/>
                    <a:pt x="16589" y="55"/>
                    <a:pt x="16253" y="55"/>
                  </a:cubicBezTo>
                  <a:cubicBezTo>
                    <a:pt x="15548" y="55"/>
                    <a:pt x="14847" y="83"/>
                    <a:pt x="14145" y="220"/>
                  </a:cubicBezTo>
                  <a:cubicBezTo>
                    <a:pt x="13526" y="339"/>
                    <a:pt x="12907" y="434"/>
                    <a:pt x="12323" y="660"/>
                  </a:cubicBezTo>
                  <a:cubicBezTo>
                    <a:pt x="11657" y="934"/>
                    <a:pt x="10990" y="1184"/>
                    <a:pt x="10347" y="1518"/>
                  </a:cubicBezTo>
                  <a:cubicBezTo>
                    <a:pt x="9787" y="1792"/>
                    <a:pt x="9228" y="2065"/>
                    <a:pt x="8692" y="2399"/>
                  </a:cubicBezTo>
                  <a:cubicBezTo>
                    <a:pt x="8251" y="2696"/>
                    <a:pt x="7799" y="2982"/>
                    <a:pt x="7358" y="3292"/>
                  </a:cubicBezTo>
                  <a:cubicBezTo>
                    <a:pt x="7061" y="3506"/>
                    <a:pt x="6775" y="3708"/>
                    <a:pt x="6549" y="3994"/>
                  </a:cubicBezTo>
                  <a:cubicBezTo>
                    <a:pt x="6505" y="4049"/>
                    <a:pt x="6501" y="4175"/>
                    <a:pt x="6417" y="4175"/>
                  </a:cubicBezTo>
                  <a:cubicBezTo>
                    <a:pt x="6410" y="4175"/>
                    <a:pt x="6402" y="4175"/>
                    <a:pt x="6394" y="4173"/>
                  </a:cubicBezTo>
                  <a:cubicBezTo>
                    <a:pt x="6368" y="4167"/>
                    <a:pt x="6343" y="4164"/>
                    <a:pt x="6319" y="4164"/>
                  </a:cubicBezTo>
                  <a:cubicBezTo>
                    <a:pt x="6095" y="4164"/>
                    <a:pt x="5981" y="4397"/>
                    <a:pt x="5906" y="4494"/>
                  </a:cubicBezTo>
                  <a:cubicBezTo>
                    <a:pt x="5656" y="4816"/>
                    <a:pt x="5299" y="5018"/>
                    <a:pt x="5084" y="5363"/>
                  </a:cubicBezTo>
                  <a:cubicBezTo>
                    <a:pt x="4977" y="5518"/>
                    <a:pt x="4727" y="5649"/>
                    <a:pt x="4703" y="5756"/>
                  </a:cubicBezTo>
                  <a:cubicBezTo>
                    <a:pt x="4620" y="6054"/>
                    <a:pt x="4310" y="6149"/>
                    <a:pt x="4168" y="6423"/>
                  </a:cubicBezTo>
                  <a:cubicBezTo>
                    <a:pt x="4048" y="6685"/>
                    <a:pt x="3763" y="6947"/>
                    <a:pt x="3584" y="7233"/>
                  </a:cubicBezTo>
                  <a:cubicBezTo>
                    <a:pt x="3406" y="7530"/>
                    <a:pt x="3156" y="7780"/>
                    <a:pt x="3025" y="8090"/>
                  </a:cubicBezTo>
                  <a:cubicBezTo>
                    <a:pt x="2953" y="8245"/>
                    <a:pt x="2775" y="8292"/>
                    <a:pt x="2751" y="8471"/>
                  </a:cubicBezTo>
                  <a:cubicBezTo>
                    <a:pt x="2739" y="8745"/>
                    <a:pt x="2394" y="8888"/>
                    <a:pt x="2453" y="9209"/>
                  </a:cubicBezTo>
                  <a:cubicBezTo>
                    <a:pt x="2048" y="9364"/>
                    <a:pt x="2072" y="9804"/>
                    <a:pt x="1917" y="10102"/>
                  </a:cubicBezTo>
                  <a:cubicBezTo>
                    <a:pt x="1643" y="10650"/>
                    <a:pt x="1405" y="11245"/>
                    <a:pt x="1227" y="11840"/>
                  </a:cubicBezTo>
                  <a:cubicBezTo>
                    <a:pt x="1167" y="12067"/>
                    <a:pt x="1036" y="12257"/>
                    <a:pt x="989" y="12483"/>
                  </a:cubicBezTo>
                  <a:cubicBezTo>
                    <a:pt x="846" y="13126"/>
                    <a:pt x="691" y="13769"/>
                    <a:pt x="512" y="14400"/>
                  </a:cubicBezTo>
                  <a:cubicBezTo>
                    <a:pt x="334" y="15055"/>
                    <a:pt x="274" y="15722"/>
                    <a:pt x="191" y="16389"/>
                  </a:cubicBezTo>
                  <a:cubicBezTo>
                    <a:pt x="167" y="16531"/>
                    <a:pt x="381" y="16520"/>
                    <a:pt x="262" y="16674"/>
                  </a:cubicBezTo>
                  <a:cubicBezTo>
                    <a:pt x="0" y="17055"/>
                    <a:pt x="215" y="17496"/>
                    <a:pt x="131" y="17913"/>
                  </a:cubicBezTo>
                  <a:cubicBezTo>
                    <a:pt x="84" y="18127"/>
                    <a:pt x="36" y="18401"/>
                    <a:pt x="108" y="18591"/>
                  </a:cubicBezTo>
                  <a:cubicBezTo>
                    <a:pt x="286" y="19020"/>
                    <a:pt x="191" y="19472"/>
                    <a:pt x="250" y="19913"/>
                  </a:cubicBezTo>
                  <a:cubicBezTo>
                    <a:pt x="298" y="20318"/>
                    <a:pt x="429" y="20699"/>
                    <a:pt x="465" y="21092"/>
                  </a:cubicBezTo>
                  <a:cubicBezTo>
                    <a:pt x="524" y="21604"/>
                    <a:pt x="834" y="22020"/>
                    <a:pt x="881" y="22520"/>
                  </a:cubicBezTo>
                  <a:cubicBezTo>
                    <a:pt x="929" y="22949"/>
                    <a:pt x="1084" y="23342"/>
                    <a:pt x="1191" y="23747"/>
                  </a:cubicBezTo>
                  <a:cubicBezTo>
                    <a:pt x="1298" y="24128"/>
                    <a:pt x="1524" y="24485"/>
                    <a:pt x="1632" y="24878"/>
                  </a:cubicBezTo>
                  <a:cubicBezTo>
                    <a:pt x="1643" y="24937"/>
                    <a:pt x="1655" y="24997"/>
                    <a:pt x="1691" y="25033"/>
                  </a:cubicBezTo>
                  <a:cubicBezTo>
                    <a:pt x="2048" y="25366"/>
                    <a:pt x="1905" y="25973"/>
                    <a:pt x="2370" y="26235"/>
                  </a:cubicBezTo>
                  <a:cubicBezTo>
                    <a:pt x="2370" y="26783"/>
                    <a:pt x="2786" y="27164"/>
                    <a:pt x="3036" y="27592"/>
                  </a:cubicBezTo>
                  <a:cubicBezTo>
                    <a:pt x="3501" y="28426"/>
                    <a:pt x="4048" y="29223"/>
                    <a:pt x="4727" y="29902"/>
                  </a:cubicBezTo>
                  <a:cubicBezTo>
                    <a:pt x="5191" y="30355"/>
                    <a:pt x="5644" y="30831"/>
                    <a:pt x="6096" y="31295"/>
                  </a:cubicBezTo>
                  <a:cubicBezTo>
                    <a:pt x="6811" y="32021"/>
                    <a:pt x="7680" y="32569"/>
                    <a:pt x="8597" y="33022"/>
                  </a:cubicBezTo>
                  <a:cubicBezTo>
                    <a:pt x="9323" y="33391"/>
                    <a:pt x="10049" y="33795"/>
                    <a:pt x="10823" y="34093"/>
                  </a:cubicBezTo>
                  <a:cubicBezTo>
                    <a:pt x="11811" y="34474"/>
                    <a:pt x="12811" y="34772"/>
                    <a:pt x="13871" y="34867"/>
                  </a:cubicBezTo>
                  <a:cubicBezTo>
                    <a:pt x="14082" y="34889"/>
                    <a:pt x="14293" y="34895"/>
                    <a:pt x="14504" y="34895"/>
                  </a:cubicBezTo>
                  <a:cubicBezTo>
                    <a:pt x="14759" y="34895"/>
                    <a:pt x="15014" y="34886"/>
                    <a:pt x="15266" y="34886"/>
                  </a:cubicBezTo>
                  <a:cubicBezTo>
                    <a:pt x="15474" y="34886"/>
                    <a:pt x="15680" y="34892"/>
                    <a:pt x="15883" y="34915"/>
                  </a:cubicBezTo>
                  <a:cubicBezTo>
                    <a:pt x="15966" y="34877"/>
                    <a:pt x="16024" y="34858"/>
                    <a:pt x="16066" y="34858"/>
                  </a:cubicBezTo>
                  <a:cubicBezTo>
                    <a:pt x="16156" y="34858"/>
                    <a:pt x="16172" y="34946"/>
                    <a:pt x="16205" y="35117"/>
                  </a:cubicBezTo>
                  <a:cubicBezTo>
                    <a:pt x="16312" y="35855"/>
                    <a:pt x="16467" y="36582"/>
                    <a:pt x="16514" y="37332"/>
                  </a:cubicBezTo>
                  <a:cubicBezTo>
                    <a:pt x="16562" y="37998"/>
                    <a:pt x="16681" y="38665"/>
                    <a:pt x="16752" y="39332"/>
                  </a:cubicBezTo>
                  <a:cubicBezTo>
                    <a:pt x="16788" y="39641"/>
                    <a:pt x="16883" y="39951"/>
                    <a:pt x="16895" y="40249"/>
                  </a:cubicBezTo>
                  <a:cubicBezTo>
                    <a:pt x="16906" y="40570"/>
                    <a:pt x="17106" y="40864"/>
                    <a:pt x="17377" y="40864"/>
                  </a:cubicBezTo>
                  <a:cubicBezTo>
                    <a:pt x="17418" y="40864"/>
                    <a:pt x="17459" y="40858"/>
                    <a:pt x="17503" y="40844"/>
                  </a:cubicBezTo>
                  <a:cubicBezTo>
                    <a:pt x="17943" y="40701"/>
                    <a:pt x="18372" y="40534"/>
                    <a:pt x="18800" y="40368"/>
                  </a:cubicBezTo>
                  <a:cubicBezTo>
                    <a:pt x="19146" y="40237"/>
                    <a:pt x="19562" y="40153"/>
                    <a:pt x="19836" y="39915"/>
                  </a:cubicBezTo>
                  <a:cubicBezTo>
                    <a:pt x="20146" y="39641"/>
                    <a:pt x="20491" y="39522"/>
                    <a:pt x="20860" y="39403"/>
                  </a:cubicBezTo>
                  <a:cubicBezTo>
                    <a:pt x="20967" y="39368"/>
                    <a:pt x="21122" y="39368"/>
                    <a:pt x="21170" y="39249"/>
                  </a:cubicBezTo>
                  <a:cubicBezTo>
                    <a:pt x="21301" y="38891"/>
                    <a:pt x="21694" y="38879"/>
                    <a:pt x="21932" y="38653"/>
                  </a:cubicBezTo>
                  <a:cubicBezTo>
                    <a:pt x="22098" y="38498"/>
                    <a:pt x="22408" y="38451"/>
                    <a:pt x="22527" y="38272"/>
                  </a:cubicBezTo>
                  <a:cubicBezTo>
                    <a:pt x="22729" y="37986"/>
                    <a:pt x="23051" y="37915"/>
                    <a:pt x="23277" y="37701"/>
                  </a:cubicBezTo>
                  <a:cubicBezTo>
                    <a:pt x="23575" y="37427"/>
                    <a:pt x="23896" y="37165"/>
                    <a:pt x="24230" y="36951"/>
                  </a:cubicBezTo>
                  <a:cubicBezTo>
                    <a:pt x="24480" y="36796"/>
                    <a:pt x="24646" y="36629"/>
                    <a:pt x="24825" y="36403"/>
                  </a:cubicBezTo>
                  <a:cubicBezTo>
                    <a:pt x="24944" y="36236"/>
                    <a:pt x="25099" y="36070"/>
                    <a:pt x="25277" y="35939"/>
                  </a:cubicBezTo>
                  <a:cubicBezTo>
                    <a:pt x="25730" y="35617"/>
                    <a:pt x="26039" y="35153"/>
                    <a:pt x="26444" y="34796"/>
                  </a:cubicBezTo>
                  <a:cubicBezTo>
                    <a:pt x="26706" y="34569"/>
                    <a:pt x="26837" y="34272"/>
                    <a:pt x="27087" y="34034"/>
                  </a:cubicBezTo>
                  <a:cubicBezTo>
                    <a:pt x="27540" y="33629"/>
                    <a:pt x="28004" y="33224"/>
                    <a:pt x="28313" y="32664"/>
                  </a:cubicBezTo>
                  <a:cubicBezTo>
                    <a:pt x="28563" y="32224"/>
                    <a:pt x="28885" y="31831"/>
                    <a:pt x="29171" y="31402"/>
                  </a:cubicBezTo>
                  <a:cubicBezTo>
                    <a:pt x="29361" y="31105"/>
                    <a:pt x="29480" y="30771"/>
                    <a:pt x="29706" y="30486"/>
                  </a:cubicBezTo>
                  <a:cubicBezTo>
                    <a:pt x="29909" y="30224"/>
                    <a:pt x="29992" y="29843"/>
                    <a:pt x="30195" y="29569"/>
                  </a:cubicBezTo>
                  <a:cubicBezTo>
                    <a:pt x="30290" y="29438"/>
                    <a:pt x="30159" y="29319"/>
                    <a:pt x="30278" y="29212"/>
                  </a:cubicBezTo>
                  <a:cubicBezTo>
                    <a:pt x="30457" y="29057"/>
                    <a:pt x="30576" y="28854"/>
                    <a:pt x="30671" y="28616"/>
                  </a:cubicBezTo>
                  <a:cubicBezTo>
                    <a:pt x="30742" y="28450"/>
                    <a:pt x="30838" y="28223"/>
                    <a:pt x="30873" y="28069"/>
                  </a:cubicBezTo>
                  <a:cubicBezTo>
                    <a:pt x="30933" y="27842"/>
                    <a:pt x="31111" y="27759"/>
                    <a:pt x="31171" y="27580"/>
                  </a:cubicBezTo>
                  <a:cubicBezTo>
                    <a:pt x="31397" y="26902"/>
                    <a:pt x="31552" y="26199"/>
                    <a:pt x="31861" y="25556"/>
                  </a:cubicBezTo>
                  <a:cubicBezTo>
                    <a:pt x="31933" y="25390"/>
                    <a:pt x="32040" y="25199"/>
                    <a:pt x="31981" y="24973"/>
                  </a:cubicBezTo>
                  <a:cubicBezTo>
                    <a:pt x="31957" y="24866"/>
                    <a:pt x="31850" y="24568"/>
                    <a:pt x="32088" y="24556"/>
                  </a:cubicBezTo>
                  <a:cubicBezTo>
                    <a:pt x="32242" y="24544"/>
                    <a:pt x="32219" y="24509"/>
                    <a:pt x="32231" y="24413"/>
                  </a:cubicBezTo>
                  <a:cubicBezTo>
                    <a:pt x="32266" y="23985"/>
                    <a:pt x="32302" y="23568"/>
                    <a:pt x="32528" y="23187"/>
                  </a:cubicBezTo>
                  <a:cubicBezTo>
                    <a:pt x="32564" y="23128"/>
                    <a:pt x="32564" y="23056"/>
                    <a:pt x="32576" y="22985"/>
                  </a:cubicBezTo>
                  <a:cubicBezTo>
                    <a:pt x="32623" y="22568"/>
                    <a:pt x="32481" y="22115"/>
                    <a:pt x="32790" y="21746"/>
                  </a:cubicBezTo>
                  <a:cubicBezTo>
                    <a:pt x="32802" y="21734"/>
                    <a:pt x="32790" y="21663"/>
                    <a:pt x="32778" y="21663"/>
                  </a:cubicBezTo>
                  <a:cubicBezTo>
                    <a:pt x="32564" y="21580"/>
                    <a:pt x="32707" y="21484"/>
                    <a:pt x="32766" y="21389"/>
                  </a:cubicBezTo>
                  <a:cubicBezTo>
                    <a:pt x="32897" y="21211"/>
                    <a:pt x="32969" y="20949"/>
                    <a:pt x="32921" y="20794"/>
                  </a:cubicBezTo>
                  <a:cubicBezTo>
                    <a:pt x="32731" y="20222"/>
                    <a:pt x="33016" y="19699"/>
                    <a:pt x="33004" y="19151"/>
                  </a:cubicBezTo>
                  <a:cubicBezTo>
                    <a:pt x="32993" y="18829"/>
                    <a:pt x="33100" y="18496"/>
                    <a:pt x="33052" y="18151"/>
                  </a:cubicBezTo>
                  <a:cubicBezTo>
                    <a:pt x="33040" y="18020"/>
                    <a:pt x="33016" y="17865"/>
                    <a:pt x="33016" y="17734"/>
                  </a:cubicBezTo>
                  <a:cubicBezTo>
                    <a:pt x="33004" y="17520"/>
                    <a:pt x="33135" y="17317"/>
                    <a:pt x="33064" y="17127"/>
                  </a:cubicBezTo>
                  <a:cubicBezTo>
                    <a:pt x="32885" y="16627"/>
                    <a:pt x="32957" y="16115"/>
                    <a:pt x="32933" y="15603"/>
                  </a:cubicBezTo>
                  <a:cubicBezTo>
                    <a:pt x="32933" y="15436"/>
                    <a:pt x="32790" y="15257"/>
                    <a:pt x="32874" y="15127"/>
                  </a:cubicBezTo>
                  <a:cubicBezTo>
                    <a:pt x="32969" y="14984"/>
                    <a:pt x="32921" y="14912"/>
                    <a:pt x="32838" y="14829"/>
                  </a:cubicBezTo>
                  <a:cubicBezTo>
                    <a:pt x="32731" y="14698"/>
                    <a:pt x="32695" y="14555"/>
                    <a:pt x="32707" y="14388"/>
                  </a:cubicBezTo>
                  <a:cubicBezTo>
                    <a:pt x="32754" y="13805"/>
                    <a:pt x="32457" y="13269"/>
                    <a:pt x="32397" y="12686"/>
                  </a:cubicBezTo>
                  <a:cubicBezTo>
                    <a:pt x="32362" y="12317"/>
                    <a:pt x="32112" y="12019"/>
                    <a:pt x="32040" y="11662"/>
                  </a:cubicBezTo>
                  <a:cubicBezTo>
                    <a:pt x="31992" y="11448"/>
                    <a:pt x="31933" y="11197"/>
                    <a:pt x="31814" y="11031"/>
                  </a:cubicBezTo>
                  <a:cubicBezTo>
                    <a:pt x="31659" y="10769"/>
                    <a:pt x="31576" y="10483"/>
                    <a:pt x="31492" y="10209"/>
                  </a:cubicBezTo>
                  <a:cubicBezTo>
                    <a:pt x="31350" y="9721"/>
                    <a:pt x="31052" y="9316"/>
                    <a:pt x="30861" y="8852"/>
                  </a:cubicBezTo>
                  <a:cubicBezTo>
                    <a:pt x="30695" y="8447"/>
                    <a:pt x="30433" y="8066"/>
                    <a:pt x="30195" y="7697"/>
                  </a:cubicBezTo>
                  <a:cubicBezTo>
                    <a:pt x="29897" y="7257"/>
                    <a:pt x="29611" y="6816"/>
                    <a:pt x="29254" y="6411"/>
                  </a:cubicBezTo>
                  <a:cubicBezTo>
                    <a:pt x="29028" y="6149"/>
                    <a:pt x="28825" y="5863"/>
                    <a:pt x="28599" y="5590"/>
                  </a:cubicBezTo>
                  <a:cubicBezTo>
                    <a:pt x="28182" y="5078"/>
                    <a:pt x="27778" y="4554"/>
                    <a:pt x="27289" y="4125"/>
                  </a:cubicBezTo>
                  <a:cubicBezTo>
                    <a:pt x="27159" y="4018"/>
                    <a:pt x="27194" y="3839"/>
                    <a:pt x="27039" y="3792"/>
                  </a:cubicBezTo>
                  <a:cubicBezTo>
                    <a:pt x="26587" y="3649"/>
                    <a:pt x="26277" y="3280"/>
                    <a:pt x="25944" y="2982"/>
                  </a:cubicBezTo>
                  <a:cubicBezTo>
                    <a:pt x="25742" y="2792"/>
                    <a:pt x="25480" y="2720"/>
                    <a:pt x="25277" y="2482"/>
                  </a:cubicBezTo>
                  <a:cubicBezTo>
                    <a:pt x="25051" y="2184"/>
                    <a:pt x="24563" y="2077"/>
                    <a:pt x="24194" y="1911"/>
                  </a:cubicBezTo>
                  <a:cubicBezTo>
                    <a:pt x="24003" y="1827"/>
                    <a:pt x="23991" y="1577"/>
                    <a:pt x="23741" y="1577"/>
                  </a:cubicBezTo>
                  <a:cubicBezTo>
                    <a:pt x="23539" y="1565"/>
                    <a:pt x="23325" y="1506"/>
                    <a:pt x="23146" y="1399"/>
                  </a:cubicBezTo>
                  <a:cubicBezTo>
                    <a:pt x="22896" y="1244"/>
                    <a:pt x="22598" y="1196"/>
                    <a:pt x="22348" y="1041"/>
                  </a:cubicBezTo>
                  <a:cubicBezTo>
                    <a:pt x="21836" y="708"/>
                    <a:pt x="21217" y="672"/>
                    <a:pt x="20646" y="518"/>
                  </a:cubicBezTo>
                  <a:cubicBezTo>
                    <a:pt x="20217" y="399"/>
                    <a:pt x="19789" y="256"/>
                    <a:pt x="19336" y="196"/>
                  </a:cubicBezTo>
                  <a:cubicBezTo>
                    <a:pt x="19027" y="160"/>
                    <a:pt x="18729" y="65"/>
                    <a:pt x="18419" y="29"/>
                  </a:cubicBezTo>
                  <a:cubicBezTo>
                    <a:pt x="18400" y="26"/>
                    <a:pt x="18381" y="24"/>
                    <a:pt x="18361" y="24"/>
                  </a:cubicBezTo>
                  <a:cubicBezTo>
                    <a:pt x="18204" y="24"/>
                    <a:pt x="18046" y="128"/>
                    <a:pt x="17892" y="128"/>
                  </a:cubicBezTo>
                  <a:cubicBezTo>
                    <a:pt x="17809" y="128"/>
                    <a:pt x="17726" y="98"/>
                    <a:pt x="17645" y="6"/>
                  </a:cubicBezTo>
                  <a:cubicBezTo>
                    <a:pt x="17642" y="2"/>
                    <a:pt x="17635" y="1"/>
                    <a:pt x="17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5507717" y="2722084"/>
              <a:ext cx="13448" cy="7466"/>
            </a:xfrm>
            <a:custGeom>
              <a:rect b="b" l="l" r="r" t="t"/>
              <a:pathLst>
                <a:path extrusionOk="0" h="377" w="679">
                  <a:moveTo>
                    <a:pt x="272" y="1"/>
                  </a:moveTo>
                  <a:cubicBezTo>
                    <a:pt x="213" y="1"/>
                    <a:pt x="156" y="16"/>
                    <a:pt x="107" y="55"/>
                  </a:cubicBezTo>
                  <a:cubicBezTo>
                    <a:pt x="0" y="126"/>
                    <a:pt x="131" y="245"/>
                    <a:pt x="143" y="352"/>
                  </a:cubicBezTo>
                  <a:cubicBezTo>
                    <a:pt x="143" y="364"/>
                    <a:pt x="167" y="364"/>
                    <a:pt x="191" y="376"/>
                  </a:cubicBezTo>
                  <a:cubicBezTo>
                    <a:pt x="226" y="315"/>
                    <a:pt x="222" y="189"/>
                    <a:pt x="294" y="189"/>
                  </a:cubicBezTo>
                  <a:cubicBezTo>
                    <a:pt x="320" y="189"/>
                    <a:pt x="355" y="205"/>
                    <a:pt x="405" y="245"/>
                  </a:cubicBezTo>
                  <a:cubicBezTo>
                    <a:pt x="456" y="282"/>
                    <a:pt x="511" y="296"/>
                    <a:pt x="569" y="296"/>
                  </a:cubicBezTo>
                  <a:cubicBezTo>
                    <a:pt x="605" y="296"/>
                    <a:pt x="642" y="290"/>
                    <a:pt x="679" y="281"/>
                  </a:cubicBezTo>
                  <a:cubicBezTo>
                    <a:pt x="667" y="174"/>
                    <a:pt x="595" y="102"/>
                    <a:pt x="524" y="67"/>
                  </a:cubicBezTo>
                  <a:cubicBezTo>
                    <a:pt x="447" y="32"/>
                    <a:pt x="357" y="1"/>
                    <a:pt x="27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5529167" y="2732363"/>
              <a:ext cx="1426" cy="1010"/>
            </a:xfrm>
            <a:custGeom>
              <a:rect b="b" l="l" r="r" t="t"/>
              <a:pathLst>
                <a:path extrusionOk="0" h="51" w="72">
                  <a:moveTo>
                    <a:pt x="48" y="0"/>
                  </a:moveTo>
                  <a:cubicBezTo>
                    <a:pt x="12" y="12"/>
                    <a:pt x="1" y="36"/>
                    <a:pt x="36" y="48"/>
                  </a:cubicBezTo>
                  <a:cubicBezTo>
                    <a:pt x="36" y="50"/>
                    <a:pt x="37" y="51"/>
                    <a:pt x="39" y="51"/>
                  </a:cubicBezTo>
                  <a:cubicBezTo>
                    <a:pt x="45" y="51"/>
                    <a:pt x="62" y="36"/>
                    <a:pt x="72" y="36"/>
                  </a:cubicBezTo>
                  <a:cubicBezTo>
                    <a:pt x="60" y="24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5523046" y="2731888"/>
              <a:ext cx="1188" cy="951"/>
            </a:xfrm>
            <a:custGeom>
              <a:rect b="b" l="l" r="r" t="t"/>
              <a:pathLst>
                <a:path extrusionOk="0" h="48" w="60">
                  <a:moveTo>
                    <a:pt x="36" y="0"/>
                  </a:moveTo>
                  <a:cubicBezTo>
                    <a:pt x="24" y="0"/>
                    <a:pt x="12" y="12"/>
                    <a:pt x="0" y="12"/>
                  </a:cubicBezTo>
                  <a:cubicBezTo>
                    <a:pt x="12" y="24"/>
                    <a:pt x="24" y="36"/>
                    <a:pt x="24" y="48"/>
                  </a:cubicBezTo>
                  <a:cubicBezTo>
                    <a:pt x="36" y="36"/>
                    <a:pt x="48" y="36"/>
                    <a:pt x="60" y="24"/>
                  </a:cubicBezTo>
                  <a:cubicBezTo>
                    <a:pt x="48" y="12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5457251" y="2681343"/>
              <a:ext cx="164599" cy="366214"/>
            </a:xfrm>
            <a:custGeom>
              <a:rect b="b" l="l" r="r" t="t"/>
              <a:pathLst>
                <a:path extrusionOk="0" h="18491" w="8311">
                  <a:moveTo>
                    <a:pt x="5666" y="1075"/>
                  </a:moveTo>
                  <a:cubicBezTo>
                    <a:pt x="5687" y="1075"/>
                    <a:pt x="5711" y="1082"/>
                    <a:pt x="5739" y="1100"/>
                  </a:cubicBezTo>
                  <a:cubicBezTo>
                    <a:pt x="5894" y="1207"/>
                    <a:pt x="6144" y="1135"/>
                    <a:pt x="6215" y="1397"/>
                  </a:cubicBezTo>
                  <a:cubicBezTo>
                    <a:pt x="6334" y="1802"/>
                    <a:pt x="6537" y="2171"/>
                    <a:pt x="6596" y="2588"/>
                  </a:cubicBezTo>
                  <a:cubicBezTo>
                    <a:pt x="6703" y="3302"/>
                    <a:pt x="7049" y="3969"/>
                    <a:pt x="7025" y="4719"/>
                  </a:cubicBezTo>
                  <a:cubicBezTo>
                    <a:pt x="7025" y="4945"/>
                    <a:pt x="7168" y="5160"/>
                    <a:pt x="7180" y="5386"/>
                  </a:cubicBezTo>
                  <a:cubicBezTo>
                    <a:pt x="7275" y="6267"/>
                    <a:pt x="7239" y="7148"/>
                    <a:pt x="7144" y="8041"/>
                  </a:cubicBezTo>
                  <a:cubicBezTo>
                    <a:pt x="7037" y="9017"/>
                    <a:pt x="6846" y="9982"/>
                    <a:pt x="6572" y="10922"/>
                  </a:cubicBezTo>
                  <a:cubicBezTo>
                    <a:pt x="6441" y="11387"/>
                    <a:pt x="6275" y="11839"/>
                    <a:pt x="6144" y="12303"/>
                  </a:cubicBezTo>
                  <a:cubicBezTo>
                    <a:pt x="6025" y="12696"/>
                    <a:pt x="5727" y="13030"/>
                    <a:pt x="5584" y="13435"/>
                  </a:cubicBezTo>
                  <a:cubicBezTo>
                    <a:pt x="5566" y="13500"/>
                    <a:pt x="5495" y="13500"/>
                    <a:pt x="5429" y="13500"/>
                  </a:cubicBezTo>
                  <a:cubicBezTo>
                    <a:pt x="5364" y="13500"/>
                    <a:pt x="5304" y="13500"/>
                    <a:pt x="5310" y="13565"/>
                  </a:cubicBezTo>
                  <a:cubicBezTo>
                    <a:pt x="5310" y="13685"/>
                    <a:pt x="5120" y="13744"/>
                    <a:pt x="5251" y="13911"/>
                  </a:cubicBezTo>
                  <a:cubicBezTo>
                    <a:pt x="5344" y="14032"/>
                    <a:pt x="5437" y="14058"/>
                    <a:pt x="5536" y="14058"/>
                  </a:cubicBezTo>
                  <a:cubicBezTo>
                    <a:pt x="5564" y="14058"/>
                    <a:pt x="5591" y="14056"/>
                    <a:pt x="5620" y="14054"/>
                  </a:cubicBezTo>
                  <a:cubicBezTo>
                    <a:pt x="6026" y="14031"/>
                    <a:pt x="6411" y="13934"/>
                    <a:pt x="6815" y="13934"/>
                  </a:cubicBezTo>
                  <a:cubicBezTo>
                    <a:pt x="6837" y="13934"/>
                    <a:pt x="6860" y="13934"/>
                    <a:pt x="6882" y="13935"/>
                  </a:cubicBezTo>
                  <a:cubicBezTo>
                    <a:pt x="7287" y="13958"/>
                    <a:pt x="7299" y="14042"/>
                    <a:pt x="7144" y="14435"/>
                  </a:cubicBezTo>
                  <a:cubicBezTo>
                    <a:pt x="7084" y="14589"/>
                    <a:pt x="6977" y="14732"/>
                    <a:pt x="6965" y="14923"/>
                  </a:cubicBezTo>
                  <a:cubicBezTo>
                    <a:pt x="6954" y="15102"/>
                    <a:pt x="6901" y="15355"/>
                    <a:pt x="6618" y="15355"/>
                  </a:cubicBezTo>
                  <a:cubicBezTo>
                    <a:pt x="6600" y="15355"/>
                    <a:pt x="6581" y="15354"/>
                    <a:pt x="6561" y="15351"/>
                  </a:cubicBezTo>
                  <a:cubicBezTo>
                    <a:pt x="6550" y="15350"/>
                    <a:pt x="6541" y="15350"/>
                    <a:pt x="6532" y="15350"/>
                  </a:cubicBezTo>
                  <a:cubicBezTo>
                    <a:pt x="6365" y="15350"/>
                    <a:pt x="6425" y="15559"/>
                    <a:pt x="6346" y="15649"/>
                  </a:cubicBezTo>
                  <a:cubicBezTo>
                    <a:pt x="6156" y="15840"/>
                    <a:pt x="5846" y="15971"/>
                    <a:pt x="5858" y="16316"/>
                  </a:cubicBezTo>
                  <a:cubicBezTo>
                    <a:pt x="5858" y="16340"/>
                    <a:pt x="5810" y="16363"/>
                    <a:pt x="5775" y="16375"/>
                  </a:cubicBezTo>
                  <a:cubicBezTo>
                    <a:pt x="5156" y="16590"/>
                    <a:pt x="4739" y="17149"/>
                    <a:pt x="4132" y="17352"/>
                  </a:cubicBezTo>
                  <a:cubicBezTo>
                    <a:pt x="3862" y="17442"/>
                    <a:pt x="3575" y="17549"/>
                    <a:pt x="3259" y="17549"/>
                  </a:cubicBezTo>
                  <a:cubicBezTo>
                    <a:pt x="3116" y="17549"/>
                    <a:pt x="2966" y="17527"/>
                    <a:pt x="2810" y="17471"/>
                  </a:cubicBezTo>
                  <a:cubicBezTo>
                    <a:pt x="2298" y="17292"/>
                    <a:pt x="2036" y="16971"/>
                    <a:pt x="1834" y="16506"/>
                  </a:cubicBezTo>
                  <a:cubicBezTo>
                    <a:pt x="1524" y="15792"/>
                    <a:pt x="1203" y="15089"/>
                    <a:pt x="1000" y="14327"/>
                  </a:cubicBezTo>
                  <a:cubicBezTo>
                    <a:pt x="941" y="14077"/>
                    <a:pt x="965" y="13816"/>
                    <a:pt x="857" y="13577"/>
                  </a:cubicBezTo>
                  <a:cubicBezTo>
                    <a:pt x="798" y="13423"/>
                    <a:pt x="869" y="13292"/>
                    <a:pt x="1131" y="13292"/>
                  </a:cubicBezTo>
                  <a:cubicBezTo>
                    <a:pt x="1144" y="13291"/>
                    <a:pt x="1158" y="13291"/>
                    <a:pt x="1171" y="13291"/>
                  </a:cubicBezTo>
                  <a:cubicBezTo>
                    <a:pt x="1485" y="13291"/>
                    <a:pt x="1738" y="13425"/>
                    <a:pt x="2024" y="13494"/>
                  </a:cubicBezTo>
                  <a:cubicBezTo>
                    <a:pt x="2141" y="13519"/>
                    <a:pt x="2243" y="13532"/>
                    <a:pt x="2332" y="13532"/>
                  </a:cubicBezTo>
                  <a:cubicBezTo>
                    <a:pt x="2670" y="13532"/>
                    <a:pt x="2825" y="13346"/>
                    <a:pt x="2929" y="12923"/>
                  </a:cubicBezTo>
                  <a:cubicBezTo>
                    <a:pt x="3108" y="12220"/>
                    <a:pt x="3203" y="11506"/>
                    <a:pt x="3274" y="10779"/>
                  </a:cubicBezTo>
                  <a:cubicBezTo>
                    <a:pt x="3322" y="10256"/>
                    <a:pt x="3417" y="9720"/>
                    <a:pt x="3405" y="9196"/>
                  </a:cubicBezTo>
                  <a:cubicBezTo>
                    <a:pt x="3393" y="8339"/>
                    <a:pt x="3513" y="7493"/>
                    <a:pt x="3417" y="6636"/>
                  </a:cubicBezTo>
                  <a:cubicBezTo>
                    <a:pt x="3382" y="6255"/>
                    <a:pt x="3417" y="5862"/>
                    <a:pt x="3310" y="5517"/>
                  </a:cubicBezTo>
                  <a:cubicBezTo>
                    <a:pt x="3132" y="4838"/>
                    <a:pt x="3036" y="4136"/>
                    <a:pt x="2810" y="3469"/>
                  </a:cubicBezTo>
                  <a:cubicBezTo>
                    <a:pt x="2667" y="3052"/>
                    <a:pt x="2477" y="2636"/>
                    <a:pt x="2429" y="2159"/>
                  </a:cubicBezTo>
                  <a:cubicBezTo>
                    <a:pt x="2460" y="2157"/>
                    <a:pt x="2491" y="2155"/>
                    <a:pt x="2520" y="2155"/>
                  </a:cubicBezTo>
                  <a:cubicBezTo>
                    <a:pt x="2759" y="2155"/>
                    <a:pt x="2934" y="2242"/>
                    <a:pt x="3072" y="2433"/>
                  </a:cubicBezTo>
                  <a:cubicBezTo>
                    <a:pt x="3227" y="2647"/>
                    <a:pt x="3513" y="2636"/>
                    <a:pt x="3727" y="2767"/>
                  </a:cubicBezTo>
                  <a:cubicBezTo>
                    <a:pt x="3870" y="2850"/>
                    <a:pt x="4001" y="3017"/>
                    <a:pt x="4167" y="3040"/>
                  </a:cubicBezTo>
                  <a:cubicBezTo>
                    <a:pt x="4200" y="3046"/>
                    <a:pt x="4233" y="3049"/>
                    <a:pt x="4266" y="3049"/>
                  </a:cubicBezTo>
                  <a:cubicBezTo>
                    <a:pt x="4643" y="3049"/>
                    <a:pt x="5089" y="2698"/>
                    <a:pt x="5144" y="2326"/>
                  </a:cubicBezTo>
                  <a:cubicBezTo>
                    <a:pt x="5203" y="1969"/>
                    <a:pt x="5334" y="1647"/>
                    <a:pt x="5489" y="1326"/>
                  </a:cubicBezTo>
                  <a:cubicBezTo>
                    <a:pt x="5538" y="1228"/>
                    <a:pt x="5570" y="1075"/>
                    <a:pt x="5666" y="1075"/>
                  </a:cubicBezTo>
                  <a:close/>
                  <a:moveTo>
                    <a:pt x="5703" y="1"/>
                  </a:moveTo>
                  <a:cubicBezTo>
                    <a:pt x="5550" y="1"/>
                    <a:pt x="5409" y="66"/>
                    <a:pt x="5310" y="207"/>
                  </a:cubicBezTo>
                  <a:cubicBezTo>
                    <a:pt x="4989" y="671"/>
                    <a:pt x="4667" y="1159"/>
                    <a:pt x="4596" y="1743"/>
                  </a:cubicBezTo>
                  <a:cubicBezTo>
                    <a:pt x="4555" y="2021"/>
                    <a:pt x="4424" y="2113"/>
                    <a:pt x="4258" y="2113"/>
                  </a:cubicBezTo>
                  <a:cubicBezTo>
                    <a:pt x="4182" y="2113"/>
                    <a:pt x="4098" y="2094"/>
                    <a:pt x="4013" y="2064"/>
                  </a:cubicBezTo>
                  <a:cubicBezTo>
                    <a:pt x="3643" y="1921"/>
                    <a:pt x="3346" y="1659"/>
                    <a:pt x="2965" y="1516"/>
                  </a:cubicBezTo>
                  <a:cubicBezTo>
                    <a:pt x="2702" y="1416"/>
                    <a:pt x="2404" y="1240"/>
                    <a:pt x="2136" y="1240"/>
                  </a:cubicBezTo>
                  <a:cubicBezTo>
                    <a:pt x="1991" y="1240"/>
                    <a:pt x="1855" y="1291"/>
                    <a:pt x="1738" y="1433"/>
                  </a:cubicBezTo>
                  <a:cubicBezTo>
                    <a:pt x="1346" y="1885"/>
                    <a:pt x="1810" y="2600"/>
                    <a:pt x="1965" y="3112"/>
                  </a:cubicBezTo>
                  <a:cubicBezTo>
                    <a:pt x="2060" y="3469"/>
                    <a:pt x="2155" y="3838"/>
                    <a:pt x="2239" y="4195"/>
                  </a:cubicBezTo>
                  <a:cubicBezTo>
                    <a:pt x="2417" y="4922"/>
                    <a:pt x="2608" y="5624"/>
                    <a:pt x="2655" y="6374"/>
                  </a:cubicBezTo>
                  <a:cubicBezTo>
                    <a:pt x="2703" y="6993"/>
                    <a:pt x="2655" y="7600"/>
                    <a:pt x="2679" y="8220"/>
                  </a:cubicBezTo>
                  <a:cubicBezTo>
                    <a:pt x="2703" y="8827"/>
                    <a:pt x="2560" y="9434"/>
                    <a:pt x="2643" y="10041"/>
                  </a:cubicBezTo>
                  <a:cubicBezTo>
                    <a:pt x="2715" y="10553"/>
                    <a:pt x="2441" y="11029"/>
                    <a:pt x="2453" y="11541"/>
                  </a:cubicBezTo>
                  <a:cubicBezTo>
                    <a:pt x="2477" y="11982"/>
                    <a:pt x="2262" y="12399"/>
                    <a:pt x="2358" y="12839"/>
                  </a:cubicBezTo>
                  <a:cubicBezTo>
                    <a:pt x="2375" y="12920"/>
                    <a:pt x="2367" y="12920"/>
                    <a:pt x="2321" y="12920"/>
                  </a:cubicBezTo>
                  <a:lnTo>
                    <a:pt x="2321" y="12920"/>
                  </a:lnTo>
                  <a:cubicBezTo>
                    <a:pt x="2306" y="12920"/>
                    <a:pt x="2286" y="12920"/>
                    <a:pt x="2262" y="12923"/>
                  </a:cubicBezTo>
                  <a:cubicBezTo>
                    <a:pt x="2238" y="12925"/>
                    <a:pt x="2214" y="12927"/>
                    <a:pt x="2191" y="12927"/>
                  </a:cubicBezTo>
                  <a:cubicBezTo>
                    <a:pt x="1906" y="12927"/>
                    <a:pt x="1693" y="12739"/>
                    <a:pt x="1429" y="12684"/>
                  </a:cubicBezTo>
                  <a:cubicBezTo>
                    <a:pt x="1355" y="12668"/>
                    <a:pt x="1281" y="12660"/>
                    <a:pt x="1208" y="12660"/>
                  </a:cubicBezTo>
                  <a:cubicBezTo>
                    <a:pt x="917" y="12660"/>
                    <a:pt x="638" y="12780"/>
                    <a:pt x="381" y="12923"/>
                  </a:cubicBezTo>
                  <a:cubicBezTo>
                    <a:pt x="0" y="13149"/>
                    <a:pt x="214" y="13435"/>
                    <a:pt x="238" y="13661"/>
                  </a:cubicBezTo>
                  <a:cubicBezTo>
                    <a:pt x="298" y="14292"/>
                    <a:pt x="488" y="14887"/>
                    <a:pt x="726" y="15470"/>
                  </a:cubicBezTo>
                  <a:cubicBezTo>
                    <a:pt x="1203" y="16625"/>
                    <a:pt x="1703" y="17911"/>
                    <a:pt x="2989" y="18411"/>
                  </a:cubicBezTo>
                  <a:cubicBezTo>
                    <a:pt x="3110" y="18458"/>
                    <a:pt x="3247" y="18490"/>
                    <a:pt x="3381" y="18490"/>
                  </a:cubicBezTo>
                  <a:cubicBezTo>
                    <a:pt x="3417" y="18490"/>
                    <a:pt x="3453" y="18488"/>
                    <a:pt x="3489" y="18483"/>
                  </a:cubicBezTo>
                  <a:cubicBezTo>
                    <a:pt x="3620" y="18447"/>
                    <a:pt x="3739" y="18376"/>
                    <a:pt x="3846" y="18304"/>
                  </a:cubicBezTo>
                  <a:cubicBezTo>
                    <a:pt x="4489" y="17899"/>
                    <a:pt x="5239" y="17602"/>
                    <a:pt x="5822" y="17149"/>
                  </a:cubicBezTo>
                  <a:cubicBezTo>
                    <a:pt x="6251" y="16816"/>
                    <a:pt x="6680" y="16459"/>
                    <a:pt x="7037" y="16018"/>
                  </a:cubicBezTo>
                  <a:cubicBezTo>
                    <a:pt x="7477" y="15482"/>
                    <a:pt x="8311" y="14423"/>
                    <a:pt x="7954" y="13673"/>
                  </a:cubicBezTo>
                  <a:cubicBezTo>
                    <a:pt x="7834" y="13446"/>
                    <a:pt x="7561" y="13280"/>
                    <a:pt x="7323" y="13208"/>
                  </a:cubicBezTo>
                  <a:cubicBezTo>
                    <a:pt x="7263" y="13196"/>
                    <a:pt x="6394" y="13101"/>
                    <a:pt x="6406" y="13077"/>
                  </a:cubicBezTo>
                  <a:cubicBezTo>
                    <a:pt x="6882" y="12232"/>
                    <a:pt x="7108" y="11327"/>
                    <a:pt x="7370" y="10434"/>
                  </a:cubicBezTo>
                  <a:cubicBezTo>
                    <a:pt x="7632" y="9553"/>
                    <a:pt x="7715" y="8636"/>
                    <a:pt x="7823" y="7720"/>
                  </a:cubicBezTo>
                  <a:cubicBezTo>
                    <a:pt x="7965" y="6612"/>
                    <a:pt x="7799" y="5529"/>
                    <a:pt x="7692" y="4445"/>
                  </a:cubicBezTo>
                  <a:cubicBezTo>
                    <a:pt x="7644" y="3957"/>
                    <a:pt x="7430" y="3517"/>
                    <a:pt x="7358" y="3040"/>
                  </a:cubicBezTo>
                  <a:cubicBezTo>
                    <a:pt x="7203" y="2100"/>
                    <a:pt x="6918" y="1219"/>
                    <a:pt x="6382" y="421"/>
                  </a:cubicBezTo>
                  <a:cubicBezTo>
                    <a:pt x="6202" y="154"/>
                    <a:pt x="5938" y="1"/>
                    <a:pt x="5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473036" y="2702615"/>
              <a:ext cx="128772" cy="326287"/>
            </a:xfrm>
            <a:custGeom>
              <a:rect b="b" l="l" r="r" t="t"/>
              <a:pathLst>
                <a:path extrusionOk="0" h="16475" w="6502">
                  <a:moveTo>
                    <a:pt x="4869" y="1"/>
                  </a:moveTo>
                  <a:cubicBezTo>
                    <a:pt x="4773" y="1"/>
                    <a:pt x="4741" y="154"/>
                    <a:pt x="4692" y="252"/>
                  </a:cubicBezTo>
                  <a:cubicBezTo>
                    <a:pt x="4537" y="573"/>
                    <a:pt x="4406" y="895"/>
                    <a:pt x="4347" y="1252"/>
                  </a:cubicBezTo>
                  <a:cubicBezTo>
                    <a:pt x="4292" y="1624"/>
                    <a:pt x="3846" y="1975"/>
                    <a:pt x="3469" y="1975"/>
                  </a:cubicBezTo>
                  <a:cubicBezTo>
                    <a:pt x="3436" y="1975"/>
                    <a:pt x="3403" y="1972"/>
                    <a:pt x="3370" y="1966"/>
                  </a:cubicBezTo>
                  <a:cubicBezTo>
                    <a:pt x="3204" y="1943"/>
                    <a:pt x="3073" y="1776"/>
                    <a:pt x="2930" y="1693"/>
                  </a:cubicBezTo>
                  <a:cubicBezTo>
                    <a:pt x="2716" y="1562"/>
                    <a:pt x="2430" y="1573"/>
                    <a:pt x="2275" y="1359"/>
                  </a:cubicBezTo>
                  <a:cubicBezTo>
                    <a:pt x="2137" y="1168"/>
                    <a:pt x="1962" y="1081"/>
                    <a:pt x="1723" y="1081"/>
                  </a:cubicBezTo>
                  <a:cubicBezTo>
                    <a:pt x="1694" y="1081"/>
                    <a:pt x="1663" y="1083"/>
                    <a:pt x="1632" y="1085"/>
                  </a:cubicBezTo>
                  <a:cubicBezTo>
                    <a:pt x="1680" y="1562"/>
                    <a:pt x="1870" y="1978"/>
                    <a:pt x="2013" y="2395"/>
                  </a:cubicBezTo>
                  <a:cubicBezTo>
                    <a:pt x="2239" y="3062"/>
                    <a:pt x="2335" y="3764"/>
                    <a:pt x="2513" y="4443"/>
                  </a:cubicBezTo>
                  <a:cubicBezTo>
                    <a:pt x="2620" y="4788"/>
                    <a:pt x="2585" y="5181"/>
                    <a:pt x="2620" y="5562"/>
                  </a:cubicBezTo>
                  <a:cubicBezTo>
                    <a:pt x="2716" y="6419"/>
                    <a:pt x="2596" y="7265"/>
                    <a:pt x="2608" y="8122"/>
                  </a:cubicBezTo>
                  <a:cubicBezTo>
                    <a:pt x="2620" y="8646"/>
                    <a:pt x="2525" y="9182"/>
                    <a:pt x="2477" y="9705"/>
                  </a:cubicBezTo>
                  <a:cubicBezTo>
                    <a:pt x="2406" y="10432"/>
                    <a:pt x="2311" y="11146"/>
                    <a:pt x="2132" y="11849"/>
                  </a:cubicBezTo>
                  <a:cubicBezTo>
                    <a:pt x="2028" y="12272"/>
                    <a:pt x="1873" y="12458"/>
                    <a:pt x="1535" y="12458"/>
                  </a:cubicBezTo>
                  <a:cubicBezTo>
                    <a:pt x="1446" y="12458"/>
                    <a:pt x="1344" y="12445"/>
                    <a:pt x="1227" y="12420"/>
                  </a:cubicBezTo>
                  <a:cubicBezTo>
                    <a:pt x="941" y="12351"/>
                    <a:pt x="688" y="12217"/>
                    <a:pt x="374" y="12217"/>
                  </a:cubicBezTo>
                  <a:cubicBezTo>
                    <a:pt x="361" y="12217"/>
                    <a:pt x="347" y="12217"/>
                    <a:pt x="334" y="12218"/>
                  </a:cubicBezTo>
                  <a:cubicBezTo>
                    <a:pt x="72" y="12218"/>
                    <a:pt x="1" y="12349"/>
                    <a:pt x="60" y="12503"/>
                  </a:cubicBezTo>
                  <a:cubicBezTo>
                    <a:pt x="168" y="12742"/>
                    <a:pt x="144" y="13003"/>
                    <a:pt x="203" y="13253"/>
                  </a:cubicBezTo>
                  <a:cubicBezTo>
                    <a:pt x="406" y="14015"/>
                    <a:pt x="727" y="14718"/>
                    <a:pt x="1037" y="15432"/>
                  </a:cubicBezTo>
                  <a:cubicBezTo>
                    <a:pt x="1239" y="15897"/>
                    <a:pt x="1501" y="16218"/>
                    <a:pt x="2013" y="16397"/>
                  </a:cubicBezTo>
                  <a:cubicBezTo>
                    <a:pt x="2169" y="16453"/>
                    <a:pt x="2319" y="16475"/>
                    <a:pt x="2462" y="16475"/>
                  </a:cubicBezTo>
                  <a:cubicBezTo>
                    <a:pt x="2778" y="16475"/>
                    <a:pt x="3065" y="16368"/>
                    <a:pt x="3335" y="16278"/>
                  </a:cubicBezTo>
                  <a:cubicBezTo>
                    <a:pt x="3942" y="16075"/>
                    <a:pt x="4359" y="15516"/>
                    <a:pt x="4978" y="15301"/>
                  </a:cubicBezTo>
                  <a:cubicBezTo>
                    <a:pt x="5013" y="15289"/>
                    <a:pt x="5061" y="15266"/>
                    <a:pt x="5061" y="15242"/>
                  </a:cubicBezTo>
                  <a:cubicBezTo>
                    <a:pt x="5049" y="14897"/>
                    <a:pt x="5359" y="14766"/>
                    <a:pt x="5549" y="14575"/>
                  </a:cubicBezTo>
                  <a:cubicBezTo>
                    <a:pt x="5628" y="14485"/>
                    <a:pt x="5568" y="14276"/>
                    <a:pt x="5735" y="14276"/>
                  </a:cubicBezTo>
                  <a:cubicBezTo>
                    <a:pt x="5744" y="14276"/>
                    <a:pt x="5753" y="14276"/>
                    <a:pt x="5764" y="14277"/>
                  </a:cubicBezTo>
                  <a:cubicBezTo>
                    <a:pt x="5784" y="14280"/>
                    <a:pt x="5803" y="14281"/>
                    <a:pt x="5821" y="14281"/>
                  </a:cubicBezTo>
                  <a:cubicBezTo>
                    <a:pt x="6104" y="14281"/>
                    <a:pt x="6157" y="14028"/>
                    <a:pt x="6168" y="13849"/>
                  </a:cubicBezTo>
                  <a:cubicBezTo>
                    <a:pt x="6180" y="13658"/>
                    <a:pt x="6287" y="13515"/>
                    <a:pt x="6347" y="13361"/>
                  </a:cubicBezTo>
                  <a:cubicBezTo>
                    <a:pt x="6502" y="12968"/>
                    <a:pt x="6490" y="12884"/>
                    <a:pt x="6085" y="12861"/>
                  </a:cubicBezTo>
                  <a:cubicBezTo>
                    <a:pt x="6063" y="12860"/>
                    <a:pt x="6040" y="12860"/>
                    <a:pt x="6018" y="12860"/>
                  </a:cubicBezTo>
                  <a:cubicBezTo>
                    <a:pt x="5614" y="12860"/>
                    <a:pt x="5229" y="12957"/>
                    <a:pt x="4823" y="12980"/>
                  </a:cubicBezTo>
                  <a:cubicBezTo>
                    <a:pt x="4794" y="12982"/>
                    <a:pt x="4767" y="12984"/>
                    <a:pt x="4739" y="12984"/>
                  </a:cubicBezTo>
                  <a:cubicBezTo>
                    <a:pt x="4640" y="12984"/>
                    <a:pt x="4547" y="12958"/>
                    <a:pt x="4454" y="12837"/>
                  </a:cubicBezTo>
                  <a:cubicBezTo>
                    <a:pt x="4323" y="12670"/>
                    <a:pt x="4513" y="12611"/>
                    <a:pt x="4513" y="12491"/>
                  </a:cubicBezTo>
                  <a:cubicBezTo>
                    <a:pt x="4507" y="12426"/>
                    <a:pt x="4567" y="12426"/>
                    <a:pt x="4632" y="12426"/>
                  </a:cubicBezTo>
                  <a:cubicBezTo>
                    <a:pt x="4698" y="12426"/>
                    <a:pt x="4769" y="12426"/>
                    <a:pt x="4787" y="12361"/>
                  </a:cubicBezTo>
                  <a:cubicBezTo>
                    <a:pt x="4930" y="11956"/>
                    <a:pt x="5228" y="11622"/>
                    <a:pt x="5347" y="11229"/>
                  </a:cubicBezTo>
                  <a:cubicBezTo>
                    <a:pt x="5478" y="10765"/>
                    <a:pt x="5644" y="10313"/>
                    <a:pt x="5775" y="9848"/>
                  </a:cubicBezTo>
                  <a:cubicBezTo>
                    <a:pt x="6049" y="8908"/>
                    <a:pt x="6240" y="7943"/>
                    <a:pt x="6347" y="6967"/>
                  </a:cubicBezTo>
                  <a:cubicBezTo>
                    <a:pt x="6442" y="6074"/>
                    <a:pt x="6478" y="5193"/>
                    <a:pt x="6383" y="4312"/>
                  </a:cubicBezTo>
                  <a:cubicBezTo>
                    <a:pt x="6371" y="4086"/>
                    <a:pt x="6228" y="3871"/>
                    <a:pt x="6228" y="3645"/>
                  </a:cubicBezTo>
                  <a:cubicBezTo>
                    <a:pt x="6252" y="2895"/>
                    <a:pt x="5906" y="2228"/>
                    <a:pt x="5799" y="1514"/>
                  </a:cubicBezTo>
                  <a:cubicBezTo>
                    <a:pt x="5740" y="1097"/>
                    <a:pt x="5537" y="728"/>
                    <a:pt x="5418" y="323"/>
                  </a:cubicBezTo>
                  <a:cubicBezTo>
                    <a:pt x="5347" y="61"/>
                    <a:pt x="5097" y="133"/>
                    <a:pt x="4942" y="26"/>
                  </a:cubicBezTo>
                  <a:cubicBezTo>
                    <a:pt x="4914" y="8"/>
                    <a:pt x="4890" y="1"/>
                    <a:pt x="4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2"/>
          <p:cNvGrpSpPr/>
          <p:nvPr/>
        </p:nvGrpSpPr>
        <p:grpSpPr>
          <a:xfrm>
            <a:off x="2908514" y="1876629"/>
            <a:ext cx="1508493" cy="2758774"/>
            <a:chOff x="2908514" y="1876629"/>
            <a:chExt cx="1508493" cy="2758774"/>
          </a:xfrm>
        </p:grpSpPr>
        <p:sp>
          <p:nvSpPr>
            <p:cNvPr id="144" name="Google Shape;144;p22"/>
            <p:cNvSpPr/>
            <p:nvPr/>
          </p:nvSpPr>
          <p:spPr>
            <a:xfrm>
              <a:off x="2908514" y="3166225"/>
              <a:ext cx="1508493" cy="1469178"/>
            </a:xfrm>
            <a:custGeom>
              <a:rect b="b" l="l" r="r" t="t"/>
              <a:pathLst>
                <a:path extrusionOk="0" h="57250" w="58782">
                  <a:moveTo>
                    <a:pt x="33252" y="1059"/>
                  </a:moveTo>
                  <a:cubicBezTo>
                    <a:pt x="33276" y="1059"/>
                    <a:pt x="33297" y="1068"/>
                    <a:pt x="33314" y="1091"/>
                  </a:cubicBezTo>
                  <a:cubicBezTo>
                    <a:pt x="33427" y="1232"/>
                    <a:pt x="33582" y="1273"/>
                    <a:pt x="33726" y="1273"/>
                  </a:cubicBezTo>
                  <a:cubicBezTo>
                    <a:pt x="33825" y="1273"/>
                    <a:pt x="33920" y="1254"/>
                    <a:pt x="33993" y="1234"/>
                  </a:cubicBezTo>
                  <a:cubicBezTo>
                    <a:pt x="34118" y="1191"/>
                    <a:pt x="34240" y="1177"/>
                    <a:pt x="34361" y="1177"/>
                  </a:cubicBezTo>
                  <a:cubicBezTo>
                    <a:pt x="34539" y="1177"/>
                    <a:pt x="34711" y="1208"/>
                    <a:pt x="34874" y="1222"/>
                  </a:cubicBezTo>
                  <a:cubicBezTo>
                    <a:pt x="35017" y="1233"/>
                    <a:pt x="35160" y="1237"/>
                    <a:pt x="35303" y="1237"/>
                  </a:cubicBezTo>
                  <a:cubicBezTo>
                    <a:pt x="35588" y="1237"/>
                    <a:pt x="35872" y="1222"/>
                    <a:pt x="36153" y="1222"/>
                  </a:cubicBezTo>
                  <a:cubicBezTo>
                    <a:pt x="36364" y="1222"/>
                    <a:pt x="36573" y="1230"/>
                    <a:pt x="36779" y="1258"/>
                  </a:cubicBezTo>
                  <a:cubicBezTo>
                    <a:pt x="36893" y="1270"/>
                    <a:pt x="37606" y="1273"/>
                    <a:pt x="38608" y="1273"/>
                  </a:cubicBezTo>
                  <a:cubicBezTo>
                    <a:pt x="39422" y="1273"/>
                    <a:pt x="40426" y="1271"/>
                    <a:pt x="41455" y="1271"/>
                  </a:cubicBezTo>
                  <a:cubicBezTo>
                    <a:pt x="44060" y="1271"/>
                    <a:pt x="46826" y="1283"/>
                    <a:pt x="47066" y="1365"/>
                  </a:cubicBezTo>
                  <a:cubicBezTo>
                    <a:pt x="47387" y="1489"/>
                    <a:pt x="47726" y="1524"/>
                    <a:pt x="48069" y="1524"/>
                  </a:cubicBezTo>
                  <a:cubicBezTo>
                    <a:pt x="48286" y="1524"/>
                    <a:pt x="48504" y="1510"/>
                    <a:pt x="48721" y="1496"/>
                  </a:cubicBezTo>
                  <a:cubicBezTo>
                    <a:pt x="48764" y="1490"/>
                    <a:pt x="48838" y="1459"/>
                    <a:pt x="48908" y="1459"/>
                  </a:cubicBezTo>
                  <a:cubicBezTo>
                    <a:pt x="48975" y="1459"/>
                    <a:pt x="49037" y="1487"/>
                    <a:pt x="49066" y="1592"/>
                  </a:cubicBezTo>
                  <a:cubicBezTo>
                    <a:pt x="49075" y="1609"/>
                    <a:pt x="49116" y="1620"/>
                    <a:pt x="49142" y="1620"/>
                  </a:cubicBezTo>
                  <a:cubicBezTo>
                    <a:pt x="49151" y="1620"/>
                    <a:pt x="49158" y="1619"/>
                    <a:pt x="49162" y="1615"/>
                  </a:cubicBezTo>
                  <a:cubicBezTo>
                    <a:pt x="49263" y="1529"/>
                    <a:pt x="49362" y="1499"/>
                    <a:pt x="49459" y="1499"/>
                  </a:cubicBezTo>
                  <a:cubicBezTo>
                    <a:pt x="49673" y="1499"/>
                    <a:pt x="49880" y="1640"/>
                    <a:pt x="50092" y="1640"/>
                  </a:cubicBezTo>
                  <a:cubicBezTo>
                    <a:pt x="50104" y="1640"/>
                    <a:pt x="50115" y="1640"/>
                    <a:pt x="50126" y="1639"/>
                  </a:cubicBezTo>
                  <a:cubicBezTo>
                    <a:pt x="50181" y="1635"/>
                    <a:pt x="50235" y="1631"/>
                    <a:pt x="50287" y="1631"/>
                  </a:cubicBezTo>
                  <a:cubicBezTo>
                    <a:pt x="50404" y="1631"/>
                    <a:pt x="50512" y="1655"/>
                    <a:pt x="50602" y="1770"/>
                  </a:cubicBezTo>
                  <a:cubicBezTo>
                    <a:pt x="50636" y="1816"/>
                    <a:pt x="50679" y="1831"/>
                    <a:pt x="50725" y="1831"/>
                  </a:cubicBezTo>
                  <a:cubicBezTo>
                    <a:pt x="50776" y="1831"/>
                    <a:pt x="50832" y="1813"/>
                    <a:pt x="50888" y="1794"/>
                  </a:cubicBezTo>
                  <a:cubicBezTo>
                    <a:pt x="50982" y="1760"/>
                    <a:pt x="51074" y="1746"/>
                    <a:pt x="51163" y="1746"/>
                  </a:cubicBezTo>
                  <a:cubicBezTo>
                    <a:pt x="51513" y="1746"/>
                    <a:pt x="51832" y="1958"/>
                    <a:pt x="52174" y="1996"/>
                  </a:cubicBezTo>
                  <a:cubicBezTo>
                    <a:pt x="52273" y="2007"/>
                    <a:pt x="52382" y="2069"/>
                    <a:pt x="52501" y="2069"/>
                  </a:cubicBezTo>
                  <a:cubicBezTo>
                    <a:pt x="52511" y="2069"/>
                    <a:pt x="52521" y="2069"/>
                    <a:pt x="52531" y="2068"/>
                  </a:cubicBezTo>
                  <a:cubicBezTo>
                    <a:pt x="52570" y="2064"/>
                    <a:pt x="52607" y="2062"/>
                    <a:pt x="52643" y="2062"/>
                  </a:cubicBezTo>
                  <a:cubicBezTo>
                    <a:pt x="52841" y="2062"/>
                    <a:pt x="53007" y="2121"/>
                    <a:pt x="53198" y="2282"/>
                  </a:cubicBezTo>
                  <a:cubicBezTo>
                    <a:pt x="53378" y="2454"/>
                    <a:pt x="53640" y="2513"/>
                    <a:pt x="53886" y="2513"/>
                  </a:cubicBezTo>
                  <a:cubicBezTo>
                    <a:pt x="54015" y="2513"/>
                    <a:pt x="54139" y="2497"/>
                    <a:pt x="54246" y="2473"/>
                  </a:cubicBezTo>
                  <a:cubicBezTo>
                    <a:pt x="54313" y="2457"/>
                    <a:pt x="54378" y="2450"/>
                    <a:pt x="54440" y="2450"/>
                  </a:cubicBezTo>
                  <a:cubicBezTo>
                    <a:pt x="54703" y="2450"/>
                    <a:pt x="54911" y="2574"/>
                    <a:pt x="55055" y="2651"/>
                  </a:cubicBezTo>
                  <a:cubicBezTo>
                    <a:pt x="55460" y="2877"/>
                    <a:pt x="55913" y="3068"/>
                    <a:pt x="56234" y="3449"/>
                  </a:cubicBezTo>
                  <a:cubicBezTo>
                    <a:pt x="56508" y="3770"/>
                    <a:pt x="56782" y="4080"/>
                    <a:pt x="56829" y="4532"/>
                  </a:cubicBezTo>
                  <a:cubicBezTo>
                    <a:pt x="56841" y="4604"/>
                    <a:pt x="56901" y="4675"/>
                    <a:pt x="56948" y="4735"/>
                  </a:cubicBezTo>
                  <a:cubicBezTo>
                    <a:pt x="57413" y="5259"/>
                    <a:pt x="57329" y="5913"/>
                    <a:pt x="57484" y="6759"/>
                  </a:cubicBezTo>
                  <a:cubicBezTo>
                    <a:pt x="57722" y="7164"/>
                    <a:pt x="57246" y="7771"/>
                    <a:pt x="57377" y="8414"/>
                  </a:cubicBezTo>
                  <a:cubicBezTo>
                    <a:pt x="57448" y="8747"/>
                    <a:pt x="57270" y="9152"/>
                    <a:pt x="57353" y="9509"/>
                  </a:cubicBezTo>
                  <a:cubicBezTo>
                    <a:pt x="57496" y="10152"/>
                    <a:pt x="57246" y="10795"/>
                    <a:pt x="57413" y="11426"/>
                  </a:cubicBezTo>
                  <a:cubicBezTo>
                    <a:pt x="57448" y="11617"/>
                    <a:pt x="57341" y="11819"/>
                    <a:pt x="57365" y="12021"/>
                  </a:cubicBezTo>
                  <a:cubicBezTo>
                    <a:pt x="57389" y="12200"/>
                    <a:pt x="57198" y="12176"/>
                    <a:pt x="57103" y="12188"/>
                  </a:cubicBezTo>
                  <a:cubicBezTo>
                    <a:pt x="56729" y="12259"/>
                    <a:pt x="56322" y="12337"/>
                    <a:pt x="55957" y="12337"/>
                  </a:cubicBezTo>
                  <a:cubicBezTo>
                    <a:pt x="55833" y="12337"/>
                    <a:pt x="55714" y="12328"/>
                    <a:pt x="55603" y="12307"/>
                  </a:cubicBezTo>
                  <a:cubicBezTo>
                    <a:pt x="55525" y="12293"/>
                    <a:pt x="55447" y="12289"/>
                    <a:pt x="55367" y="12289"/>
                  </a:cubicBezTo>
                  <a:cubicBezTo>
                    <a:pt x="55216" y="12289"/>
                    <a:pt x="55062" y="12305"/>
                    <a:pt x="54907" y="12305"/>
                  </a:cubicBezTo>
                  <a:cubicBezTo>
                    <a:pt x="54720" y="12305"/>
                    <a:pt x="54530" y="12281"/>
                    <a:pt x="54341" y="12176"/>
                  </a:cubicBezTo>
                  <a:cubicBezTo>
                    <a:pt x="54213" y="12101"/>
                    <a:pt x="54046" y="12082"/>
                    <a:pt x="53866" y="12082"/>
                  </a:cubicBezTo>
                  <a:cubicBezTo>
                    <a:pt x="53666" y="12082"/>
                    <a:pt x="53451" y="12106"/>
                    <a:pt x="53252" y="12106"/>
                  </a:cubicBezTo>
                  <a:cubicBezTo>
                    <a:pt x="53229" y="12106"/>
                    <a:pt x="53208" y="12105"/>
                    <a:pt x="53186" y="12105"/>
                  </a:cubicBezTo>
                  <a:cubicBezTo>
                    <a:pt x="53051" y="12097"/>
                    <a:pt x="52913" y="12093"/>
                    <a:pt x="52775" y="12093"/>
                  </a:cubicBezTo>
                  <a:cubicBezTo>
                    <a:pt x="52499" y="12093"/>
                    <a:pt x="52222" y="12109"/>
                    <a:pt x="51960" y="12140"/>
                  </a:cubicBezTo>
                  <a:cubicBezTo>
                    <a:pt x="51388" y="12212"/>
                    <a:pt x="50817" y="12200"/>
                    <a:pt x="50245" y="12259"/>
                  </a:cubicBezTo>
                  <a:cubicBezTo>
                    <a:pt x="49447" y="12343"/>
                    <a:pt x="48638" y="12343"/>
                    <a:pt x="47828" y="12414"/>
                  </a:cubicBezTo>
                  <a:cubicBezTo>
                    <a:pt x="46947" y="12474"/>
                    <a:pt x="37148" y="12557"/>
                    <a:pt x="36279" y="12605"/>
                  </a:cubicBezTo>
                  <a:cubicBezTo>
                    <a:pt x="36338" y="12602"/>
                    <a:pt x="36376" y="12601"/>
                    <a:pt x="36393" y="12601"/>
                  </a:cubicBezTo>
                  <a:cubicBezTo>
                    <a:pt x="36657" y="12601"/>
                    <a:pt x="32014" y="12927"/>
                    <a:pt x="27349" y="12938"/>
                  </a:cubicBezTo>
                  <a:cubicBezTo>
                    <a:pt x="26943" y="12938"/>
                    <a:pt x="26527" y="13034"/>
                    <a:pt x="26140" y="13034"/>
                  </a:cubicBezTo>
                  <a:cubicBezTo>
                    <a:pt x="26118" y="13034"/>
                    <a:pt x="26097" y="13034"/>
                    <a:pt x="26075" y="13033"/>
                  </a:cubicBezTo>
                  <a:cubicBezTo>
                    <a:pt x="26003" y="13032"/>
                    <a:pt x="25809" y="13032"/>
                    <a:pt x="25519" y="13032"/>
                  </a:cubicBezTo>
                  <a:cubicBezTo>
                    <a:pt x="23130" y="13032"/>
                    <a:pt x="14240" y="13072"/>
                    <a:pt x="13645" y="13093"/>
                  </a:cubicBezTo>
                  <a:cubicBezTo>
                    <a:pt x="13110" y="13117"/>
                    <a:pt x="12562" y="13069"/>
                    <a:pt x="12014" y="13176"/>
                  </a:cubicBezTo>
                  <a:cubicBezTo>
                    <a:pt x="11916" y="13198"/>
                    <a:pt x="11809" y="13206"/>
                    <a:pt x="11699" y="13206"/>
                  </a:cubicBezTo>
                  <a:cubicBezTo>
                    <a:pt x="11474" y="13206"/>
                    <a:pt x="11232" y="13175"/>
                    <a:pt x="11005" y="13175"/>
                  </a:cubicBezTo>
                  <a:cubicBezTo>
                    <a:pt x="10980" y="13175"/>
                    <a:pt x="10955" y="13175"/>
                    <a:pt x="10931" y="13176"/>
                  </a:cubicBezTo>
                  <a:cubicBezTo>
                    <a:pt x="10881" y="13179"/>
                    <a:pt x="10831" y="13180"/>
                    <a:pt x="10782" y="13180"/>
                  </a:cubicBezTo>
                  <a:cubicBezTo>
                    <a:pt x="10493" y="13180"/>
                    <a:pt x="10204" y="13144"/>
                    <a:pt x="9911" y="13144"/>
                  </a:cubicBezTo>
                  <a:cubicBezTo>
                    <a:pt x="9772" y="13144"/>
                    <a:pt x="9631" y="13152"/>
                    <a:pt x="9490" y="13176"/>
                  </a:cubicBezTo>
                  <a:cubicBezTo>
                    <a:pt x="9270" y="13218"/>
                    <a:pt x="9035" y="13227"/>
                    <a:pt x="8796" y="13227"/>
                  </a:cubicBezTo>
                  <a:cubicBezTo>
                    <a:pt x="8618" y="13227"/>
                    <a:pt x="8438" y="13222"/>
                    <a:pt x="8261" y="13222"/>
                  </a:cubicBezTo>
                  <a:cubicBezTo>
                    <a:pt x="8202" y="13222"/>
                    <a:pt x="8143" y="13222"/>
                    <a:pt x="8085" y="13224"/>
                  </a:cubicBezTo>
                  <a:cubicBezTo>
                    <a:pt x="7690" y="13234"/>
                    <a:pt x="7295" y="13251"/>
                    <a:pt x="6894" y="13251"/>
                  </a:cubicBezTo>
                  <a:cubicBezTo>
                    <a:pt x="6799" y="13251"/>
                    <a:pt x="6704" y="13250"/>
                    <a:pt x="6609" y="13248"/>
                  </a:cubicBezTo>
                  <a:cubicBezTo>
                    <a:pt x="5990" y="13230"/>
                    <a:pt x="5371" y="13219"/>
                    <a:pt x="4752" y="13219"/>
                  </a:cubicBezTo>
                  <a:cubicBezTo>
                    <a:pt x="4526" y="13219"/>
                    <a:pt x="4299" y="13221"/>
                    <a:pt x="4073" y="13224"/>
                  </a:cubicBezTo>
                  <a:cubicBezTo>
                    <a:pt x="4012" y="13225"/>
                    <a:pt x="3951" y="13225"/>
                    <a:pt x="3891" y="13225"/>
                  </a:cubicBezTo>
                  <a:cubicBezTo>
                    <a:pt x="3661" y="13225"/>
                    <a:pt x="3431" y="13219"/>
                    <a:pt x="3201" y="13219"/>
                  </a:cubicBezTo>
                  <a:cubicBezTo>
                    <a:pt x="2789" y="13219"/>
                    <a:pt x="2377" y="13238"/>
                    <a:pt x="1965" y="13343"/>
                  </a:cubicBezTo>
                  <a:cubicBezTo>
                    <a:pt x="1918" y="13356"/>
                    <a:pt x="1874" y="13363"/>
                    <a:pt x="1835" y="13363"/>
                  </a:cubicBezTo>
                  <a:cubicBezTo>
                    <a:pt x="1664" y="13363"/>
                    <a:pt x="1567" y="13239"/>
                    <a:pt x="1596" y="12998"/>
                  </a:cubicBezTo>
                  <a:cubicBezTo>
                    <a:pt x="1703" y="11878"/>
                    <a:pt x="1608" y="10759"/>
                    <a:pt x="1644" y="9640"/>
                  </a:cubicBezTo>
                  <a:cubicBezTo>
                    <a:pt x="1680" y="8890"/>
                    <a:pt x="1584" y="8116"/>
                    <a:pt x="1799" y="7402"/>
                  </a:cubicBezTo>
                  <a:cubicBezTo>
                    <a:pt x="1965" y="6842"/>
                    <a:pt x="1953" y="6294"/>
                    <a:pt x="2049" y="5747"/>
                  </a:cubicBezTo>
                  <a:cubicBezTo>
                    <a:pt x="2132" y="5235"/>
                    <a:pt x="2537" y="4890"/>
                    <a:pt x="2918" y="4568"/>
                  </a:cubicBezTo>
                  <a:cubicBezTo>
                    <a:pt x="3323" y="4211"/>
                    <a:pt x="3727" y="3854"/>
                    <a:pt x="4132" y="3485"/>
                  </a:cubicBezTo>
                  <a:cubicBezTo>
                    <a:pt x="4406" y="3246"/>
                    <a:pt x="4775" y="3199"/>
                    <a:pt x="5073" y="3008"/>
                  </a:cubicBezTo>
                  <a:cubicBezTo>
                    <a:pt x="5525" y="2723"/>
                    <a:pt x="6049" y="2592"/>
                    <a:pt x="6549" y="2544"/>
                  </a:cubicBezTo>
                  <a:cubicBezTo>
                    <a:pt x="7238" y="2487"/>
                    <a:pt x="7872" y="2186"/>
                    <a:pt x="8557" y="2186"/>
                  </a:cubicBezTo>
                  <a:cubicBezTo>
                    <a:pt x="8582" y="2186"/>
                    <a:pt x="8607" y="2186"/>
                    <a:pt x="8633" y="2187"/>
                  </a:cubicBezTo>
                  <a:cubicBezTo>
                    <a:pt x="8655" y="2187"/>
                    <a:pt x="8676" y="2187"/>
                    <a:pt x="8695" y="2187"/>
                  </a:cubicBezTo>
                  <a:cubicBezTo>
                    <a:pt x="8811" y="2187"/>
                    <a:pt x="8881" y="2178"/>
                    <a:pt x="8942" y="2056"/>
                  </a:cubicBezTo>
                  <a:cubicBezTo>
                    <a:pt x="8953" y="2024"/>
                    <a:pt x="9002" y="1983"/>
                    <a:pt x="9020" y="1983"/>
                  </a:cubicBezTo>
                  <a:cubicBezTo>
                    <a:pt x="9023" y="1983"/>
                    <a:pt x="9024" y="1983"/>
                    <a:pt x="9026" y="1984"/>
                  </a:cubicBezTo>
                  <a:cubicBezTo>
                    <a:pt x="9145" y="2069"/>
                    <a:pt x="9265" y="2097"/>
                    <a:pt x="9386" y="2097"/>
                  </a:cubicBezTo>
                  <a:cubicBezTo>
                    <a:pt x="9636" y="2097"/>
                    <a:pt x="9888" y="1975"/>
                    <a:pt x="10137" y="1975"/>
                  </a:cubicBezTo>
                  <a:cubicBezTo>
                    <a:pt x="10175" y="1975"/>
                    <a:pt x="10214" y="1978"/>
                    <a:pt x="10252" y="1984"/>
                  </a:cubicBezTo>
                  <a:cubicBezTo>
                    <a:pt x="10277" y="1993"/>
                    <a:pt x="10313" y="2007"/>
                    <a:pt x="10337" y="2007"/>
                  </a:cubicBezTo>
                  <a:cubicBezTo>
                    <a:pt x="10347" y="2007"/>
                    <a:pt x="10355" y="2004"/>
                    <a:pt x="10359" y="1996"/>
                  </a:cubicBezTo>
                  <a:cubicBezTo>
                    <a:pt x="10504" y="1846"/>
                    <a:pt x="10674" y="1823"/>
                    <a:pt x="10848" y="1823"/>
                  </a:cubicBezTo>
                  <a:cubicBezTo>
                    <a:pt x="10926" y="1823"/>
                    <a:pt x="11004" y="1828"/>
                    <a:pt x="11081" y="1828"/>
                  </a:cubicBezTo>
                  <a:cubicBezTo>
                    <a:pt x="11203" y="1828"/>
                    <a:pt x="11322" y="1817"/>
                    <a:pt x="11431" y="1758"/>
                  </a:cubicBezTo>
                  <a:cubicBezTo>
                    <a:pt x="11610" y="1657"/>
                    <a:pt x="11801" y="1634"/>
                    <a:pt x="11994" y="1634"/>
                  </a:cubicBezTo>
                  <a:cubicBezTo>
                    <a:pt x="12161" y="1634"/>
                    <a:pt x="12330" y="1652"/>
                    <a:pt x="12493" y="1652"/>
                  </a:cubicBezTo>
                  <a:cubicBezTo>
                    <a:pt x="12654" y="1652"/>
                    <a:pt x="12809" y="1635"/>
                    <a:pt x="12955" y="1568"/>
                  </a:cubicBezTo>
                  <a:cubicBezTo>
                    <a:pt x="13407" y="1353"/>
                    <a:pt x="13872" y="1532"/>
                    <a:pt x="14324" y="1341"/>
                  </a:cubicBezTo>
                  <a:cubicBezTo>
                    <a:pt x="14361" y="1328"/>
                    <a:pt x="15266" y="1324"/>
                    <a:pt x="16543" y="1324"/>
                  </a:cubicBezTo>
                  <a:cubicBezTo>
                    <a:pt x="18247" y="1324"/>
                    <a:pt x="20614" y="1331"/>
                    <a:pt x="22474" y="1331"/>
                  </a:cubicBezTo>
                  <a:cubicBezTo>
                    <a:pt x="24102" y="1331"/>
                    <a:pt x="25341" y="1326"/>
                    <a:pt x="25409" y="1306"/>
                  </a:cubicBezTo>
                  <a:cubicBezTo>
                    <a:pt x="25472" y="1288"/>
                    <a:pt x="25536" y="1281"/>
                    <a:pt x="25601" y="1281"/>
                  </a:cubicBezTo>
                  <a:cubicBezTo>
                    <a:pt x="25785" y="1281"/>
                    <a:pt x="25972" y="1335"/>
                    <a:pt x="26154" y="1335"/>
                  </a:cubicBezTo>
                  <a:cubicBezTo>
                    <a:pt x="26290" y="1335"/>
                    <a:pt x="26424" y="1305"/>
                    <a:pt x="26552" y="1199"/>
                  </a:cubicBezTo>
                  <a:cubicBezTo>
                    <a:pt x="26572" y="1182"/>
                    <a:pt x="26600" y="1175"/>
                    <a:pt x="26634" y="1175"/>
                  </a:cubicBezTo>
                  <a:cubicBezTo>
                    <a:pt x="26720" y="1175"/>
                    <a:pt x="26839" y="1217"/>
                    <a:pt x="26933" y="1234"/>
                  </a:cubicBezTo>
                  <a:cubicBezTo>
                    <a:pt x="27088" y="1260"/>
                    <a:pt x="27235" y="1293"/>
                    <a:pt x="27386" y="1293"/>
                  </a:cubicBezTo>
                  <a:cubicBezTo>
                    <a:pt x="27513" y="1293"/>
                    <a:pt x="27642" y="1270"/>
                    <a:pt x="27778" y="1199"/>
                  </a:cubicBezTo>
                  <a:cubicBezTo>
                    <a:pt x="27824" y="1177"/>
                    <a:pt x="27877" y="1170"/>
                    <a:pt x="27934" y="1170"/>
                  </a:cubicBezTo>
                  <a:cubicBezTo>
                    <a:pt x="28065" y="1170"/>
                    <a:pt x="28216" y="1211"/>
                    <a:pt x="28350" y="1211"/>
                  </a:cubicBezTo>
                  <a:cubicBezTo>
                    <a:pt x="28613" y="1226"/>
                    <a:pt x="29416" y="1245"/>
                    <a:pt x="30299" y="1245"/>
                  </a:cubicBezTo>
                  <a:cubicBezTo>
                    <a:pt x="31492" y="1245"/>
                    <a:pt x="32829" y="1210"/>
                    <a:pt x="33172" y="1080"/>
                  </a:cubicBezTo>
                  <a:cubicBezTo>
                    <a:pt x="33201" y="1068"/>
                    <a:pt x="33228" y="1059"/>
                    <a:pt x="33252" y="1059"/>
                  </a:cubicBezTo>
                  <a:close/>
                  <a:moveTo>
                    <a:pt x="52258" y="13048"/>
                  </a:moveTo>
                  <a:cubicBezTo>
                    <a:pt x="52330" y="13048"/>
                    <a:pt x="52418" y="13093"/>
                    <a:pt x="52495" y="13093"/>
                  </a:cubicBezTo>
                  <a:cubicBezTo>
                    <a:pt x="52630" y="13070"/>
                    <a:pt x="52764" y="13061"/>
                    <a:pt x="52898" y="13061"/>
                  </a:cubicBezTo>
                  <a:cubicBezTo>
                    <a:pt x="53260" y="13061"/>
                    <a:pt x="53619" y="13131"/>
                    <a:pt x="53984" y="13200"/>
                  </a:cubicBezTo>
                  <a:cubicBezTo>
                    <a:pt x="54157" y="13230"/>
                    <a:pt x="54340" y="13235"/>
                    <a:pt x="54524" y="13235"/>
                  </a:cubicBezTo>
                  <a:cubicBezTo>
                    <a:pt x="54619" y="13235"/>
                    <a:pt x="54713" y="13233"/>
                    <a:pt x="54807" y="13233"/>
                  </a:cubicBezTo>
                  <a:cubicBezTo>
                    <a:pt x="54971" y="13233"/>
                    <a:pt x="55131" y="13237"/>
                    <a:pt x="55281" y="13260"/>
                  </a:cubicBezTo>
                  <a:cubicBezTo>
                    <a:pt x="55307" y="13262"/>
                    <a:pt x="55333" y="13264"/>
                    <a:pt x="55358" y="13264"/>
                  </a:cubicBezTo>
                  <a:cubicBezTo>
                    <a:pt x="55556" y="13264"/>
                    <a:pt x="55750" y="13188"/>
                    <a:pt x="55946" y="13188"/>
                  </a:cubicBezTo>
                  <a:cubicBezTo>
                    <a:pt x="56041" y="13188"/>
                    <a:pt x="56137" y="13206"/>
                    <a:pt x="56234" y="13260"/>
                  </a:cubicBezTo>
                  <a:cubicBezTo>
                    <a:pt x="56275" y="13284"/>
                    <a:pt x="56329" y="13294"/>
                    <a:pt x="56390" y="13294"/>
                  </a:cubicBezTo>
                  <a:cubicBezTo>
                    <a:pt x="56508" y="13294"/>
                    <a:pt x="56652" y="13255"/>
                    <a:pt x="56770" y="13200"/>
                  </a:cubicBezTo>
                  <a:cubicBezTo>
                    <a:pt x="56843" y="13169"/>
                    <a:pt x="56918" y="13154"/>
                    <a:pt x="56990" y="13154"/>
                  </a:cubicBezTo>
                  <a:cubicBezTo>
                    <a:pt x="57244" y="13154"/>
                    <a:pt x="57466" y="13338"/>
                    <a:pt x="57484" y="13617"/>
                  </a:cubicBezTo>
                  <a:cubicBezTo>
                    <a:pt x="57532" y="14212"/>
                    <a:pt x="57508" y="14819"/>
                    <a:pt x="57567" y="15415"/>
                  </a:cubicBezTo>
                  <a:cubicBezTo>
                    <a:pt x="57651" y="16379"/>
                    <a:pt x="57520" y="17332"/>
                    <a:pt x="57591" y="18296"/>
                  </a:cubicBezTo>
                  <a:cubicBezTo>
                    <a:pt x="57615" y="18725"/>
                    <a:pt x="57591" y="19201"/>
                    <a:pt x="57496" y="19629"/>
                  </a:cubicBezTo>
                  <a:cubicBezTo>
                    <a:pt x="57437" y="19915"/>
                    <a:pt x="57508" y="20177"/>
                    <a:pt x="57496" y="20439"/>
                  </a:cubicBezTo>
                  <a:cubicBezTo>
                    <a:pt x="57448" y="21237"/>
                    <a:pt x="57508" y="22035"/>
                    <a:pt x="57496" y="22820"/>
                  </a:cubicBezTo>
                  <a:cubicBezTo>
                    <a:pt x="57496" y="23475"/>
                    <a:pt x="57389" y="24142"/>
                    <a:pt x="57448" y="24785"/>
                  </a:cubicBezTo>
                  <a:cubicBezTo>
                    <a:pt x="57508" y="25571"/>
                    <a:pt x="57401" y="26345"/>
                    <a:pt x="57401" y="27118"/>
                  </a:cubicBezTo>
                  <a:cubicBezTo>
                    <a:pt x="57413" y="27857"/>
                    <a:pt x="57532" y="28619"/>
                    <a:pt x="57413" y="29357"/>
                  </a:cubicBezTo>
                  <a:cubicBezTo>
                    <a:pt x="57353" y="29797"/>
                    <a:pt x="57294" y="30262"/>
                    <a:pt x="57365" y="30667"/>
                  </a:cubicBezTo>
                  <a:cubicBezTo>
                    <a:pt x="57472" y="31274"/>
                    <a:pt x="57306" y="31857"/>
                    <a:pt x="57377" y="32452"/>
                  </a:cubicBezTo>
                  <a:cubicBezTo>
                    <a:pt x="57425" y="32845"/>
                    <a:pt x="57377" y="33310"/>
                    <a:pt x="57329" y="33738"/>
                  </a:cubicBezTo>
                  <a:cubicBezTo>
                    <a:pt x="57282" y="34143"/>
                    <a:pt x="57341" y="34548"/>
                    <a:pt x="57341" y="34941"/>
                  </a:cubicBezTo>
                  <a:cubicBezTo>
                    <a:pt x="57341" y="35441"/>
                    <a:pt x="57353" y="35941"/>
                    <a:pt x="57341" y="36441"/>
                  </a:cubicBezTo>
                  <a:cubicBezTo>
                    <a:pt x="57329" y="36834"/>
                    <a:pt x="57413" y="37239"/>
                    <a:pt x="57401" y="37608"/>
                  </a:cubicBezTo>
                  <a:cubicBezTo>
                    <a:pt x="57377" y="38036"/>
                    <a:pt x="57341" y="38465"/>
                    <a:pt x="57365" y="38906"/>
                  </a:cubicBezTo>
                  <a:cubicBezTo>
                    <a:pt x="57389" y="39560"/>
                    <a:pt x="57341" y="40227"/>
                    <a:pt x="57389" y="40894"/>
                  </a:cubicBezTo>
                  <a:cubicBezTo>
                    <a:pt x="57425" y="41263"/>
                    <a:pt x="57484" y="41668"/>
                    <a:pt x="57401" y="42073"/>
                  </a:cubicBezTo>
                  <a:cubicBezTo>
                    <a:pt x="57353" y="42311"/>
                    <a:pt x="57317" y="42644"/>
                    <a:pt x="57425" y="42942"/>
                  </a:cubicBezTo>
                  <a:cubicBezTo>
                    <a:pt x="57508" y="43180"/>
                    <a:pt x="57496" y="43478"/>
                    <a:pt x="57425" y="43751"/>
                  </a:cubicBezTo>
                  <a:cubicBezTo>
                    <a:pt x="57341" y="44073"/>
                    <a:pt x="57401" y="44430"/>
                    <a:pt x="57389" y="44775"/>
                  </a:cubicBezTo>
                  <a:cubicBezTo>
                    <a:pt x="57365" y="45311"/>
                    <a:pt x="57270" y="45871"/>
                    <a:pt x="57329" y="46395"/>
                  </a:cubicBezTo>
                  <a:cubicBezTo>
                    <a:pt x="57389" y="46895"/>
                    <a:pt x="57234" y="47359"/>
                    <a:pt x="57210" y="47835"/>
                  </a:cubicBezTo>
                  <a:cubicBezTo>
                    <a:pt x="57186" y="48300"/>
                    <a:pt x="57198" y="48776"/>
                    <a:pt x="57020" y="49228"/>
                  </a:cubicBezTo>
                  <a:cubicBezTo>
                    <a:pt x="56936" y="49455"/>
                    <a:pt x="57079" y="49716"/>
                    <a:pt x="56972" y="49967"/>
                  </a:cubicBezTo>
                  <a:cubicBezTo>
                    <a:pt x="56925" y="50097"/>
                    <a:pt x="56972" y="50276"/>
                    <a:pt x="56794" y="50359"/>
                  </a:cubicBezTo>
                  <a:cubicBezTo>
                    <a:pt x="56734" y="50395"/>
                    <a:pt x="56746" y="50443"/>
                    <a:pt x="56805" y="50514"/>
                  </a:cubicBezTo>
                  <a:cubicBezTo>
                    <a:pt x="56865" y="50621"/>
                    <a:pt x="56841" y="50705"/>
                    <a:pt x="56746" y="50859"/>
                  </a:cubicBezTo>
                  <a:cubicBezTo>
                    <a:pt x="56496" y="51288"/>
                    <a:pt x="56127" y="51610"/>
                    <a:pt x="55841" y="51991"/>
                  </a:cubicBezTo>
                  <a:cubicBezTo>
                    <a:pt x="55460" y="52503"/>
                    <a:pt x="55103" y="53026"/>
                    <a:pt x="54555" y="53407"/>
                  </a:cubicBezTo>
                  <a:cubicBezTo>
                    <a:pt x="54162" y="53681"/>
                    <a:pt x="53746" y="53907"/>
                    <a:pt x="53353" y="54157"/>
                  </a:cubicBezTo>
                  <a:cubicBezTo>
                    <a:pt x="53126" y="54300"/>
                    <a:pt x="52817" y="54431"/>
                    <a:pt x="52495" y="54443"/>
                  </a:cubicBezTo>
                  <a:cubicBezTo>
                    <a:pt x="52186" y="54467"/>
                    <a:pt x="51864" y="54610"/>
                    <a:pt x="51579" y="54741"/>
                  </a:cubicBezTo>
                  <a:cubicBezTo>
                    <a:pt x="50936" y="55062"/>
                    <a:pt x="50209" y="55134"/>
                    <a:pt x="49519" y="55277"/>
                  </a:cubicBezTo>
                  <a:cubicBezTo>
                    <a:pt x="48507" y="55479"/>
                    <a:pt x="47483" y="55705"/>
                    <a:pt x="46459" y="55836"/>
                  </a:cubicBezTo>
                  <a:cubicBezTo>
                    <a:pt x="46007" y="55908"/>
                    <a:pt x="36601" y="55848"/>
                    <a:pt x="36148" y="55943"/>
                  </a:cubicBezTo>
                  <a:cubicBezTo>
                    <a:pt x="36040" y="55962"/>
                    <a:pt x="35931" y="55968"/>
                    <a:pt x="35821" y="55968"/>
                  </a:cubicBezTo>
                  <a:cubicBezTo>
                    <a:pt x="35651" y="55968"/>
                    <a:pt x="35481" y="55954"/>
                    <a:pt x="35312" y="55954"/>
                  </a:cubicBezTo>
                  <a:cubicBezTo>
                    <a:pt x="35097" y="55954"/>
                    <a:pt x="34886" y="55976"/>
                    <a:pt x="34684" y="56074"/>
                  </a:cubicBezTo>
                  <a:cubicBezTo>
                    <a:pt x="34668" y="56081"/>
                    <a:pt x="34652" y="56084"/>
                    <a:pt x="34636" y="56084"/>
                  </a:cubicBezTo>
                  <a:cubicBezTo>
                    <a:pt x="34550" y="56084"/>
                    <a:pt x="34462" y="56006"/>
                    <a:pt x="34378" y="56006"/>
                  </a:cubicBezTo>
                  <a:cubicBezTo>
                    <a:pt x="34335" y="56006"/>
                    <a:pt x="34294" y="56026"/>
                    <a:pt x="34255" y="56086"/>
                  </a:cubicBezTo>
                  <a:cubicBezTo>
                    <a:pt x="34140" y="56014"/>
                    <a:pt x="34025" y="55989"/>
                    <a:pt x="33911" y="55989"/>
                  </a:cubicBezTo>
                  <a:cubicBezTo>
                    <a:pt x="33649" y="55989"/>
                    <a:pt x="33389" y="56122"/>
                    <a:pt x="33124" y="56122"/>
                  </a:cubicBezTo>
                  <a:cubicBezTo>
                    <a:pt x="32540" y="56131"/>
                    <a:pt x="30266" y="56174"/>
                    <a:pt x="28853" y="56174"/>
                  </a:cubicBezTo>
                  <a:cubicBezTo>
                    <a:pt x="28395" y="56174"/>
                    <a:pt x="28027" y="56169"/>
                    <a:pt x="27838" y="56158"/>
                  </a:cubicBezTo>
                  <a:cubicBezTo>
                    <a:pt x="27752" y="56152"/>
                    <a:pt x="27666" y="56150"/>
                    <a:pt x="27580" y="56150"/>
                  </a:cubicBezTo>
                  <a:cubicBezTo>
                    <a:pt x="27328" y="56150"/>
                    <a:pt x="27075" y="56168"/>
                    <a:pt x="26823" y="56168"/>
                  </a:cubicBezTo>
                  <a:cubicBezTo>
                    <a:pt x="26614" y="56168"/>
                    <a:pt x="26404" y="56156"/>
                    <a:pt x="26195" y="56110"/>
                  </a:cubicBezTo>
                  <a:cubicBezTo>
                    <a:pt x="25742" y="56015"/>
                    <a:pt x="14848" y="56051"/>
                    <a:pt x="14384" y="55991"/>
                  </a:cubicBezTo>
                  <a:cubicBezTo>
                    <a:pt x="13729" y="55896"/>
                    <a:pt x="13050" y="55836"/>
                    <a:pt x="12407" y="55824"/>
                  </a:cubicBezTo>
                  <a:cubicBezTo>
                    <a:pt x="12002" y="55812"/>
                    <a:pt x="11609" y="55741"/>
                    <a:pt x="11228" y="55693"/>
                  </a:cubicBezTo>
                  <a:cubicBezTo>
                    <a:pt x="10883" y="55658"/>
                    <a:pt x="10514" y="55562"/>
                    <a:pt x="10169" y="55551"/>
                  </a:cubicBezTo>
                  <a:cubicBezTo>
                    <a:pt x="9800" y="55539"/>
                    <a:pt x="9454" y="55396"/>
                    <a:pt x="9085" y="55396"/>
                  </a:cubicBezTo>
                  <a:cubicBezTo>
                    <a:pt x="9082" y="55396"/>
                    <a:pt x="9078" y="55396"/>
                    <a:pt x="9074" y="55396"/>
                  </a:cubicBezTo>
                  <a:cubicBezTo>
                    <a:pt x="8963" y="55396"/>
                    <a:pt x="8851" y="55229"/>
                    <a:pt x="8739" y="55229"/>
                  </a:cubicBezTo>
                  <a:cubicBezTo>
                    <a:pt x="8735" y="55229"/>
                    <a:pt x="8732" y="55229"/>
                    <a:pt x="8728" y="55229"/>
                  </a:cubicBezTo>
                  <a:cubicBezTo>
                    <a:pt x="8694" y="55231"/>
                    <a:pt x="8659" y="55231"/>
                    <a:pt x="8625" y="55231"/>
                  </a:cubicBezTo>
                  <a:cubicBezTo>
                    <a:pt x="7891" y="55231"/>
                    <a:pt x="7219" y="54881"/>
                    <a:pt x="6513" y="54824"/>
                  </a:cubicBezTo>
                  <a:cubicBezTo>
                    <a:pt x="5927" y="54789"/>
                    <a:pt x="5467" y="54383"/>
                    <a:pt x="4918" y="54383"/>
                  </a:cubicBezTo>
                  <a:cubicBezTo>
                    <a:pt x="4910" y="54383"/>
                    <a:pt x="4902" y="54384"/>
                    <a:pt x="4894" y="54384"/>
                  </a:cubicBezTo>
                  <a:cubicBezTo>
                    <a:pt x="4466" y="54384"/>
                    <a:pt x="4251" y="53967"/>
                    <a:pt x="3870" y="53943"/>
                  </a:cubicBezTo>
                  <a:cubicBezTo>
                    <a:pt x="3418" y="53919"/>
                    <a:pt x="3037" y="53634"/>
                    <a:pt x="2799" y="53384"/>
                  </a:cubicBezTo>
                  <a:cubicBezTo>
                    <a:pt x="2394" y="52955"/>
                    <a:pt x="2025" y="52491"/>
                    <a:pt x="1834" y="51836"/>
                  </a:cubicBezTo>
                  <a:cubicBezTo>
                    <a:pt x="1549" y="50848"/>
                    <a:pt x="1549" y="49836"/>
                    <a:pt x="1346" y="48859"/>
                  </a:cubicBezTo>
                  <a:cubicBezTo>
                    <a:pt x="1120" y="47728"/>
                    <a:pt x="1191" y="46597"/>
                    <a:pt x="1215" y="45478"/>
                  </a:cubicBezTo>
                  <a:cubicBezTo>
                    <a:pt x="1215" y="44954"/>
                    <a:pt x="1227" y="44430"/>
                    <a:pt x="1275" y="43918"/>
                  </a:cubicBezTo>
                  <a:cubicBezTo>
                    <a:pt x="1310" y="43513"/>
                    <a:pt x="1239" y="43097"/>
                    <a:pt x="1406" y="42704"/>
                  </a:cubicBezTo>
                  <a:cubicBezTo>
                    <a:pt x="1477" y="42549"/>
                    <a:pt x="1370" y="42335"/>
                    <a:pt x="1394" y="42156"/>
                  </a:cubicBezTo>
                  <a:cubicBezTo>
                    <a:pt x="1513" y="41108"/>
                    <a:pt x="1525" y="40037"/>
                    <a:pt x="1453" y="38989"/>
                  </a:cubicBezTo>
                  <a:cubicBezTo>
                    <a:pt x="1382" y="38156"/>
                    <a:pt x="1430" y="37322"/>
                    <a:pt x="1275" y="36489"/>
                  </a:cubicBezTo>
                  <a:cubicBezTo>
                    <a:pt x="1156" y="35858"/>
                    <a:pt x="1287" y="35191"/>
                    <a:pt x="1227" y="34536"/>
                  </a:cubicBezTo>
                  <a:cubicBezTo>
                    <a:pt x="1156" y="33774"/>
                    <a:pt x="1239" y="33000"/>
                    <a:pt x="1084" y="32238"/>
                  </a:cubicBezTo>
                  <a:cubicBezTo>
                    <a:pt x="1060" y="32155"/>
                    <a:pt x="1037" y="32048"/>
                    <a:pt x="1072" y="31964"/>
                  </a:cubicBezTo>
                  <a:cubicBezTo>
                    <a:pt x="1263" y="31500"/>
                    <a:pt x="1013" y="31036"/>
                    <a:pt x="1037" y="30571"/>
                  </a:cubicBezTo>
                  <a:cubicBezTo>
                    <a:pt x="1072" y="30155"/>
                    <a:pt x="989" y="29726"/>
                    <a:pt x="1037" y="29309"/>
                  </a:cubicBezTo>
                  <a:cubicBezTo>
                    <a:pt x="1072" y="28928"/>
                    <a:pt x="1060" y="28523"/>
                    <a:pt x="1013" y="28154"/>
                  </a:cubicBezTo>
                  <a:cubicBezTo>
                    <a:pt x="929" y="27535"/>
                    <a:pt x="1049" y="26952"/>
                    <a:pt x="1096" y="26345"/>
                  </a:cubicBezTo>
                  <a:cubicBezTo>
                    <a:pt x="1120" y="26023"/>
                    <a:pt x="1108" y="25690"/>
                    <a:pt x="1072" y="25392"/>
                  </a:cubicBezTo>
                  <a:cubicBezTo>
                    <a:pt x="965" y="24440"/>
                    <a:pt x="1060" y="23487"/>
                    <a:pt x="1013" y="22535"/>
                  </a:cubicBezTo>
                  <a:cubicBezTo>
                    <a:pt x="965" y="21808"/>
                    <a:pt x="1144" y="21082"/>
                    <a:pt x="1168" y="20344"/>
                  </a:cubicBezTo>
                  <a:cubicBezTo>
                    <a:pt x="1179" y="19868"/>
                    <a:pt x="1179" y="19391"/>
                    <a:pt x="1239" y="18915"/>
                  </a:cubicBezTo>
                  <a:cubicBezTo>
                    <a:pt x="1322" y="18225"/>
                    <a:pt x="1334" y="17522"/>
                    <a:pt x="1382" y="16831"/>
                  </a:cubicBezTo>
                  <a:cubicBezTo>
                    <a:pt x="1430" y="16141"/>
                    <a:pt x="1513" y="15462"/>
                    <a:pt x="1525" y="14784"/>
                  </a:cubicBezTo>
                  <a:cubicBezTo>
                    <a:pt x="1537" y="14641"/>
                    <a:pt x="1751" y="14474"/>
                    <a:pt x="1525" y="14343"/>
                  </a:cubicBezTo>
                  <a:cubicBezTo>
                    <a:pt x="1546" y="14321"/>
                    <a:pt x="1588" y="14270"/>
                    <a:pt x="1595" y="14270"/>
                  </a:cubicBezTo>
                  <a:cubicBezTo>
                    <a:pt x="1596" y="14270"/>
                    <a:pt x="1596" y="14271"/>
                    <a:pt x="1596" y="14272"/>
                  </a:cubicBezTo>
                  <a:cubicBezTo>
                    <a:pt x="1651" y="14313"/>
                    <a:pt x="1706" y="14328"/>
                    <a:pt x="1761" y="14328"/>
                  </a:cubicBezTo>
                  <a:cubicBezTo>
                    <a:pt x="1917" y="14328"/>
                    <a:pt x="2072" y="14204"/>
                    <a:pt x="2232" y="14204"/>
                  </a:cubicBezTo>
                  <a:cubicBezTo>
                    <a:pt x="2293" y="14204"/>
                    <a:pt x="2355" y="14222"/>
                    <a:pt x="2418" y="14272"/>
                  </a:cubicBezTo>
                  <a:cubicBezTo>
                    <a:pt x="2433" y="14285"/>
                    <a:pt x="2446" y="14291"/>
                    <a:pt x="2457" y="14291"/>
                  </a:cubicBezTo>
                  <a:cubicBezTo>
                    <a:pt x="2516" y="14291"/>
                    <a:pt x="2534" y="14137"/>
                    <a:pt x="2644" y="14117"/>
                  </a:cubicBezTo>
                  <a:cubicBezTo>
                    <a:pt x="2722" y="14105"/>
                    <a:pt x="2799" y="14101"/>
                    <a:pt x="2876" y="14101"/>
                  </a:cubicBezTo>
                  <a:cubicBezTo>
                    <a:pt x="3136" y="14101"/>
                    <a:pt x="3393" y="14151"/>
                    <a:pt x="3653" y="14151"/>
                  </a:cubicBezTo>
                  <a:cubicBezTo>
                    <a:pt x="3717" y="14151"/>
                    <a:pt x="3782" y="14148"/>
                    <a:pt x="3846" y="14141"/>
                  </a:cubicBezTo>
                  <a:cubicBezTo>
                    <a:pt x="4001" y="14117"/>
                    <a:pt x="4156" y="14109"/>
                    <a:pt x="4311" y="14109"/>
                  </a:cubicBezTo>
                  <a:cubicBezTo>
                    <a:pt x="4620" y="14109"/>
                    <a:pt x="4930" y="14141"/>
                    <a:pt x="5240" y="14141"/>
                  </a:cubicBezTo>
                  <a:cubicBezTo>
                    <a:pt x="5632" y="14141"/>
                    <a:pt x="6037" y="14141"/>
                    <a:pt x="6430" y="14164"/>
                  </a:cubicBezTo>
                  <a:cubicBezTo>
                    <a:pt x="6556" y="14172"/>
                    <a:pt x="6682" y="14175"/>
                    <a:pt x="6808" y="14175"/>
                  </a:cubicBezTo>
                  <a:cubicBezTo>
                    <a:pt x="7252" y="14175"/>
                    <a:pt x="7695" y="14139"/>
                    <a:pt x="8132" y="14139"/>
                  </a:cubicBezTo>
                  <a:cubicBezTo>
                    <a:pt x="8180" y="14139"/>
                    <a:pt x="8228" y="14140"/>
                    <a:pt x="8276" y="14141"/>
                  </a:cubicBezTo>
                  <a:cubicBezTo>
                    <a:pt x="8291" y="14141"/>
                    <a:pt x="8307" y="14141"/>
                    <a:pt x="8323" y="14141"/>
                  </a:cubicBezTo>
                  <a:cubicBezTo>
                    <a:pt x="8550" y="14141"/>
                    <a:pt x="8768" y="14090"/>
                    <a:pt x="8997" y="14090"/>
                  </a:cubicBezTo>
                  <a:cubicBezTo>
                    <a:pt x="9110" y="14090"/>
                    <a:pt x="9226" y="14103"/>
                    <a:pt x="9347" y="14141"/>
                  </a:cubicBezTo>
                  <a:cubicBezTo>
                    <a:pt x="9435" y="14167"/>
                    <a:pt x="9530" y="14177"/>
                    <a:pt x="9631" y="14177"/>
                  </a:cubicBezTo>
                  <a:cubicBezTo>
                    <a:pt x="9844" y="14177"/>
                    <a:pt x="10077" y="14133"/>
                    <a:pt x="10288" y="14117"/>
                  </a:cubicBezTo>
                  <a:cubicBezTo>
                    <a:pt x="10552" y="14095"/>
                    <a:pt x="10812" y="14091"/>
                    <a:pt x="11070" y="14091"/>
                  </a:cubicBezTo>
                  <a:cubicBezTo>
                    <a:pt x="11243" y="14091"/>
                    <a:pt x="11414" y="14093"/>
                    <a:pt x="11586" y="14093"/>
                  </a:cubicBezTo>
                  <a:cubicBezTo>
                    <a:pt x="11827" y="14086"/>
                    <a:pt x="12077" y="14038"/>
                    <a:pt x="12327" y="14038"/>
                  </a:cubicBezTo>
                  <a:cubicBezTo>
                    <a:pt x="12485" y="14038"/>
                    <a:pt x="12643" y="14057"/>
                    <a:pt x="12800" y="14117"/>
                  </a:cubicBezTo>
                  <a:cubicBezTo>
                    <a:pt x="12861" y="14139"/>
                    <a:pt x="12922" y="14147"/>
                    <a:pt x="12982" y="14147"/>
                  </a:cubicBezTo>
                  <a:cubicBezTo>
                    <a:pt x="13213" y="14147"/>
                    <a:pt x="13444" y="14021"/>
                    <a:pt x="13695" y="14021"/>
                  </a:cubicBezTo>
                  <a:cubicBezTo>
                    <a:pt x="13737" y="14021"/>
                    <a:pt x="13780" y="14025"/>
                    <a:pt x="13824" y="14034"/>
                  </a:cubicBezTo>
                  <a:cubicBezTo>
                    <a:pt x="14025" y="14077"/>
                    <a:pt x="16397" y="14098"/>
                    <a:pt x="18960" y="14098"/>
                  </a:cubicBezTo>
                  <a:cubicBezTo>
                    <a:pt x="22018" y="14098"/>
                    <a:pt x="25348" y="14068"/>
                    <a:pt x="25587" y="14010"/>
                  </a:cubicBezTo>
                  <a:cubicBezTo>
                    <a:pt x="25644" y="13994"/>
                    <a:pt x="25701" y="13988"/>
                    <a:pt x="25759" y="13988"/>
                  </a:cubicBezTo>
                  <a:cubicBezTo>
                    <a:pt x="25883" y="13988"/>
                    <a:pt x="26006" y="14014"/>
                    <a:pt x="26130" y="14014"/>
                  </a:cubicBezTo>
                  <a:cubicBezTo>
                    <a:pt x="26247" y="14014"/>
                    <a:pt x="26364" y="13991"/>
                    <a:pt x="26480" y="13903"/>
                  </a:cubicBezTo>
                  <a:cubicBezTo>
                    <a:pt x="26484" y="13900"/>
                    <a:pt x="26490" y="13898"/>
                    <a:pt x="26497" y="13898"/>
                  </a:cubicBezTo>
                  <a:cubicBezTo>
                    <a:pt x="26565" y="13898"/>
                    <a:pt x="26767" y="14013"/>
                    <a:pt x="26934" y="14013"/>
                  </a:cubicBezTo>
                  <a:cubicBezTo>
                    <a:pt x="26967" y="14013"/>
                    <a:pt x="26999" y="14009"/>
                    <a:pt x="27028" y="13998"/>
                  </a:cubicBezTo>
                  <a:cubicBezTo>
                    <a:pt x="27683" y="13772"/>
                    <a:pt x="28361" y="13867"/>
                    <a:pt x="29040" y="13795"/>
                  </a:cubicBezTo>
                  <a:cubicBezTo>
                    <a:pt x="29909" y="13700"/>
                    <a:pt x="33779" y="13700"/>
                    <a:pt x="34660" y="13653"/>
                  </a:cubicBezTo>
                  <a:cubicBezTo>
                    <a:pt x="35124" y="13629"/>
                    <a:pt x="35577" y="13629"/>
                    <a:pt x="36041" y="13545"/>
                  </a:cubicBezTo>
                  <a:cubicBezTo>
                    <a:pt x="36255" y="13498"/>
                    <a:pt x="36529" y="13522"/>
                    <a:pt x="36767" y="13486"/>
                  </a:cubicBezTo>
                  <a:cubicBezTo>
                    <a:pt x="36832" y="13475"/>
                    <a:pt x="37319" y="13472"/>
                    <a:pt x="38046" y="13472"/>
                  </a:cubicBezTo>
                  <a:cubicBezTo>
                    <a:pt x="39073" y="13472"/>
                    <a:pt x="40579" y="13479"/>
                    <a:pt x="42043" y="13479"/>
                  </a:cubicBezTo>
                  <a:cubicBezTo>
                    <a:pt x="44302" y="13479"/>
                    <a:pt x="46461" y="13464"/>
                    <a:pt x="46614" y="13391"/>
                  </a:cubicBezTo>
                  <a:cubicBezTo>
                    <a:pt x="46730" y="13329"/>
                    <a:pt x="46877" y="13311"/>
                    <a:pt x="47031" y="13311"/>
                  </a:cubicBezTo>
                  <a:cubicBezTo>
                    <a:pt x="47146" y="13311"/>
                    <a:pt x="47264" y="13321"/>
                    <a:pt x="47376" y="13331"/>
                  </a:cubicBezTo>
                  <a:cubicBezTo>
                    <a:pt x="47492" y="13343"/>
                    <a:pt x="47614" y="13374"/>
                    <a:pt x="47735" y="13374"/>
                  </a:cubicBezTo>
                  <a:cubicBezTo>
                    <a:pt x="47849" y="13374"/>
                    <a:pt x="47962" y="13346"/>
                    <a:pt x="48066" y="13248"/>
                  </a:cubicBezTo>
                  <a:cubicBezTo>
                    <a:pt x="48084" y="13221"/>
                    <a:pt x="48129" y="13208"/>
                    <a:pt x="48170" y="13208"/>
                  </a:cubicBezTo>
                  <a:cubicBezTo>
                    <a:pt x="48184" y="13208"/>
                    <a:pt x="48197" y="13209"/>
                    <a:pt x="48209" y="13212"/>
                  </a:cubicBezTo>
                  <a:cubicBezTo>
                    <a:pt x="48390" y="13275"/>
                    <a:pt x="48574" y="13295"/>
                    <a:pt x="48758" y="13295"/>
                  </a:cubicBezTo>
                  <a:cubicBezTo>
                    <a:pt x="49098" y="13295"/>
                    <a:pt x="49441" y="13226"/>
                    <a:pt x="49778" y="13226"/>
                  </a:cubicBezTo>
                  <a:cubicBezTo>
                    <a:pt x="49846" y="13226"/>
                    <a:pt x="49915" y="13229"/>
                    <a:pt x="49983" y="13236"/>
                  </a:cubicBezTo>
                  <a:cubicBezTo>
                    <a:pt x="50026" y="13239"/>
                    <a:pt x="50070" y="13241"/>
                    <a:pt x="50112" y="13241"/>
                  </a:cubicBezTo>
                  <a:cubicBezTo>
                    <a:pt x="50431" y="13241"/>
                    <a:pt x="50741" y="13160"/>
                    <a:pt x="51061" y="13160"/>
                  </a:cubicBezTo>
                  <a:cubicBezTo>
                    <a:pt x="51161" y="13160"/>
                    <a:pt x="51262" y="13168"/>
                    <a:pt x="51364" y="13188"/>
                  </a:cubicBezTo>
                  <a:cubicBezTo>
                    <a:pt x="51389" y="13193"/>
                    <a:pt x="51414" y="13195"/>
                    <a:pt x="51440" y="13195"/>
                  </a:cubicBezTo>
                  <a:cubicBezTo>
                    <a:pt x="51583" y="13195"/>
                    <a:pt x="51734" y="13128"/>
                    <a:pt x="51888" y="13128"/>
                  </a:cubicBezTo>
                  <a:cubicBezTo>
                    <a:pt x="51967" y="13128"/>
                    <a:pt x="52047" y="13146"/>
                    <a:pt x="52126" y="13200"/>
                  </a:cubicBezTo>
                  <a:cubicBezTo>
                    <a:pt x="52148" y="13080"/>
                    <a:pt x="52197" y="13048"/>
                    <a:pt x="52258" y="13048"/>
                  </a:cubicBezTo>
                  <a:close/>
                  <a:moveTo>
                    <a:pt x="32985" y="1"/>
                  </a:moveTo>
                  <a:cubicBezTo>
                    <a:pt x="32812" y="1"/>
                    <a:pt x="32639" y="16"/>
                    <a:pt x="32469" y="32"/>
                  </a:cubicBezTo>
                  <a:cubicBezTo>
                    <a:pt x="31612" y="127"/>
                    <a:pt x="27778" y="56"/>
                    <a:pt x="26933" y="127"/>
                  </a:cubicBezTo>
                  <a:cubicBezTo>
                    <a:pt x="26908" y="128"/>
                    <a:pt x="26883" y="129"/>
                    <a:pt x="26859" y="129"/>
                  </a:cubicBezTo>
                  <a:cubicBezTo>
                    <a:pt x="26804" y="129"/>
                    <a:pt x="26749" y="127"/>
                    <a:pt x="26695" y="127"/>
                  </a:cubicBezTo>
                  <a:cubicBezTo>
                    <a:pt x="26551" y="127"/>
                    <a:pt x="26413" y="142"/>
                    <a:pt x="26290" y="258"/>
                  </a:cubicBezTo>
                  <a:cubicBezTo>
                    <a:pt x="26256" y="291"/>
                    <a:pt x="26219" y="325"/>
                    <a:pt x="26185" y="325"/>
                  </a:cubicBezTo>
                  <a:cubicBezTo>
                    <a:pt x="26158" y="325"/>
                    <a:pt x="26132" y="304"/>
                    <a:pt x="26111" y="246"/>
                  </a:cubicBezTo>
                  <a:cubicBezTo>
                    <a:pt x="26075" y="139"/>
                    <a:pt x="26016" y="109"/>
                    <a:pt x="25950" y="109"/>
                  </a:cubicBezTo>
                  <a:cubicBezTo>
                    <a:pt x="25885" y="109"/>
                    <a:pt x="25814" y="139"/>
                    <a:pt x="25754" y="151"/>
                  </a:cubicBezTo>
                  <a:cubicBezTo>
                    <a:pt x="25266" y="246"/>
                    <a:pt x="14348" y="270"/>
                    <a:pt x="13860" y="341"/>
                  </a:cubicBezTo>
                  <a:cubicBezTo>
                    <a:pt x="13276" y="413"/>
                    <a:pt x="12681" y="437"/>
                    <a:pt x="12086" y="556"/>
                  </a:cubicBezTo>
                  <a:cubicBezTo>
                    <a:pt x="11688" y="624"/>
                    <a:pt x="11270" y="735"/>
                    <a:pt x="10860" y="735"/>
                  </a:cubicBezTo>
                  <a:cubicBezTo>
                    <a:pt x="10840" y="735"/>
                    <a:pt x="10820" y="735"/>
                    <a:pt x="10800" y="734"/>
                  </a:cubicBezTo>
                  <a:cubicBezTo>
                    <a:pt x="10334" y="734"/>
                    <a:pt x="9908" y="931"/>
                    <a:pt x="9441" y="931"/>
                  </a:cubicBezTo>
                  <a:cubicBezTo>
                    <a:pt x="9394" y="931"/>
                    <a:pt x="9347" y="929"/>
                    <a:pt x="9300" y="925"/>
                  </a:cubicBezTo>
                  <a:cubicBezTo>
                    <a:pt x="9265" y="922"/>
                    <a:pt x="9230" y="921"/>
                    <a:pt x="9195" y="921"/>
                  </a:cubicBezTo>
                  <a:cubicBezTo>
                    <a:pt x="8800" y="921"/>
                    <a:pt x="8395" y="1092"/>
                    <a:pt x="7990" y="1103"/>
                  </a:cubicBezTo>
                  <a:cubicBezTo>
                    <a:pt x="7787" y="1103"/>
                    <a:pt x="7740" y="1294"/>
                    <a:pt x="7514" y="1294"/>
                  </a:cubicBezTo>
                  <a:cubicBezTo>
                    <a:pt x="6835" y="1318"/>
                    <a:pt x="6061" y="1234"/>
                    <a:pt x="5525" y="1865"/>
                  </a:cubicBezTo>
                  <a:cubicBezTo>
                    <a:pt x="5518" y="1879"/>
                    <a:pt x="5495" y="1885"/>
                    <a:pt x="5470" y="1885"/>
                  </a:cubicBezTo>
                  <a:cubicBezTo>
                    <a:pt x="5452" y="1885"/>
                    <a:pt x="5433" y="1882"/>
                    <a:pt x="5418" y="1877"/>
                  </a:cubicBezTo>
                  <a:cubicBezTo>
                    <a:pt x="5311" y="1846"/>
                    <a:pt x="5210" y="1833"/>
                    <a:pt x="5114" y="1833"/>
                  </a:cubicBezTo>
                  <a:cubicBezTo>
                    <a:pt x="4655" y="1833"/>
                    <a:pt x="4308" y="2149"/>
                    <a:pt x="3954" y="2425"/>
                  </a:cubicBezTo>
                  <a:cubicBezTo>
                    <a:pt x="3549" y="2735"/>
                    <a:pt x="3227" y="3151"/>
                    <a:pt x="2846" y="3473"/>
                  </a:cubicBezTo>
                  <a:cubicBezTo>
                    <a:pt x="2418" y="3830"/>
                    <a:pt x="1977" y="4139"/>
                    <a:pt x="1668" y="4604"/>
                  </a:cubicBezTo>
                  <a:cubicBezTo>
                    <a:pt x="1608" y="4699"/>
                    <a:pt x="1418" y="4782"/>
                    <a:pt x="1430" y="4842"/>
                  </a:cubicBezTo>
                  <a:cubicBezTo>
                    <a:pt x="1501" y="5211"/>
                    <a:pt x="1263" y="5485"/>
                    <a:pt x="1132" y="5783"/>
                  </a:cubicBezTo>
                  <a:cubicBezTo>
                    <a:pt x="882" y="6390"/>
                    <a:pt x="1037" y="7068"/>
                    <a:pt x="787" y="7699"/>
                  </a:cubicBezTo>
                  <a:cubicBezTo>
                    <a:pt x="751" y="7795"/>
                    <a:pt x="608" y="8069"/>
                    <a:pt x="679" y="8116"/>
                  </a:cubicBezTo>
                  <a:cubicBezTo>
                    <a:pt x="918" y="8235"/>
                    <a:pt x="775" y="8390"/>
                    <a:pt x="763" y="8521"/>
                  </a:cubicBezTo>
                  <a:cubicBezTo>
                    <a:pt x="739" y="8831"/>
                    <a:pt x="632" y="9140"/>
                    <a:pt x="668" y="9438"/>
                  </a:cubicBezTo>
                  <a:cubicBezTo>
                    <a:pt x="703" y="9688"/>
                    <a:pt x="668" y="9914"/>
                    <a:pt x="656" y="10152"/>
                  </a:cubicBezTo>
                  <a:cubicBezTo>
                    <a:pt x="644" y="10331"/>
                    <a:pt x="798" y="10521"/>
                    <a:pt x="608" y="10688"/>
                  </a:cubicBezTo>
                  <a:cubicBezTo>
                    <a:pt x="941" y="10938"/>
                    <a:pt x="739" y="11247"/>
                    <a:pt x="668" y="11509"/>
                  </a:cubicBezTo>
                  <a:cubicBezTo>
                    <a:pt x="584" y="11819"/>
                    <a:pt x="679" y="12129"/>
                    <a:pt x="668" y="12426"/>
                  </a:cubicBezTo>
                  <a:cubicBezTo>
                    <a:pt x="644" y="12950"/>
                    <a:pt x="656" y="13498"/>
                    <a:pt x="668" y="14022"/>
                  </a:cubicBezTo>
                  <a:cubicBezTo>
                    <a:pt x="668" y="14212"/>
                    <a:pt x="453" y="14319"/>
                    <a:pt x="537" y="14486"/>
                  </a:cubicBezTo>
                  <a:cubicBezTo>
                    <a:pt x="715" y="14843"/>
                    <a:pt x="560" y="15200"/>
                    <a:pt x="513" y="15534"/>
                  </a:cubicBezTo>
                  <a:cubicBezTo>
                    <a:pt x="465" y="15903"/>
                    <a:pt x="394" y="16248"/>
                    <a:pt x="429" y="16629"/>
                  </a:cubicBezTo>
                  <a:cubicBezTo>
                    <a:pt x="453" y="16891"/>
                    <a:pt x="441" y="17177"/>
                    <a:pt x="441" y="17439"/>
                  </a:cubicBezTo>
                  <a:cubicBezTo>
                    <a:pt x="429" y="17820"/>
                    <a:pt x="310" y="18177"/>
                    <a:pt x="298" y="18570"/>
                  </a:cubicBezTo>
                  <a:cubicBezTo>
                    <a:pt x="263" y="19296"/>
                    <a:pt x="215" y="20022"/>
                    <a:pt x="203" y="20749"/>
                  </a:cubicBezTo>
                  <a:cubicBezTo>
                    <a:pt x="191" y="21606"/>
                    <a:pt x="144" y="22463"/>
                    <a:pt x="132" y="23320"/>
                  </a:cubicBezTo>
                  <a:cubicBezTo>
                    <a:pt x="120" y="24249"/>
                    <a:pt x="108" y="25190"/>
                    <a:pt x="179" y="26106"/>
                  </a:cubicBezTo>
                  <a:cubicBezTo>
                    <a:pt x="203" y="26368"/>
                    <a:pt x="84" y="26559"/>
                    <a:pt x="96" y="26797"/>
                  </a:cubicBezTo>
                  <a:cubicBezTo>
                    <a:pt x="144" y="27630"/>
                    <a:pt x="60" y="28476"/>
                    <a:pt x="108" y="29309"/>
                  </a:cubicBezTo>
                  <a:cubicBezTo>
                    <a:pt x="132" y="29869"/>
                    <a:pt x="1" y="30428"/>
                    <a:pt x="144" y="31000"/>
                  </a:cubicBezTo>
                  <a:cubicBezTo>
                    <a:pt x="227" y="31357"/>
                    <a:pt x="298" y="31738"/>
                    <a:pt x="298" y="32095"/>
                  </a:cubicBezTo>
                  <a:cubicBezTo>
                    <a:pt x="310" y="32762"/>
                    <a:pt x="358" y="33429"/>
                    <a:pt x="406" y="34084"/>
                  </a:cubicBezTo>
                  <a:cubicBezTo>
                    <a:pt x="465" y="34750"/>
                    <a:pt x="453" y="35417"/>
                    <a:pt x="465" y="36084"/>
                  </a:cubicBezTo>
                  <a:cubicBezTo>
                    <a:pt x="477" y="36512"/>
                    <a:pt x="572" y="36965"/>
                    <a:pt x="525" y="37405"/>
                  </a:cubicBezTo>
                  <a:cubicBezTo>
                    <a:pt x="501" y="37632"/>
                    <a:pt x="429" y="37917"/>
                    <a:pt x="513" y="38132"/>
                  </a:cubicBezTo>
                  <a:cubicBezTo>
                    <a:pt x="608" y="38358"/>
                    <a:pt x="596" y="38584"/>
                    <a:pt x="608" y="38798"/>
                  </a:cubicBezTo>
                  <a:cubicBezTo>
                    <a:pt x="620" y="39239"/>
                    <a:pt x="560" y="39691"/>
                    <a:pt x="560" y="40120"/>
                  </a:cubicBezTo>
                  <a:cubicBezTo>
                    <a:pt x="572" y="40739"/>
                    <a:pt x="572" y="41370"/>
                    <a:pt x="596" y="41989"/>
                  </a:cubicBezTo>
                  <a:cubicBezTo>
                    <a:pt x="596" y="42204"/>
                    <a:pt x="441" y="42430"/>
                    <a:pt x="465" y="42632"/>
                  </a:cubicBezTo>
                  <a:cubicBezTo>
                    <a:pt x="525" y="43049"/>
                    <a:pt x="441" y="43454"/>
                    <a:pt x="441" y="43871"/>
                  </a:cubicBezTo>
                  <a:cubicBezTo>
                    <a:pt x="453" y="44311"/>
                    <a:pt x="370" y="44763"/>
                    <a:pt x="394" y="45204"/>
                  </a:cubicBezTo>
                  <a:cubicBezTo>
                    <a:pt x="417" y="45621"/>
                    <a:pt x="382" y="46049"/>
                    <a:pt x="358" y="46454"/>
                  </a:cubicBezTo>
                  <a:cubicBezTo>
                    <a:pt x="322" y="46871"/>
                    <a:pt x="358" y="47288"/>
                    <a:pt x="334" y="47704"/>
                  </a:cubicBezTo>
                  <a:cubicBezTo>
                    <a:pt x="275" y="48526"/>
                    <a:pt x="417" y="49371"/>
                    <a:pt x="501" y="50193"/>
                  </a:cubicBezTo>
                  <a:cubicBezTo>
                    <a:pt x="584" y="51062"/>
                    <a:pt x="739" y="51931"/>
                    <a:pt x="965" y="52776"/>
                  </a:cubicBezTo>
                  <a:cubicBezTo>
                    <a:pt x="989" y="52884"/>
                    <a:pt x="1001" y="53003"/>
                    <a:pt x="1060" y="53074"/>
                  </a:cubicBezTo>
                  <a:cubicBezTo>
                    <a:pt x="1358" y="53479"/>
                    <a:pt x="1703" y="53848"/>
                    <a:pt x="2049" y="54205"/>
                  </a:cubicBezTo>
                  <a:cubicBezTo>
                    <a:pt x="2489" y="54658"/>
                    <a:pt x="3037" y="54824"/>
                    <a:pt x="3561" y="55062"/>
                  </a:cubicBezTo>
                  <a:cubicBezTo>
                    <a:pt x="4251" y="55372"/>
                    <a:pt x="4966" y="55658"/>
                    <a:pt x="5763" y="55741"/>
                  </a:cubicBezTo>
                  <a:cubicBezTo>
                    <a:pt x="6061" y="55765"/>
                    <a:pt x="6430" y="55836"/>
                    <a:pt x="6728" y="55991"/>
                  </a:cubicBezTo>
                  <a:cubicBezTo>
                    <a:pt x="7061" y="56170"/>
                    <a:pt x="7418" y="56098"/>
                    <a:pt x="7764" y="56205"/>
                  </a:cubicBezTo>
                  <a:cubicBezTo>
                    <a:pt x="7822" y="56224"/>
                    <a:pt x="7883" y="56229"/>
                    <a:pt x="7945" y="56229"/>
                  </a:cubicBezTo>
                  <a:cubicBezTo>
                    <a:pt x="8019" y="56229"/>
                    <a:pt x="8094" y="56222"/>
                    <a:pt x="8167" y="56222"/>
                  </a:cubicBezTo>
                  <a:cubicBezTo>
                    <a:pt x="8310" y="56222"/>
                    <a:pt x="8445" y="56249"/>
                    <a:pt x="8549" y="56408"/>
                  </a:cubicBezTo>
                  <a:cubicBezTo>
                    <a:pt x="8558" y="56416"/>
                    <a:pt x="8572" y="56425"/>
                    <a:pt x="8584" y="56425"/>
                  </a:cubicBezTo>
                  <a:cubicBezTo>
                    <a:pt x="8589" y="56425"/>
                    <a:pt x="8594" y="56423"/>
                    <a:pt x="8597" y="56420"/>
                  </a:cubicBezTo>
                  <a:cubicBezTo>
                    <a:pt x="8635" y="56409"/>
                    <a:pt x="8672" y="56404"/>
                    <a:pt x="8709" y="56404"/>
                  </a:cubicBezTo>
                  <a:cubicBezTo>
                    <a:pt x="8894" y="56404"/>
                    <a:pt x="9066" y="56519"/>
                    <a:pt x="9269" y="56519"/>
                  </a:cubicBezTo>
                  <a:cubicBezTo>
                    <a:pt x="9291" y="56519"/>
                    <a:pt x="9313" y="56518"/>
                    <a:pt x="9335" y="56515"/>
                  </a:cubicBezTo>
                  <a:cubicBezTo>
                    <a:pt x="9404" y="56502"/>
                    <a:pt x="9503" y="56487"/>
                    <a:pt x="9600" y="56487"/>
                  </a:cubicBezTo>
                  <a:cubicBezTo>
                    <a:pt x="9687" y="56487"/>
                    <a:pt x="9773" y="56499"/>
                    <a:pt x="9835" y="56539"/>
                  </a:cubicBezTo>
                  <a:cubicBezTo>
                    <a:pt x="10300" y="56777"/>
                    <a:pt x="10812" y="56670"/>
                    <a:pt x="11288" y="56741"/>
                  </a:cubicBezTo>
                  <a:cubicBezTo>
                    <a:pt x="11510" y="56778"/>
                    <a:pt x="11741" y="56880"/>
                    <a:pt x="11970" y="56880"/>
                  </a:cubicBezTo>
                  <a:cubicBezTo>
                    <a:pt x="12109" y="56880"/>
                    <a:pt x="12248" y="56842"/>
                    <a:pt x="12383" y="56729"/>
                  </a:cubicBezTo>
                  <a:cubicBezTo>
                    <a:pt x="12383" y="56726"/>
                    <a:pt x="12385" y="56724"/>
                    <a:pt x="12388" y="56724"/>
                  </a:cubicBezTo>
                  <a:cubicBezTo>
                    <a:pt x="12396" y="56724"/>
                    <a:pt x="12411" y="56733"/>
                    <a:pt x="12419" y="56741"/>
                  </a:cubicBezTo>
                  <a:cubicBezTo>
                    <a:pt x="12476" y="56856"/>
                    <a:pt x="12557" y="56878"/>
                    <a:pt x="12647" y="56878"/>
                  </a:cubicBezTo>
                  <a:cubicBezTo>
                    <a:pt x="12707" y="56878"/>
                    <a:pt x="12771" y="56868"/>
                    <a:pt x="12834" y="56868"/>
                  </a:cubicBezTo>
                  <a:cubicBezTo>
                    <a:pt x="12855" y="56868"/>
                    <a:pt x="12875" y="56869"/>
                    <a:pt x="12895" y="56872"/>
                  </a:cubicBezTo>
                  <a:cubicBezTo>
                    <a:pt x="12969" y="56882"/>
                    <a:pt x="13045" y="56885"/>
                    <a:pt x="13121" y="56885"/>
                  </a:cubicBezTo>
                  <a:cubicBezTo>
                    <a:pt x="13196" y="56885"/>
                    <a:pt x="13272" y="56882"/>
                    <a:pt x="13347" y="56882"/>
                  </a:cubicBezTo>
                  <a:cubicBezTo>
                    <a:pt x="13466" y="56882"/>
                    <a:pt x="13583" y="56888"/>
                    <a:pt x="13693" y="56920"/>
                  </a:cubicBezTo>
                  <a:cubicBezTo>
                    <a:pt x="14110" y="57051"/>
                    <a:pt x="24968" y="56979"/>
                    <a:pt x="25385" y="57086"/>
                  </a:cubicBezTo>
                  <a:cubicBezTo>
                    <a:pt x="25616" y="57138"/>
                    <a:pt x="25849" y="57147"/>
                    <a:pt x="26083" y="57147"/>
                  </a:cubicBezTo>
                  <a:cubicBezTo>
                    <a:pt x="26207" y="57147"/>
                    <a:pt x="26331" y="57145"/>
                    <a:pt x="26456" y="57145"/>
                  </a:cubicBezTo>
                  <a:cubicBezTo>
                    <a:pt x="26692" y="57145"/>
                    <a:pt x="26931" y="57154"/>
                    <a:pt x="27171" y="57205"/>
                  </a:cubicBezTo>
                  <a:cubicBezTo>
                    <a:pt x="27325" y="57238"/>
                    <a:pt x="27484" y="57250"/>
                    <a:pt x="27646" y="57250"/>
                  </a:cubicBezTo>
                  <a:cubicBezTo>
                    <a:pt x="27962" y="57250"/>
                    <a:pt x="28289" y="57205"/>
                    <a:pt x="28611" y="57182"/>
                  </a:cubicBezTo>
                  <a:cubicBezTo>
                    <a:pt x="28826" y="57170"/>
                    <a:pt x="29040" y="57086"/>
                    <a:pt x="29231" y="57086"/>
                  </a:cubicBezTo>
                  <a:cubicBezTo>
                    <a:pt x="29297" y="57088"/>
                    <a:pt x="29397" y="57088"/>
                    <a:pt x="29524" y="57088"/>
                  </a:cubicBezTo>
                  <a:cubicBezTo>
                    <a:pt x="30584" y="57088"/>
                    <a:pt x="33513" y="57047"/>
                    <a:pt x="34076" y="57015"/>
                  </a:cubicBezTo>
                  <a:cubicBezTo>
                    <a:pt x="34411" y="56992"/>
                    <a:pt x="34756" y="56906"/>
                    <a:pt x="35101" y="56906"/>
                  </a:cubicBezTo>
                  <a:cubicBezTo>
                    <a:pt x="35296" y="56906"/>
                    <a:pt x="35491" y="56933"/>
                    <a:pt x="35684" y="57015"/>
                  </a:cubicBezTo>
                  <a:cubicBezTo>
                    <a:pt x="35686" y="57016"/>
                    <a:pt x="35688" y="57017"/>
                    <a:pt x="35691" y="57017"/>
                  </a:cubicBezTo>
                  <a:cubicBezTo>
                    <a:pt x="35718" y="57017"/>
                    <a:pt x="35769" y="56964"/>
                    <a:pt x="35791" y="56932"/>
                  </a:cubicBezTo>
                  <a:cubicBezTo>
                    <a:pt x="35847" y="56868"/>
                    <a:pt x="35907" y="56852"/>
                    <a:pt x="35974" y="56852"/>
                  </a:cubicBezTo>
                  <a:cubicBezTo>
                    <a:pt x="36007" y="56852"/>
                    <a:pt x="36041" y="56856"/>
                    <a:pt x="36077" y="56860"/>
                  </a:cubicBezTo>
                  <a:cubicBezTo>
                    <a:pt x="36322" y="56891"/>
                    <a:pt x="38211" y="56913"/>
                    <a:pt x="40331" y="56913"/>
                  </a:cubicBezTo>
                  <a:cubicBezTo>
                    <a:pt x="43157" y="56913"/>
                    <a:pt x="46393" y="56874"/>
                    <a:pt x="46685" y="56765"/>
                  </a:cubicBezTo>
                  <a:cubicBezTo>
                    <a:pt x="47316" y="56539"/>
                    <a:pt x="48007" y="56705"/>
                    <a:pt x="48626" y="56384"/>
                  </a:cubicBezTo>
                  <a:cubicBezTo>
                    <a:pt x="48852" y="56265"/>
                    <a:pt x="49221" y="56253"/>
                    <a:pt x="49531" y="56205"/>
                  </a:cubicBezTo>
                  <a:cubicBezTo>
                    <a:pt x="49781" y="56170"/>
                    <a:pt x="50043" y="56098"/>
                    <a:pt x="50293" y="56074"/>
                  </a:cubicBezTo>
                  <a:cubicBezTo>
                    <a:pt x="50626" y="56051"/>
                    <a:pt x="50924" y="55932"/>
                    <a:pt x="51245" y="55908"/>
                  </a:cubicBezTo>
                  <a:cubicBezTo>
                    <a:pt x="51372" y="55885"/>
                    <a:pt x="51365" y="55729"/>
                    <a:pt x="51472" y="55729"/>
                  </a:cubicBezTo>
                  <a:cubicBezTo>
                    <a:pt x="51475" y="55729"/>
                    <a:pt x="51479" y="55729"/>
                    <a:pt x="51483" y="55729"/>
                  </a:cubicBezTo>
                  <a:cubicBezTo>
                    <a:pt x="51505" y="55730"/>
                    <a:pt x="51527" y="55731"/>
                    <a:pt x="51549" y="55731"/>
                  </a:cubicBezTo>
                  <a:cubicBezTo>
                    <a:pt x="51900" y="55731"/>
                    <a:pt x="52192" y="55554"/>
                    <a:pt x="52495" y="55420"/>
                  </a:cubicBezTo>
                  <a:cubicBezTo>
                    <a:pt x="52817" y="55265"/>
                    <a:pt x="53138" y="55134"/>
                    <a:pt x="53507" y="55122"/>
                  </a:cubicBezTo>
                  <a:cubicBezTo>
                    <a:pt x="53567" y="55122"/>
                    <a:pt x="53627" y="55098"/>
                    <a:pt x="53686" y="55086"/>
                  </a:cubicBezTo>
                  <a:cubicBezTo>
                    <a:pt x="53555" y="55003"/>
                    <a:pt x="53615" y="54931"/>
                    <a:pt x="53710" y="54896"/>
                  </a:cubicBezTo>
                  <a:cubicBezTo>
                    <a:pt x="53793" y="54848"/>
                    <a:pt x="53900" y="54860"/>
                    <a:pt x="53984" y="54824"/>
                  </a:cubicBezTo>
                  <a:cubicBezTo>
                    <a:pt x="54436" y="54610"/>
                    <a:pt x="54853" y="54312"/>
                    <a:pt x="55270" y="54038"/>
                  </a:cubicBezTo>
                  <a:cubicBezTo>
                    <a:pt x="55686" y="53765"/>
                    <a:pt x="55924" y="53348"/>
                    <a:pt x="56198" y="52967"/>
                  </a:cubicBezTo>
                  <a:cubicBezTo>
                    <a:pt x="56627" y="52372"/>
                    <a:pt x="57258" y="51931"/>
                    <a:pt x="57508" y="51205"/>
                  </a:cubicBezTo>
                  <a:cubicBezTo>
                    <a:pt x="57532" y="51110"/>
                    <a:pt x="57615" y="50990"/>
                    <a:pt x="57698" y="50955"/>
                  </a:cubicBezTo>
                  <a:cubicBezTo>
                    <a:pt x="57865" y="50883"/>
                    <a:pt x="57853" y="50669"/>
                    <a:pt x="57829" y="50633"/>
                  </a:cubicBezTo>
                  <a:cubicBezTo>
                    <a:pt x="57687" y="50276"/>
                    <a:pt x="58032" y="49978"/>
                    <a:pt x="57937" y="49633"/>
                  </a:cubicBezTo>
                  <a:cubicBezTo>
                    <a:pt x="57889" y="49466"/>
                    <a:pt x="58044" y="49312"/>
                    <a:pt x="57948" y="49097"/>
                  </a:cubicBezTo>
                  <a:cubicBezTo>
                    <a:pt x="57877" y="48943"/>
                    <a:pt x="58068" y="48764"/>
                    <a:pt x="58103" y="48573"/>
                  </a:cubicBezTo>
                  <a:cubicBezTo>
                    <a:pt x="58258" y="47966"/>
                    <a:pt x="58258" y="47371"/>
                    <a:pt x="58294" y="46764"/>
                  </a:cubicBezTo>
                  <a:cubicBezTo>
                    <a:pt x="58329" y="46180"/>
                    <a:pt x="58318" y="45597"/>
                    <a:pt x="58341" y="45025"/>
                  </a:cubicBezTo>
                  <a:cubicBezTo>
                    <a:pt x="58353" y="44930"/>
                    <a:pt x="58508" y="44859"/>
                    <a:pt x="58460" y="44752"/>
                  </a:cubicBezTo>
                  <a:cubicBezTo>
                    <a:pt x="58353" y="44466"/>
                    <a:pt x="58437" y="44180"/>
                    <a:pt x="58437" y="43906"/>
                  </a:cubicBezTo>
                  <a:cubicBezTo>
                    <a:pt x="58425" y="43347"/>
                    <a:pt x="58437" y="42787"/>
                    <a:pt x="58449" y="42227"/>
                  </a:cubicBezTo>
                  <a:cubicBezTo>
                    <a:pt x="58472" y="41334"/>
                    <a:pt x="58353" y="40453"/>
                    <a:pt x="58413" y="39549"/>
                  </a:cubicBezTo>
                  <a:cubicBezTo>
                    <a:pt x="58460" y="38691"/>
                    <a:pt x="58353" y="37822"/>
                    <a:pt x="58437" y="36953"/>
                  </a:cubicBezTo>
                  <a:cubicBezTo>
                    <a:pt x="58496" y="36346"/>
                    <a:pt x="58377" y="35691"/>
                    <a:pt x="58437" y="35060"/>
                  </a:cubicBezTo>
                  <a:cubicBezTo>
                    <a:pt x="58449" y="35012"/>
                    <a:pt x="58460" y="34941"/>
                    <a:pt x="58425" y="34905"/>
                  </a:cubicBezTo>
                  <a:cubicBezTo>
                    <a:pt x="58210" y="34715"/>
                    <a:pt x="58318" y="34488"/>
                    <a:pt x="58341" y="34262"/>
                  </a:cubicBezTo>
                  <a:cubicBezTo>
                    <a:pt x="58365" y="34096"/>
                    <a:pt x="58449" y="33857"/>
                    <a:pt x="58377" y="33774"/>
                  </a:cubicBezTo>
                  <a:cubicBezTo>
                    <a:pt x="58151" y="33536"/>
                    <a:pt x="58234" y="33214"/>
                    <a:pt x="58270" y="33036"/>
                  </a:cubicBezTo>
                  <a:cubicBezTo>
                    <a:pt x="58341" y="32702"/>
                    <a:pt x="58425" y="32381"/>
                    <a:pt x="58377" y="32036"/>
                  </a:cubicBezTo>
                  <a:cubicBezTo>
                    <a:pt x="58353" y="31845"/>
                    <a:pt x="58270" y="31607"/>
                    <a:pt x="58353" y="31464"/>
                  </a:cubicBezTo>
                  <a:cubicBezTo>
                    <a:pt x="58520" y="31167"/>
                    <a:pt x="58484" y="30905"/>
                    <a:pt x="58401" y="30631"/>
                  </a:cubicBezTo>
                  <a:cubicBezTo>
                    <a:pt x="58329" y="30428"/>
                    <a:pt x="58508" y="30202"/>
                    <a:pt x="58329" y="30012"/>
                  </a:cubicBezTo>
                  <a:cubicBezTo>
                    <a:pt x="58627" y="29881"/>
                    <a:pt x="58413" y="29654"/>
                    <a:pt x="58413" y="29476"/>
                  </a:cubicBezTo>
                  <a:cubicBezTo>
                    <a:pt x="58413" y="29416"/>
                    <a:pt x="58353" y="29333"/>
                    <a:pt x="58377" y="29285"/>
                  </a:cubicBezTo>
                  <a:cubicBezTo>
                    <a:pt x="58675" y="28773"/>
                    <a:pt x="58437" y="28214"/>
                    <a:pt x="58449" y="27690"/>
                  </a:cubicBezTo>
                  <a:cubicBezTo>
                    <a:pt x="58460" y="27511"/>
                    <a:pt x="58627" y="27321"/>
                    <a:pt x="58508" y="27190"/>
                  </a:cubicBezTo>
                  <a:cubicBezTo>
                    <a:pt x="58246" y="26880"/>
                    <a:pt x="58651" y="26559"/>
                    <a:pt x="58449" y="26261"/>
                  </a:cubicBezTo>
                  <a:cubicBezTo>
                    <a:pt x="58722" y="26071"/>
                    <a:pt x="58246" y="25964"/>
                    <a:pt x="58401" y="25809"/>
                  </a:cubicBezTo>
                  <a:cubicBezTo>
                    <a:pt x="58722" y="25475"/>
                    <a:pt x="58234" y="25047"/>
                    <a:pt x="58556" y="24725"/>
                  </a:cubicBezTo>
                  <a:cubicBezTo>
                    <a:pt x="58329" y="24475"/>
                    <a:pt x="58508" y="24190"/>
                    <a:pt x="58484" y="23939"/>
                  </a:cubicBezTo>
                  <a:cubicBezTo>
                    <a:pt x="58460" y="23749"/>
                    <a:pt x="58472" y="23618"/>
                    <a:pt x="58568" y="23475"/>
                  </a:cubicBezTo>
                  <a:cubicBezTo>
                    <a:pt x="58401" y="23392"/>
                    <a:pt x="58460" y="23261"/>
                    <a:pt x="58460" y="23118"/>
                  </a:cubicBezTo>
                  <a:cubicBezTo>
                    <a:pt x="58472" y="22618"/>
                    <a:pt x="58603" y="22106"/>
                    <a:pt x="58449" y="21606"/>
                  </a:cubicBezTo>
                  <a:cubicBezTo>
                    <a:pt x="58353" y="21296"/>
                    <a:pt x="58603" y="20951"/>
                    <a:pt x="58401" y="20641"/>
                  </a:cubicBezTo>
                  <a:cubicBezTo>
                    <a:pt x="58782" y="20320"/>
                    <a:pt x="58258" y="19868"/>
                    <a:pt x="58568" y="19534"/>
                  </a:cubicBezTo>
                  <a:cubicBezTo>
                    <a:pt x="58318" y="19356"/>
                    <a:pt x="58484" y="19058"/>
                    <a:pt x="58520" y="18951"/>
                  </a:cubicBezTo>
                  <a:cubicBezTo>
                    <a:pt x="58663" y="18582"/>
                    <a:pt x="58365" y="18260"/>
                    <a:pt x="58544" y="17879"/>
                  </a:cubicBezTo>
                  <a:cubicBezTo>
                    <a:pt x="58591" y="17772"/>
                    <a:pt x="58734" y="17534"/>
                    <a:pt x="58675" y="17343"/>
                  </a:cubicBezTo>
                  <a:cubicBezTo>
                    <a:pt x="58568" y="17010"/>
                    <a:pt x="58603" y="16677"/>
                    <a:pt x="58603" y="16343"/>
                  </a:cubicBezTo>
                  <a:cubicBezTo>
                    <a:pt x="58615" y="16153"/>
                    <a:pt x="58520" y="15950"/>
                    <a:pt x="58663" y="15760"/>
                  </a:cubicBezTo>
                  <a:cubicBezTo>
                    <a:pt x="58663" y="15759"/>
                    <a:pt x="58662" y="15759"/>
                    <a:pt x="58660" y="15759"/>
                  </a:cubicBezTo>
                  <a:cubicBezTo>
                    <a:pt x="58650" y="15759"/>
                    <a:pt x="58610" y="15772"/>
                    <a:pt x="58571" y="15772"/>
                  </a:cubicBezTo>
                  <a:cubicBezTo>
                    <a:pt x="58520" y="15772"/>
                    <a:pt x="58471" y="15749"/>
                    <a:pt x="58496" y="15641"/>
                  </a:cubicBezTo>
                  <a:cubicBezTo>
                    <a:pt x="58520" y="15534"/>
                    <a:pt x="58520" y="15438"/>
                    <a:pt x="58603" y="15343"/>
                  </a:cubicBezTo>
                  <a:cubicBezTo>
                    <a:pt x="58639" y="15296"/>
                    <a:pt x="58651" y="15212"/>
                    <a:pt x="58627" y="15153"/>
                  </a:cubicBezTo>
                  <a:cubicBezTo>
                    <a:pt x="58449" y="14641"/>
                    <a:pt x="58472" y="14093"/>
                    <a:pt x="58437" y="13569"/>
                  </a:cubicBezTo>
                  <a:cubicBezTo>
                    <a:pt x="58389" y="12867"/>
                    <a:pt x="58389" y="12164"/>
                    <a:pt x="58377" y="11450"/>
                  </a:cubicBezTo>
                  <a:cubicBezTo>
                    <a:pt x="58365" y="11033"/>
                    <a:pt x="58437" y="10581"/>
                    <a:pt x="58389" y="10188"/>
                  </a:cubicBezTo>
                  <a:cubicBezTo>
                    <a:pt x="58294" y="9402"/>
                    <a:pt x="58353" y="8628"/>
                    <a:pt x="58294" y="7842"/>
                  </a:cubicBezTo>
                  <a:cubicBezTo>
                    <a:pt x="58258" y="7497"/>
                    <a:pt x="58306" y="7104"/>
                    <a:pt x="58365" y="6711"/>
                  </a:cubicBezTo>
                  <a:cubicBezTo>
                    <a:pt x="58187" y="6199"/>
                    <a:pt x="58460" y="5628"/>
                    <a:pt x="58199" y="5068"/>
                  </a:cubicBezTo>
                  <a:cubicBezTo>
                    <a:pt x="57996" y="4616"/>
                    <a:pt x="57794" y="4163"/>
                    <a:pt x="57556" y="3735"/>
                  </a:cubicBezTo>
                  <a:cubicBezTo>
                    <a:pt x="57294" y="3258"/>
                    <a:pt x="57044" y="2782"/>
                    <a:pt x="56603" y="2401"/>
                  </a:cubicBezTo>
                  <a:cubicBezTo>
                    <a:pt x="56055" y="1913"/>
                    <a:pt x="55365" y="1711"/>
                    <a:pt x="54746" y="1377"/>
                  </a:cubicBezTo>
                  <a:cubicBezTo>
                    <a:pt x="54628" y="1318"/>
                    <a:pt x="54470" y="1276"/>
                    <a:pt x="54332" y="1276"/>
                  </a:cubicBezTo>
                  <a:cubicBezTo>
                    <a:pt x="54302" y="1276"/>
                    <a:pt x="54273" y="1278"/>
                    <a:pt x="54246" y="1282"/>
                  </a:cubicBezTo>
                  <a:cubicBezTo>
                    <a:pt x="54152" y="1294"/>
                    <a:pt x="54059" y="1299"/>
                    <a:pt x="53967" y="1299"/>
                  </a:cubicBezTo>
                  <a:cubicBezTo>
                    <a:pt x="53408" y="1299"/>
                    <a:pt x="52888" y="1100"/>
                    <a:pt x="52376" y="937"/>
                  </a:cubicBezTo>
                  <a:cubicBezTo>
                    <a:pt x="51864" y="766"/>
                    <a:pt x="51371" y="634"/>
                    <a:pt x="50846" y="634"/>
                  </a:cubicBezTo>
                  <a:cubicBezTo>
                    <a:pt x="50785" y="634"/>
                    <a:pt x="50724" y="635"/>
                    <a:pt x="50662" y="639"/>
                  </a:cubicBezTo>
                  <a:cubicBezTo>
                    <a:pt x="50634" y="639"/>
                    <a:pt x="50608" y="640"/>
                    <a:pt x="50582" y="640"/>
                  </a:cubicBezTo>
                  <a:cubicBezTo>
                    <a:pt x="50531" y="640"/>
                    <a:pt x="50483" y="635"/>
                    <a:pt x="50436" y="603"/>
                  </a:cubicBezTo>
                  <a:cubicBezTo>
                    <a:pt x="50067" y="389"/>
                    <a:pt x="49638" y="484"/>
                    <a:pt x="49245" y="401"/>
                  </a:cubicBezTo>
                  <a:cubicBezTo>
                    <a:pt x="49211" y="394"/>
                    <a:pt x="49177" y="392"/>
                    <a:pt x="49143" y="392"/>
                  </a:cubicBezTo>
                  <a:cubicBezTo>
                    <a:pt x="48939" y="392"/>
                    <a:pt x="48736" y="493"/>
                    <a:pt x="48545" y="493"/>
                  </a:cubicBezTo>
                  <a:cubicBezTo>
                    <a:pt x="48479" y="493"/>
                    <a:pt x="48415" y="481"/>
                    <a:pt x="48352" y="449"/>
                  </a:cubicBezTo>
                  <a:cubicBezTo>
                    <a:pt x="48087" y="308"/>
                    <a:pt x="47798" y="299"/>
                    <a:pt x="47519" y="299"/>
                  </a:cubicBezTo>
                  <a:cubicBezTo>
                    <a:pt x="47482" y="299"/>
                    <a:pt x="47446" y="300"/>
                    <a:pt x="47410" y="300"/>
                  </a:cubicBezTo>
                  <a:cubicBezTo>
                    <a:pt x="47325" y="300"/>
                    <a:pt x="47242" y="299"/>
                    <a:pt x="47161" y="294"/>
                  </a:cubicBezTo>
                  <a:cubicBezTo>
                    <a:pt x="46569" y="248"/>
                    <a:pt x="37801" y="126"/>
                    <a:pt x="36492" y="126"/>
                  </a:cubicBezTo>
                  <a:cubicBezTo>
                    <a:pt x="36433" y="126"/>
                    <a:pt x="36390" y="127"/>
                    <a:pt x="36362" y="127"/>
                  </a:cubicBezTo>
                  <a:cubicBezTo>
                    <a:pt x="36179" y="127"/>
                    <a:pt x="35993" y="128"/>
                    <a:pt x="35807" y="128"/>
                  </a:cubicBezTo>
                  <a:cubicBezTo>
                    <a:pt x="35340" y="128"/>
                    <a:pt x="34869" y="122"/>
                    <a:pt x="34410" y="79"/>
                  </a:cubicBezTo>
                  <a:cubicBezTo>
                    <a:pt x="34391" y="78"/>
                    <a:pt x="34372" y="77"/>
                    <a:pt x="34353" y="77"/>
                  </a:cubicBezTo>
                  <a:cubicBezTo>
                    <a:pt x="34174" y="77"/>
                    <a:pt x="34001" y="146"/>
                    <a:pt x="33838" y="146"/>
                  </a:cubicBezTo>
                  <a:cubicBezTo>
                    <a:pt x="33781" y="146"/>
                    <a:pt x="33726" y="138"/>
                    <a:pt x="33672" y="115"/>
                  </a:cubicBezTo>
                  <a:cubicBezTo>
                    <a:pt x="33442" y="27"/>
                    <a:pt x="33213" y="1"/>
                    <a:pt x="329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182875" spcFirstLastPara="1" rIns="18287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2948726" y="3193375"/>
              <a:ext cx="1441103" cy="315803"/>
            </a:xfrm>
            <a:custGeom>
              <a:rect b="b" l="l" r="r" t="t"/>
              <a:pathLst>
                <a:path extrusionOk="0" h="12306" w="56156">
                  <a:moveTo>
                    <a:pt x="31685" y="1"/>
                  </a:moveTo>
                  <a:cubicBezTo>
                    <a:pt x="31661" y="1"/>
                    <a:pt x="31634" y="10"/>
                    <a:pt x="31605" y="22"/>
                  </a:cubicBezTo>
                  <a:cubicBezTo>
                    <a:pt x="31262" y="152"/>
                    <a:pt x="29925" y="187"/>
                    <a:pt x="28732" y="187"/>
                  </a:cubicBezTo>
                  <a:cubicBezTo>
                    <a:pt x="27849" y="187"/>
                    <a:pt x="27046" y="168"/>
                    <a:pt x="26783" y="153"/>
                  </a:cubicBezTo>
                  <a:cubicBezTo>
                    <a:pt x="26649" y="153"/>
                    <a:pt x="26498" y="112"/>
                    <a:pt x="26367" y="112"/>
                  </a:cubicBezTo>
                  <a:cubicBezTo>
                    <a:pt x="26310" y="112"/>
                    <a:pt x="26257" y="119"/>
                    <a:pt x="26211" y="141"/>
                  </a:cubicBezTo>
                  <a:cubicBezTo>
                    <a:pt x="26075" y="212"/>
                    <a:pt x="25946" y="235"/>
                    <a:pt x="25819" y="235"/>
                  </a:cubicBezTo>
                  <a:cubicBezTo>
                    <a:pt x="25668" y="235"/>
                    <a:pt x="25521" y="202"/>
                    <a:pt x="25366" y="176"/>
                  </a:cubicBezTo>
                  <a:cubicBezTo>
                    <a:pt x="25272" y="159"/>
                    <a:pt x="25153" y="117"/>
                    <a:pt x="25067" y="117"/>
                  </a:cubicBezTo>
                  <a:cubicBezTo>
                    <a:pt x="25033" y="117"/>
                    <a:pt x="25005" y="124"/>
                    <a:pt x="24985" y="141"/>
                  </a:cubicBezTo>
                  <a:cubicBezTo>
                    <a:pt x="24857" y="247"/>
                    <a:pt x="24723" y="277"/>
                    <a:pt x="24587" y="277"/>
                  </a:cubicBezTo>
                  <a:cubicBezTo>
                    <a:pt x="24405" y="277"/>
                    <a:pt x="24218" y="223"/>
                    <a:pt x="24034" y="223"/>
                  </a:cubicBezTo>
                  <a:cubicBezTo>
                    <a:pt x="23969" y="223"/>
                    <a:pt x="23905" y="230"/>
                    <a:pt x="23842" y="248"/>
                  </a:cubicBezTo>
                  <a:cubicBezTo>
                    <a:pt x="23774" y="268"/>
                    <a:pt x="22535" y="273"/>
                    <a:pt x="20907" y="273"/>
                  </a:cubicBezTo>
                  <a:cubicBezTo>
                    <a:pt x="19047" y="273"/>
                    <a:pt x="16680" y="266"/>
                    <a:pt x="14976" y="266"/>
                  </a:cubicBezTo>
                  <a:cubicBezTo>
                    <a:pt x="13699" y="266"/>
                    <a:pt x="12794" y="270"/>
                    <a:pt x="12757" y="283"/>
                  </a:cubicBezTo>
                  <a:cubicBezTo>
                    <a:pt x="12305" y="474"/>
                    <a:pt x="11840" y="295"/>
                    <a:pt x="11388" y="510"/>
                  </a:cubicBezTo>
                  <a:cubicBezTo>
                    <a:pt x="11242" y="577"/>
                    <a:pt x="11087" y="594"/>
                    <a:pt x="10926" y="594"/>
                  </a:cubicBezTo>
                  <a:cubicBezTo>
                    <a:pt x="10763" y="594"/>
                    <a:pt x="10594" y="576"/>
                    <a:pt x="10427" y="576"/>
                  </a:cubicBezTo>
                  <a:cubicBezTo>
                    <a:pt x="10234" y="576"/>
                    <a:pt x="10043" y="599"/>
                    <a:pt x="9864" y="700"/>
                  </a:cubicBezTo>
                  <a:cubicBezTo>
                    <a:pt x="9755" y="759"/>
                    <a:pt x="9636" y="770"/>
                    <a:pt x="9514" y="770"/>
                  </a:cubicBezTo>
                  <a:cubicBezTo>
                    <a:pt x="9437" y="770"/>
                    <a:pt x="9359" y="765"/>
                    <a:pt x="9281" y="765"/>
                  </a:cubicBezTo>
                  <a:cubicBezTo>
                    <a:pt x="9107" y="765"/>
                    <a:pt x="8937" y="788"/>
                    <a:pt x="8792" y="938"/>
                  </a:cubicBezTo>
                  <a:cubicBezTo>
                    <a:pt x="8788" y="946"/>
                    <a:pt x="8780" y="949"/>
                    <a:pt x="8770" y="949"/>
                  </a:cubicBezTo>
                  <a:cubicBezTo>
                    <a:pt x="8746" y="949"/>
                    <a:pt x="8710" y="935"/>
                    <a:pt x="8685" y="926"/>
                  </a:cubicBezTo>
                  <a:cubicBezTo>
                    <a:pt x="8647" y="920"/>
                    <a:pt x="8608" y="917"/>
                    <a:pt x="8570" y="917"/>
                  </a:cubicBezTo>
                  <a:cubicBezTo>
                    <a:pt x="8321" y="917"/>
                    <a:pt x="8069" y="1039"/>
                    <a:pt x="7819" y="1039"/>
                  </a:cubicBezTo>
                  <a:cubicBezTo>
                    <a:pt x="7698" y="1039"/>
                    <a:pt x="7578" y="1011"/>
                    <a:pt x="7459" y="926"/>
                  </a:cubicBezTo>
                  <a:cubicBezTo>
                    <a:pt x="7457" y="925"/>
                    <a:pt x="7456" y="925"/>
                    <a:pt x="7453" y="925"/>
                  </a:cubicBezTo>
                  <a:cubicBezTo>
                    <a:pt x="7435" y="925"/>
                    <a:pt x="7386" y="966"/>
                    <a:pt x="7375" y="998"/>
                  </a:cubicBezTo>
                  <a:cubicBezTo>
                    <a:pt x="7314" y="1120"/>
                    <a:pt x="7244" y="1129"/>
                    <a:pt x="7128" y="1129"/>
                  </a:cubicBezTo>
                  <a:cubicBezTo>
                    <a:pt x="7109" y="1129"/>
                    <a:pt x="7088" y="1129"/>
                    <a:pt x="7066" y="1129"/>
                  </a:cubicBezTo>
                  <a:cubicBezTo>
                    <a:pt x="7040" y="1128"/>
                    <a:pt x="7015" y="1128"/>
                    <a:pt x="6990" y="1128"/>
                  </a:cubicBezTo>
                  <a:cubicBezTo>
                    <a:pt x="6305" y="1128"/>
                    <a:pt x="5671" y="1429"/>
                    <a:pt x="4982" y="1486"/>
                  </a:cubicBezTo>
                  <a:cubicBezTo>
                    <a:pt x="4482" y="1534"/>
                    <a:pt x="3958" y="1665"/>
                    <a:pt x="3506" y="1950"/>
                  </a:cubicBezTo>
                  <a:cubicBezTo>
                    <a:pt x="3208" y="2141"/>
                    <a:pt x="2839" y="2188"/>
                    <a:pt x="2565" y="2427"/>
                  </a:cubicBezTo>
                  <a:cubicBezTo>
                    <a:pt x="2160" y="2796"/>
                    <a:pt x="1756" y="3153"/>
                    <a:pt x="1351" y="3510"/>
                  </a:cubicBezTo>
                  <a:cubicBezTo>
                    <a:pt x="970" y="3832"/>
                    <a:pt x="565" y="4177"/>
                    <a:pt x="482" y="4689"/>
                  </a:cubicBezTo>
                  <a:cubicBezTo>
                    <a:pt x="386" y="5236"/>
                    <a:pt x="398" y="5784"/>
                    <a:pt x="232" y="6344"/>
                  </a:cubicBezTo>
                  <a:cubicBezTo>
                    <a:pt x="17" y="7058"/>
                    <a:pt x="113" y="7832"/>
                    <a:pt x="77" y="8582"/>
                  </a:cubicBezTo>
                  <a:cubicBezTo>
                    <a:pt x="41" y="9701"/>
                    <a:pt x="136" y="10820"/>
                    <a:pt x="29" y="11940"/>
                  </a:cubicBezTo>
                  <a:cubicBezTo>
                    <a:pt x="0" y="12181"/>
                    <a:pt x="97" y="12305"/>
                    <a:pt x="268" y="12305"/>
                  </a:cubicBezTo>
                  <a:cubicBezTo>
                    <a:pt x="307" y="12305"/>
                    <a:pt x="351" y="12298"/>
                    <a:pt x="398" y="12285"/>
                  </a:cubicBezTo>
                  <a:cubicBezTo>
                    <a:pt x="810" y="12180"/>
                    <a:pt x="1222" y="12161"/>
                    <a:pt x="1634" y="12161"/>
                  </a:cubicBezTo>
                  <a:cubicBezTo>
                    <a:pt x="1864" y="12161"/>
                    <a:pt x="2094" y="12167"/>
                    <a:pt x="2324" y="12167"/>
                  </a:cubicBezTo>
                  <a:cubicBezTo>
                    <a:pt x="2384" y="12167"/>
                    <a:pt x="2445" y="12167"/>
                    <a:pt x="2506" y="12166"/>
                  </a:cubicBezTo>
                  <a:cubicBezTo>
                    <a:pt x="2732" y="12163"/>
                    <a:pt x="2959" y="12161"/>
                    <a:pt x="3185" y="12161"/>
                  </a:cubicBezTo>
                  <a:cubicBezTo>
                    <a:pt x="3804" y="12161"/>
                    <a:pt x="4423" y="12172"/>
                    <a:pt x="5042" y="12190"/>
                  </a:cubicBezTo>
                  <a:cubicBezTo>
                    <a:pt x="5137" y="12192"/>
                    <a:pt x="5232" y="12193"/>
                    <a:pt x="5327" y="12193"/>
                  </a:cubicBezTo>
                  <a:cubicBezTo>
                    <a:pt x="5728" y="12193"/>
                    <a:pt x="6123" y="12176"/>
                    <a:pt x="6518" y="12166"/>
                  </a:cubicBezTo>
                  <a:cubicBezTo>
                    <a:pt x="6576" y="12164"/>
                    <a:pt x="6635" y="12164"/>
                    <a:pt x="6694" y="12164"/>
                  </a:cubicBezTo>
                  <a:cubicBezTo>
                    <a:pt x="6871" y="12164"/>
                    <a:pt x="7051" y="12169"/>
                    <a:pt x="7229" y="12169"/>
                  </a:cubicBezTo>
                  <a:cubicBezTo>
                    <a:pt x="7468" y="12169"/>
                    <a:pt x="7703" y="12160"/>
                    <a:pt x="7923" y="12118"/>
                  </a:cubicBezTo>
                  <a:cubicBezTo>
                    <a:pt x="8064" y="12094"/>
                    <a:pt x="8205" y="12086"/>
                    <a:pt x="8344" y="12086"/>
                  </a:cubicBezTo>
                  <a:cubicBezTo>
                    <a:pt x="8637" y="12086"/>
                    <a:pt x="8926" y="12122"/>
                    <a:pt x="9215" y="12122"/>
                  </a:cubicBezTo>
                  <a:cubicBezTo>
                    <a:pt x="9264" y="12122"/>
                    <a:pt x="9314" y="12121"/>
                    <a:pt x="9364" y="12118"/>
                  </a:cubicBezTo>
                  <a:cubicBezTo>
                    <a:pt x="9388" y="12117"/>
                    <a:pt x="9413" y="12117"/>
                    <a:pt x="9438" y="12117"/>
                  </a:cubicBezTo>
                  <a:cubicBezTo>
                    <a:pt x="9665" y="12117"/>
                    <a:pt x="9907" y="12148"/>
                    <a:pt x="10132" y="12148"/>
                  </a:cubicBezTo>
                  <a:cubicBezTo>
                    <a:pt x="10242" y="12148"/>
                    <a:pt x="10349" y="12140"/>
                    <a:pt x="10447" y="12118"/>
                  </a:cubicBezTo>
                  <a:cubicBezTo>
                    <a:pt x="10995" y="12011"/>
                    <a:pt x="11543" y="12059"/>
                    <a:pt x="12078" y="12035"/>
                  </a:cubicBezTo>
                  <a:cubicBezTo>
                    <a:pt x="12673" y="12014"/>
                    <a:pt x="21563" y="11974"/>
                    <a:pt x="23952" y="11974"/>
                  </a:cubicBezTo>
                  <a:cubicBezTo>
                    <a:pt x="24242" y="11974"/>
                    <a:pt x="24436" y="11974"/>
                    <a:pt x="24508" y="11975"/>
                  </a:cubicBezTo>
                  <a:cubicBezTo>
                    <a:pt x="24530" y="11976"/>
                    <a:pt x="24551" y="11976"/>
                    <a:pt x="24573" y="11976"/>
                  </a:cubicBezTo>
                  <a:cubicBezTo>
                    <a:pt x="24960" y="11976"/>
                    <a:pt x="25376" y="11880"/>
                    <a:pt x="25782" y="11880"/>
                  </a:cubicBezTo>
                  <a:cubicBezTo>
                    <a:pt x="30447" y="11869"/>
                    <a:pt x="35090" y="11543"/>
                    <a:pt x="34826" y="11543"/>
                  </a:cubicBezTo>
                  <a:cubicBezTo>
                    <a:pt x="34809" y="11543"/>
                    <a:pt x="34771" y="11544"/>
                    <a:pt x="34712" y="11547"/>
                  </a:cubicBezTo>
                  <a:cubicBezTo>
                    <a:pt x="35581" y="11499"/>
                    <a:pt x="45380" y="11416"/>
                    <a:pt x="46261" y="11356"/>
                  </a:cubicBezTo>
                  <a:cubicBezTo>
                    <a:pt x="47071" y="11285"/>
                    <a:pt x="47880" y="11285"/>
                    <a:pt x="48678" y="11201"/>
                  </a:cubicBezTo>
                  <a:cubicBezTo>
                    <a:pt x="49250" y="11142"/>
                    <a:pt x="49821" y="11154"/>
                    <a:pt x="50393" y="11082"/>
                  </a:cubicBezTo>
                  <a:cubicBezTo>
                    <a:pt x="50655" y="11051"/>
                    <a:pt x="50932" y="11035"/>
                    <a:pt x="51208" y="11035"/>
                  </a:cubicBezTo>
                  <a:cubicBezTo>
                    <a:pt x="51346" y="11035"/>
                    <a:pt x="51484" y="11039"/>
                    <a:pt x="51619" y="11047"/>
                  </a:cubicBezTo>
                  <a:cubicBezTo>
                    <a:pt x="51641" y="11047"/>
                    <a:pt x="51662" y="11048"/>
                    <a:pt x="51685" y="11048"/>
                  </a:cubicBezTo>
                  <a:cubicBezTo>
                    <a:pt x="51884" y="11048"/>
                    <a:pt x="52099" y="11024"/>
                    <a:pt x="52299" y="11024"/>
                  </a:cubicBezTo>
                  <a:cubicBezTo>
                    <a:pt x="52479" y="11024"/>
                    <a:pt x="52646" y="11043"/>
                    <a:pt x="52774" y="11118"/>
                  </a:cubicBezTo>
                  <a:cubicBezTo>
                    <a:pt x="52963" y="11223"/>
                    <a:pt x="53153" y="11247"/>
                    <a:pt x="53340" y="11247"/>
                  </a:cubicBezTo>
                  <a:cubicBezTo>
                    <a:pt x="53495" y="11247"/>
                    <a:pt x="53649" y="11231"/>
                    <a:pt x="53800" y="11231"/>
                  </a:cubicBezTo>
                  <a:cubicBezTo>
                    <a:pt x="53880" y="11231"/>
                    <a:pt x="53958" y="11235"/>
                    <a:pt x="54036" y="11249"/>
                  </a:cubicBezTo>
                  <a:cubicBezTo>
                    <a:pt x="54147" y="11270"/>
                    <a:pt x="54266" y="11279"/>
                    <a:pt x="54390" y="11279"/>
                  </a:cubicBezTo>
                  <a:cubicBezTo>
                    <a:pt x="54755" y="11279"/>
                    <a:pt x="55162" y="11201"/>
                    <a:pt x="55536" y="11130"/>
                  </a:cubicBezTo>
                  <a:cubicBezTo>
                    <a:pt x="55631" y="11118"/>
                    <a:pt x="55822" y="11142"/>
                    <a:pt x="55798" y="10963"/>
                  </a:cubicBezTo>
                  <a:cubicBezTo>
                    <a:pt x="55774" y="10761"/>
                    <a:pt x="55881" y="10559"/>
                    <a:pt x="55846" y="10368"/>
                  </a:cubicBezTo>
                  <a:cubicBezTo>
                    <a:pt x="55679" y="9737"/>
                    <a:pt x="55929" y="9094"/>
                    <a:pt x="55786" y="8451"/>
                  </a:cubicBezTo>
                  <a:cubicBezTo>
                    <a:pt x="55703" y="8094"/>
                    <a:pt x="55881" y="7689"/>
                    <a:pt x="55810" y="7356"/>
                  </a:cubicBezTo>
                  <a:cubicBezTo>
                    <a:pt x="55679" y="6713"/>
                    <a:pt x="56155" y="6106"/>
                    <a:pt x="55917" y="5701"/>
                  </a:cubicBezTo>
                  <a:cubicBezTo>
                    <a:pt x="55762" y="4855"/>
                    <a:pt x="55846" y="4201"/>
                    <a:pt x="55381" y="3677"/>
                  </a:cubicBezTo>
                  <a:cubicBezTo>
                    <a:pt x="55334" y="3617"/>
                    <a:pt x="55274" y="3546"/>
                    <a:pt x="55262" y="3474"/>
                  </a:cubicBezTo>
                  <a:cubicBezTo>
                    <a:pt x="55215" y="3022"/>
                    <a:pt x="54941" y="2712"/>
                    <a:pt x="54667" y="2391"/>
                  </a:cubicBezTo>
                  <a:cubicBezTo>
                    <a:pt x="54346" y="2010"/>
                    <a:pt x="53893" y="1819"/>
                    <a:pt x="53488" y="1593"/>
                  </a:cubicBezTo>
                  <a:cubicBezTo>
                    <a:pt x="53344" y="1516"/>
                    <a:pt x="53136" y="1392"/>
                    <a:pt x="52873" y="1392"/>
                  </a:cubicBezTo>
                  <a:cubicBezTo>
                    <a:pt x="52811" y="1392"/>
                    <a:pt x="52746" y="1399"/>
                    <a:pt x="52679" y="1415"/>
                  </a:cubicBezTo>
                  <a:cubicBezTo>
                    <a:pt x="52572" y="1439"/>
                    <a:pt x="52448" y="1455"/>
                    <a:pt x="52319" y="1455"/>
                  </a:cubicBezTo>
                  <a:cubicBezTo>
                    <a:pt x="52073" y="1455"/>
                    <a:pt x="51811" y="1396"/>
                    <a:pt x="51631" y="1224"/>
                  </a:cubicBezTo>
                  <a:cubicBezTo>
                    <a:pt x="51440" y="1063"/>
                    <a:pt x="51274" y="1004"/>
                    <a:pt x="51076" y="1004"/>
                  </a:cubicBezTo>
                  <a:cubicBezTo>
                    <a:pt x="51040" y="1004"/>
                    <a:pt x="51003" y="1006"/>
                    <a:pt x="50964" y="1010"/>
                  </a:cubicBezTo>
                  <a:cubicBezTo>
                    <a:pt x="50954" y="1011"/>
                    <a:pt x="50944" y="1011"/>
                    <a:pt x="50934" y="1011"/>
                  </a:cubicBezTo>
                  <a:cubicBezTo>
                    <a:pt x="50815" y="1011"/>
                    <a:pt x="50706" y="949"/>
                    <a:pt x="50607" y="938"/>
                  </a:cubicBezTo>
                  <a:cubicBezTo>
                    <a:pt x="50265" y="900"/>
                    <a:pt x="49946" y="688"/>
                    <a:pt x="49596" y="688"/>
                  </a:cubicBezTo>
                  <a:cubicBezTo>
                    <a:pt x="49507" y="688"/>
                    <a:pt x="49415" y="702"/>
                    <a:pt x="49321" y="736"/>
                  </a:cubicBezTo>
                  <a:cubicBezTo>
                    <a:pt x="49265" y="755"/>
                    <a:pt x="49209" y="773"/>
                    <a:pt x="49158" y="773"/>
                  </a:cubicBezTo>
                  <a:cubicBezTo>
                    <a:pt x="49112" y="773"/>
                    <a:pt x="49069" y="758"/>
                    <a:pt x="49035" y="712"/>
                  </a:cubicBezTo>
                  <a:cubicBezTo>
                    <a:pt x="48945" y="597"/>
                    <a:pt x="48837" y="573"/>
                    <a:pt x="48720" y="573"/>
                  </a:cubicBezTo>
                  <a:cubicBezTo>
                    <a:pt x="48668" y="573"/>
                    <a:pt x="48614" y="577"/>
                    <a:pt x="48559" y="581"/>
                  </a:cubicBezTo>
                  <a:cubicBezTo>
                    <a:pt x="48548" y="582"/>
                    <a:pt x="48537" y="582"/>
                    <a:pt x="48525" y="582"/>
                  </a:cubicBezTo>
                  <a:cubicBezTo>
                    <a:pt x="48313" y="582"/>
                    <a:pt x="48106" y="441"/>
                    <a:pt x="47892" y="441"/>
                  </a:cubicBezTo>
                  <a:cubicBezTo>
                    <a:pt x="47795" y="441"/>
                    <a:pt x="47696" y="471"/>
                    <a:pt x="47595" y="557"/>
                  </a:cubicBezTo>
                  <a:cubicBezTo>
                    <a:pt x="47591" y="561"/>
                    <a:pt x="47584" y="562"/>
                    <a:pt x="47575" y="562"/>
                  </a:cubicBezTo>
                  <a:cubicBezTo>
                    <a:pt x="47549" y="562"/>
                    <a:pt x="47508" y="551"/>
                    <a:pt x="47499" y="534"/>
                  </a:cubicBezTo>
                  <a:cubicBezTo>
                    <a:pt x="47470" y="429"/>
                    <a:pt x="47408" y="401"/>
                    <a:pt x="47341" y="401"/>
                  </a:cubicBezTo>
                  <a:cubicBezTo>
                    <a:pt x="47271" y="401"/>
                    <a:pt x="47197" y="432"/>
                    <a:pt x="47154" y="438"/>
                  </a:cubicBezTo>
                  <a:cubicBezTo>
                    <a:pt x="46937" y="452"/>
                    <a:pt x="46719" y="466"/>
                    <a:pt x="46502" y="466"/>
                  </a:cubicBezTo>
                  <a:cubicBezTo>
                    <a:pt x="46159" y="466"/>
                    <a:pt x="45820" y="431"/>
                    <a:pt x="45499" y="307"/>
                  </a:cubicBezTo>
                  <a:cubicBezTo>
                    <a:pt x="45259" y="225"/>
                    <a:pt x="42493" y="213"/>
                    <a:pt x="39888" y="213"/>
                  </a:cubicBezTo>
                  <a:cubicBezTo>
                    <a:pt x="38859" y="213"/>
                    <a:pt x="37855" y="215"/>
                    <a:pt x="37041" y="215"/>
                  </a:cubicBezTo>
                  <a:cubicBezTo>
                    <a:pt x="36039" y="215"/>
                    <a:pt x="35326" y="212"/>
                    <a:pt x="35212" y="200"/>
                  </a:cubicBezTo>
                  <a:cubicBezTo>
                    <a:pt x="35006" y="172"/>
                    <a:pt x="34797" y="164"/>
                    <a:pt x="34586" y="164"/>
                  </a:cubicBezTo>
                  <a:cubicBezTo>
                    <a:pt x="34305" y="164"/>
                    <a:pt x="34021" y="179"/>
                    <a:pt x="33736" y="179"/>
                  </a:cubicBezTo>
                  <a:cubicBezTo>
                    <a:pt x="33593" y="179"/>
                    <a:pt x="33450" y="175"/>
                    <a:pt x="33307" y="164"/>
                  </a:cubicBezTo>
                  <a:cubicBezTo>
                    <a:pt x="33144" y="150"/>
                    <a:pt x="32972" y="119"/>
                    <a:pt x="32794" y="119"/>
                  </a:cubicBezTo>
                  <a:cubicBezTo>
                    <a:pt x="32673" y="119"/>
                    <a:pt x="32551" y="133"/>
                    <a:pt x="32426" y="176"/>
                  </a:cubicBezTo>
                  <a:cubicBezTo>
                    <a:pt x="32353" y="196"/>
                    <a:pt x="32258" y="215"/>
                    <a:pt x="32159" y="215"/>
                  </a:cubicBezTo>
                  <a:cubicBezTo>
                    <a:pt x="32015" y="215"/>
                    <a:pt x="31860" y="174"/>
                    <a:pt x="31747" y="33"/>
                  </a:cubicBezTo>
                  <a:cubicBezTo>
                    <a:pt x="31730" y="10"/>
                    <a:pt x="31709" y="1"/>
                    <a:pt x="316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371767" y="1897009"/>
              <a:ext cx="584347" cy="756531"/>
            </a:xfrm>
            <a:custGeom>
              <a:rect b="b" l="l" r="r" t="t"/>
              <a:pathLst>
                <a:path extrusionOk="0" h="38199" w="29505">
                  <a:moveTo>
                    <a:pt x="15455" y="1"/>
                  </a:moveTo>
                  <a:cubicBezTo>
                    <a:pt x="14649" y="1"/>
                    <a:pt x="13844" y="29"/>
                    <a:pt x="13038" y="53"/>
                  </a:cubicBezTo>
                  <a:cubicBezTo>
                    <a:pt x="12455" y="65"/>
                    <a:pt x="11848" y="196"/>
                    <a:pt x="11324" y="410"/>
                  </a:cubicBezTo>
                  <a:cubicBezTo>
                    <a:pt x="10681" y="672"/>
                    <a:pt x="9978" y="815"/>
                    <a:pt x="9359" y="1172"/>
                  </a:cubicBezTo>
                  <a:cubicBezTo>
                    <a:pt x="9062" y="1351"/>
                    <a:pt x="8597" y="1279"/>
                    <a:pt x="8431" y="1684"/>
                  </a:cubicBezTo>
                  <a:cubicBezTo>
                    <a:pt x="8417" y="1712"/>
                    <a:pt x="8386" y="1723"/>
                    <a:pt x="8354" y="1723"/>
                  </a:cubicBezTo>
                  <a:cubicBezTo>
                    <a:pt x="8331" y="1723"/>
                    <a:pt x="8307" y="1718"/>
                    <a:pt x="8288" y="1708"/>
                  </a:cubicBezTo>
                  <a:cubicBezTo>
                    <a:pt x="8244" y="1687"/>
                    <a:pt x="8201" y="1678"/>
                    <a:pt x="8160" y="1678"/>
                  </a:cubicBezTo>
                  <a:cubicBezTo>
                    <a:pt x="7992" y="1678"/>
                    <a:pt x="7859" y="1827"/>
                    <a:pt x="7811" y="1874"/>
                  </a:cubicBezTo>
                  <a:cubicBezTo>
                    <a:pt x="7478" y="2244"/>
                    <a:pt x="6990" y="2398"/>
                    <a:pt x="6573" y="2648"/>
                  </a:cubicBezTo>
                  <a:cubicBezTo>
                    <a:pt x="6490" y="2696"/>
                    <a:pt x="6478" y="2779"/>
                    <a:pt x="6407" y="2815"/>
                  </a:cubicBezTo>
                  <a:cubicBezTo>
                    <a:pt x="6037" y="3041"/>
                    <a:pt x="5906" y="3541"/>
                    <a:pt x="5383" y="3613"/>
                  </a:cubicBezTo>
                  <a:cubicBezTo>
                    <a:pt x="5347" y="3625"/>
                    <a:pt x="5287" y="3684"/>
                    <a:pt x="5287" y="3720"/>
                  </a:cubicBezTo>
                  <a:cubicBezTo>
                    <a:pt x="5192" y="4232"/>
                    <a:pt x="4513" y="4280"/>
                    <a:pt x="4311" y="4732"/>
                  </a:cubicBezTo>
                  <a:cubicBezTo>
                    <a:pt x="4275" y="4803"/>
                    <a:pt x="3894" y="4815"/>
                    <a:pt x="3978" y="5113"/>
                  </a:cubicBezTo>
                  <a:cubicBezTo>
                    <a:pt x="3990" y="5137"/>
                    <a:pt x="3906" y="5208"/>
                    <a:pt x="3882" y="5208"/>
                  </a:cubicBezTo>
                  <a:cubicBezTo>
                    <a:pt x="3855" y="5203"/>
                    <a:pt x="3830" y="5201"/>
                    <a:pt x="3808" y="5201"/>
                  </a:cubicBezTo>
                  <a:cubicBezTo>
                    <a:pt x="3612" y="5201"/>
                    <a:pt x="3625" y="5376"/>
                    <a:pt x="3561" y="5494"/>
                  </a:cubicBezTo>
                  <a:cubicBezTo>
                    <a:pt x="3347" y="5887"/>
                    <a:pt x="3061" y="6244"/>
                    <a:pt x="2739" y="6566"/>
                  </a:cubicBezTo>
                  <a:cubicBezTo>
                    <a:pt x="2668" y="6637"/>
                    <a:pt x="2608" y="6685"/>
                    <a:pt x="2597" y="6768"/>
                  </a:cubicBezTo>
                  <a:cubicBezTo>
                    <a:pt x="2585" y="7113"/>
                    <a:pt x="2144" y="7280"/>
                    <a:pt x="2156" y="7661"/>
                  </a:cubicBezTo>
                  <a:cubicBezTo>
                    <a:pt x="2168" y="7899"/>
                    <a:pt x="1727" y="7982"/>
                    <a:pt x="1835" y="8292"/>
                  </a:cubicBezTo>
                  <a:cubicBezTo>
                    <a:pt x="1835" y="8316"/>
                    <a:pt x="1799" y="8363"/>
                    <a:pt x="1775" y="8375"/>
                  </a:cubicBezTo>
                  <a:cubicBezTo>
                    <a:pt x="1465" y="8506"/>
                    <a:pt x="1525" y="8792"/>
                    <a:pt x="1442" y="9006"/>
                  </a:cubicBezTo>
                  <a:cubicBezTo>
                    <a:pt x="1382" y="9161"/>
                    <a:pt x="1442" y="9352"/>
                    <a:pt x="1215" y="9435"/>
                  </a:cubicBezTo>
                  <a:cubicBezTo>
                    <a:pt x="1001" y="9530"/>
                    <a:pt x="989" y="9721"/>
                    <a:pt x="1061" y="9864"/>
                  </a:cubicBezTo>
                  <a:cubicBezTo>
                    <a:pt x="1120" y="9983"/>
                    <a:pt x="1096" y="10054"/>
                    <a:pt x="1037" y="10161"/>
                  </a:cubicBezTo>
                  <a:cubicBezTo>
                    <a:pt x="918" y="10352"/>
                    <a:pt x="680" y="10435"/>
                    <a:pt x="692" y="10792"/>
                  </a:cubicBezTo>
                  <a:cubicBezTo>
                    <a:pt x="715" y="11114"/>
                    <a:pt x="561" y="11542"/>
                    <a:pt x="465" y="11923"/>
                  </a:cubicBezTo>
                  <a:cubicBezTo>
                    <a:pt x="346" y="12376"/>
                    <a:pt x="251" y="12828"/>
                    <a:pt x="239" y="13304"/>
                  </a:cubicBezTo>
                  <a:cubicBezTo>
                    <a:pt x="227" y="13602"/>
                    <a:pt x="215" y="13935"/>
                    <a:pt x="120" y="14233"/>
                  </a:cubicBezTo>
                  <a:cubicBezTo>
                    <a:pt x="1" y="14626"/>
                    <a:pt x="1" y="15007"/>
                    <a:pt x="13" y="15412"/>
                  </a:cubicBezTo>
                  <a:cubicBezTo>
                    <a:pt x="13" y="15626"/>
                    <a:pt x="61" y="15829"/>
                    <a:pt x="37" y="16055"/>
                  </a:cubicBezTo>
                  <a:cubicBezTo>
                    <a:pt x="1" y="16614"/>
                    <a:pt x="72" y="17174"/>
                    <a:pt x="84" y="17734"/>
                  </a:cubicBezTo>
                  <a:cubicBezTo>
                    <a:pt x="108" y="18234"/>
                    <a:pt x="346" y="18722"/>
                    <a:pt x="311" y="19234"/>
                  </a:cubicBezTo>
                  <a:cubicBezTo>
                    <a:pt x="287" y="19674"/>
                    <a:pt x="477" y="20079"/>
                    <a:pt x="584" y="20484"/>
                  </a:cubicBezTo>
                  <a:cubicBezTo>
                    <a:pt x="680" y="20841"/>
                    <a:pt x="858" y="21234"/>
                    <a:pt x="930" y="21591"/>
                  </a:cubicBezTo>
                  <a:cubicBezTo>
                    <a:pt x="1061" y="22186"/>
                    <a:pt x="1334" y="22722"/>
                    <a:pt x="1537" y="23282"/>
                  </a:cubicBezTo>
                  <a:cubicBezTo>
                    <a:pt x="1870" y="24199"/>
                    <a:pt x="2358" y="25068"/>
                    <a:pt x="2763" y="25961"/>
                  </a:cubicBezTo>
                  <a:cubicBezTo>
                    <a:pt x="3120" y="26758"/>
                    <a:pt x="3585" y="27497"/>
                    <a:pt x="4049" y="28235"/>
                  </a:cubicBezTo>
                  <a:cubicBezTo>
                    <a:pt x="4418" y="28830"/>
                    <a:pt x="4906" y="29390"/>
                    <a:pt x="5359" y="29937"/>
                  </a:cubicBezTo>
                  <a:cubicBezTo>
                    <a:pt x="5883" y="30568"/>
                    <a:pt x="6383" y="31211"/>
                    <a:pt x="6954" y="31819"/>
                  </a:cubicBezTo>
                  <a:cubicBezTo>
                    <a:pt x="7692" y="32581"/>
                    <a:pt x="8550" y="33212"/>
                    <a:pt x="9205" y="34033"/>
                  </a:cubicBezTo>
                  <a:cubicBezTo>
                    <a:pt x="9228" y="34057"/>
                    <a:pt x="9264" y="34093"/>
                    <a:pt x="9300" y="34093"/>
                  </a:cubicBezTo>
                  <a:cubicBezTo>
                    <a:pt x="9681" y="34176"/>
                    <a:pt x="9836" y="34509"/>
                    <a:pt x="10062" y="34724"/>
                  </a:cubicBezTo>
                  <a:cubicBezTo>
                    <a:pt x="10359" y="35021"/>
                    <a:pt x="10669" y="35331"/>
                    <a:pt x="10990" y="35569"/>
                  </a:cubicBezTo>
                  <a:cubicBezTo>
                    <a:pt x="11443" y="35891"/>
                    <a:pt x="11895" y="36224"/>
                    <a:pt x="12348" y="36522"/>
                  </a:cubicBezTo>
                  <a:cubicBezTo>
                    <a:pt x="13062" y="37010"/>
                    <a:pt x="13788" y="37498"/>
                    <a:pt x="14419" y="38069"/>
                  </a:cubicBezTo>
                  <a:cubicBezTo>
                    <a:pt x="14519" y="38154"/>
                    <a:pt x="14612" y="38198"/>
                    <a:pt x="14701" y="38198"/>
                  </a:cubicBezTo>
                  <a:cubicBezTo>
                    <a:pt x="14814" y="38198"/>
                    <a:pt x="14920" y="38127"/>
                    <a:pt x="15027" y="37974"/>
                  </a:cubicBezTo>
                  <a:cubicBezTo>
                    <a:pt x="15109" y="37840"/>
                    <a:pt x="15291" y="37651"/>
                    <a:pt x="15447" y="37651"/>
                  </a:cubicBezTo>
                  <a:cubicBezTo>
                    <a:pt x="15470" y="37651"/>
                    <a:pt x="15493" y="37655"/>
                    <a:pt x="15515" y="37665"/>
                  </a:cubicBezTo>
                  <a:cubicBezTo>
                    <a:pt x="15575" y="37691"/>
                    <a:pt x="15622" y="37702"/>
                    <a:pt x="15658" y="37702"/>
                  </a:cubicBezTo>
                  <a:cubicBezTo>
                    <a:pt x="15799" y="37702"/>
                    <a:pt x="15777" y="37536"/>
                    <a:pt x="15777" y="37498"/>
                  </a:cubicBezTo>
                  <a:cubicBezTo>
                    <a:pt x="15801" y="37081"/>
                    <a:pt x="16229" y="36974"/>
                    <a:pt x="16467" y="36736"/>
                  </a:cubicBezTo>
                  <a:cubicBezTo>
                    <a:pt x="16610" y="36605"/>
                    <a:pt x="16908" y="36581"/>
                    <a:pt x="16825" y="36295"/>
                  </a:cubicBezTo>
                  <a:cubicBezTo>
                    <a:pt x="16806" y="36239"/>
                    <a:pt x="16817" y="36205"/>
                    <a:pt x="16857" y="36205"/>
                  </a:cubicBezTo>
                  <a:cubicBezTo>
                    <a:pt x="16868" y="36205"/>
                    <a:pt x="16881" y="36207"/>
                    <a:pt x="16896" y="36212"/>
                  </a:cubicBezTo>
                  <a:cubicBezTo>
                    <a:pt x="16949" y="36236"/>
                    <a:pt x="16991" y="36246"/>
                    <a:pt x="17023" y="36246"/>
                  </a:cubicBezTo>
                  <a:cubicBezTo>
                    <a:pt x="17135" y="36246"/>
                    <a:pt x="17137" y="36123"/>
                    <a:pt x="17146" y="36022"/>
                  </a:cubicBezTo>
                  <a:cubicBezTo>
                    <a:pt x="17146" y="35926"/>
                    <a:pt x="17206" y="35867"/>
                    <a:pt x="17289" y="35831"/>
                  </a:cubicBezTo>
                  <a:cubicBezTo>
                    <a:pt x="17503" y="35748"/>
                    <a:pt x="17825" y="35783"/>
                    <a:pt x="17765" y="35426"/>
                  </a:cubicBezTo>
                  <a:cubicBezTo>
                    <a:pt x="17765" y="35379"/>
                    <a:pt x="17831" y="35347"/>
                    <a:pt x="17906" y="35347"/>
                  </a:cubicBezTo>
                  <a:cubicBezTo>
                    <a:pt x="17926" y="35347"/>
                    <a:pt x="17947" y="35350"/>
                    <a:pt x="17968" y="35355"/>
                  </a:cubicBezTo>
                  <a:cubicBezTo>
                    <a:pt x="17984" y="35358"/>
                    <a:pt x="17999" y="35360"/>
                    <a:pt x="18014" y="35360"/>
                  </a:cubicBezTo>
                  <a:cubicBezTo>
                    <a:pt x="18095" y="35360"/>
                    <a:pt x="18151" y="35306"/>
                    <a:pt x="18182" y="35236"/>
                  </a:cubicBezTo>
                  <a:cubicBezTo>
                    <a:pt x="18253" y="35009"/>
                    <a:pt x="18420" y="34843"/>
                    <a:pt x="18515" y="34628"/>
                  </a:cubicBezTo>
                  <a:cubicBezTo>
                    <a:pt x="18551" y="34521"/>
                    <a:pt x="19027" y="34676"/>
                    <a:pt x="18813" y="34307"/>
                  </a:cubicBezTo>
                  <a:cubicBezTo>
                    <a:pt x="18860" y="34307"/>
                    <a:pt x="18920" y="34307"/>
                    <a:pt x="18968" y="34283"/>
                  </a:cubicBezTo>
                  <a:cubicBezTo>
                    <a:pt x="19122" y="34212"/>
                    <a:pt x="19241" y="34105"/>
                    <a:pt x="19361" y="33997"/>
                  </a:cubicBezTo>
                  <a:cubicBezTo>
                    <a:pt x="19587" y="33807"/>
                    <a:pt x="19194" y="33902"/>
                    <a:pt x="19277" y="33795"/>
                  </a:cubicBezTo>
                  <a:cubicBezTo>
                    <a:pt x="19302" y="33770"/>
                    <a:pt x="19330" y="33762"/>
                    <a:pt x="19359" y="33762"/>
                  </a:cubicBezTo>
                  <a:cubicBezTo>
                    <a:pt x="19411" y="33762"/>
                    <a:pt x="19468" y="33787"/>
                    <a:pt x="19521" y="33787"/>
                  </a:cubicBezTo>
                  <a:cubicBezTo>
                    <a:pt x="19553" y="33787"/>
                    <a:pt x="19584" y="33778"/>
                    <a:pt x="19611" y="33747"/>
                  </a:cubicBezTo>
                  <a:cubicBezTo>
                    <a:pt x="19745" y="33602"/>
                    <a:pt x="19626" y="33255"/>
                    <a:pt x="19980" y="33255"/>
                  </a:cubicBezTo>
                  <a:cubicBezTo>
                    <a:pt x="20002" y="33255"/>
                    <a:pt x="20025" y="33256"/>
                    <a:pt x="20051" y="33259"/>
                  </a:cubicBezTo>
                  <a:cubicBezTo>
                    <a:pt x="20063" y="33259"/>
                    <a:pt x="20051" y="33176"/>
                    <a:pt x="20003" y="33152"/>
                  </a:cubicBezTo>
                  <a:cubicBezTo>
                    <a:pt x="19968" y="33116"/>
                    <a:pt x="19896" y="33093"/>
                    <a:pt x="20003" y="33069"/>
                  </a:cubicBezTo>
                  <a:cubicBezTo>
                    <a:pt x="20515" y="32950"/>
                    <a:pt x="20408" y="32378"/>
                    <a:pt x="20837" y="32164"/>
                  </a:cubicBezTo>
                  <a:cubicBezTo>
                    <a:pt x="21158" y="32009"/>
                    <a:pt x="21242" y="31592"/>
                    <a:pt x="21563" y="31414"/>
                  </a:cubicBezTo>
                  <a:cubicBezTo>
                    <a:pt x="21674" y="31353"/>
                    <a:pt x="21683" y="31155"/>
                    <a:pt x="21836" y="31155"/>
                  </a:cubicBezTo>
                  <a:cubicBezTo>
                    <a:pt x="21863" y="31155"/>
                    <a:pt x="21895" y="31161"/>
                    <a:pt x="21932" y="31176"/>
                  </a:cubicBezTo>
                  <a:cubicBezTo>
                    <a:pt x="22004" y="30973"/>
                    <a:pt x="22194" y="30842"/>
                    <a:pt x="22254" y="30616"/>
                  </a:cubicBezTo>
                  <a:cubicBezTo>
                    <a:pt x="22308" y="30422"/>
                    <a:pt x="22303" y="30092"/>
                    <a:pt x="22662" y="30092"/>
                  </a:cubicBezTo>
                  <a:cubicBezTo>
                    <a:pt x="22700" y="30092"/>
                    <a:pt x="22743" y="30096"/>
                    <a:pt x="22790" y="30104"/>
                  </a:cubicBezTo>
                  <a:cubicBezTo>
                    <a:pt x="22754" y="29997"/>
                    <a:pt x="22611" y="29902"/>
                    <a:pt x="22718" y="29783"/>
                  </a:cubicBezTo>
                  <a:cubicBezTo>
                    <a:pt x="22921" y="29568"/>
                    <a:pt x="23147" y="29354"/>
                    <a:pt x="23337" y="29128"/>
                  </a:cubicBezTo>
                  <a:cubicBezTo>
                    <a:pt x="23444" y="29009"/>
                    <a:pt x="23587" y="28913"/>
                    <a:pt x="23683" y="28759"/>
                  </a:cubicBezTo>
                  <a:cubicBezTo>
                    <a:pt x="23754" y="28640"/>
                    <a:pt x="24087" y="28652"/>
                    <a:pt x="23933" y="28390"/>
                  </a:cubicBezTo>
                  <a:cubicBezTo>
                    <a:pt x="23940" y="28390"/>
                    <a:pt x="23954" y="28384"/>
                    <a:pt x="23965" y="28384"/>
                  </a:cubicBezTo>
                  <a:cubicBezTo>
                    <a:pt x="23971" y="28384"/>
                    <a:pt x="23976" y="28386"/>
                    <a:pt x="23980" y="28390"/>
                  </a:cubicBezTo>
                  <a:cubicBezTo>
                    <a:pt x="24049" y="28411"/>
                    <a:pt x="24093" y="28420"/>
                    <a:pt x="24119" y="28420"/>
                  </a:cubicBezTo>
                  <a:cubicBezTo>
                    <a:pt x="24207" y="28420"/>
                    <a:pt x="24079" y="28314"/>
                    <a:pt x="24052" y="28259"/>
                  </a:cubicBezTo>
                  <a:cubicBezTo>
                    <a:pt x="24040" y="28223"/>
                    <a:pt x="24028" y="28163"/>
                    <a:pt x="24028" y="28163"/>
                  </a:cubicBezTo>
                  <a:cubicBezTo>
                    <a:pt x="24325" y="28080"/>
                    <a:pt x="24266" y="27782"/>
                    <a:pt x="24397" y="27616"/>
                  </a:cubicBezTo>
                  <a:cubicBezTo>
                    <a:pt x="24477" y="27512"/>
                    <a:pt x="24613" y="27365"/>
                    <a:pt x="24708" y="27365"/>
                  </a:cubicBezTo>
                  <a:cubicBezTo>
                    <a:pt x="24711" y="27365"/>
                    <a:pt x="24715" y="27365"/>
                    <a:pt x="24718" y="27366"/>
                  </a:cubicBezTo>
                  <a:cubicBezTo>
                    <a:pt x="24760" y="27371"/>
                    <a:pt x="24795" y="27374"/>
                    <a:pt x="24822" y="27374"/>
                  </a:cubicBezTo>
                  <a:cubicBezTo>
                    <a:pt x="24919" y="27374"/>
                    <a:pt x="24929" y="27337"/>
                    <a:pt x="24873" y="27235"/>
                  </a:cubicBezTo>
                  <a:cubicBezTo>
                    <a:pt x="24778" y="27068"/>
                    <a:pt x="24790" y="26985"/>
                    <a:pt x="25028" y="26973"/>
                  </a:cubicBezTo>
                  <a:cubicBezTo>
                    <a:pt x="25147" y="26973"/>
                    <a:pt x="25099" y="26854"/>
                    <a:pt x="25135" y="26782"/>
                  </a:cubicBezTo>
                  <a:cubicBezTo>
                    <a:pt x="25373" y="26294"/>
                    <a:pt x="25445" y="25711"/>
                    <a:pt x="26064" y="25437"/>
                  </a:cubicBezTo>
                  <a:cubicBezTo>
                    <a:pt x="26088" y="25425"/>
                    <a:pt x="26088" y="25377"/>
                    <a:pt x="26099" y="25342"/>
                  </a:cubicBezTo>
                  <a:lnTo>
                    <a:pt x="26099" y="25342"/>
                  </a:lnTo>
                  <a:cubicBezTo>
                    <a:pt x="26038" y="25349"/>
                    <a:pt x="25982" y="25381"/>
                    <a:pt x="25902" y="25381"/>
                  </a:cubicBezTo>
                  <a:cubicBezTo>
                    <a:pt x="25858" y="25381"/>
                    <a:pt x="25806" y="25371"/>
                    <a:pt x="25742" y="25342"/>
                  </a:cubicBezTo>
                  <a:cubicBezTo>
                    <a:pt x="26409" y="25223"/>
                    <a:pt x="26004" y="24437"/>
                    <a:pt x="26659" y="24365"/>
                  </a:cubicBezTo>
                  <a:cubicBezTo>
                    <a:pt x="26647" y="24342"/>
                    <a:pt x="26611" y="24318"/>
                    <a:pt x="26600" y="24282"/>
                  </a:cubicBezTo>
                  <a:cubicBezTo>
                    <a:pt x="26528" y="24080"/>
                    <a:pt x="26695" y="23770"/>
                    <a:pt x="26731" y="23770"/>
                  </a:cubicBezTo>
                  <a:cubicBezTo>
                    <a:pt x="27100" y="23758"/>
                    <a:pt x="27004" y="23449"/>
                    <a:pt x="27112" y="23294"/>
                  </a:cubicBezTo>
                  <a:cubicBezTo>
                    <a:pt x="27171" y="23187"/>
                    <a:pt x="27076" y="23008"/>
                    <a:pt x="27207" y="22913"/>
                  </a:cubicBezTo>
                  <a:cubicBezTo>
                    <a:pt x="27671" y="22579"/>
                    <a:pt x="27350" y="21936"/>
                    <a:pt x="27885" y="21639"/>
                  </a:cubicBezTo>
                  <a:cubicBezTo>
                    <a:pt x="27885" y="21639"/>
                    <a:pt x="27885" y="21627"/>
                    <a:pt x="27885" y="21615"/>
                  </a:cubicBezTo>
                  <a:cubicBezTo>
                    <a:pt x="27695" y="21282"/>
                    <a:pt x="27981" y="20984"/>
                    <a:pt x="28100" y="20734"/>
                  </a:cubicBezTo>
                  <a:cubicBezTo>
                    <a:pt x="28290" y="20329"/>
                    <a:pt x="28433" y="19924"/>
                    <a:pt x="28612" y="19508"/>
                  </a:cubicBezTo>
                  <a:cubicBezTo>
                    <a:pt x="28826" y="18996"/>
                    <a:pt x="28933" y="18448"/>
                    <a:pt x="29076" y="17924"/>
                  </a:cubicBezTo>
                  <a:cubicBezTo>
                    <a:pt x="29183" y="17531"/>
                    <a:pt x="29302" y="17126"/>
                    <a:pt x="29326" y="16745"/>
                  </a:cubicBezTo>
                  <a:cubicBezTo>
                    <a:pt x="29362" y="16245"/>
                    <a:pt x="29505" y="15745"/>
                    <a:pt x="29433" y="15233"/>
                  </a:cubicBezTo>
                  <a:cubicBezTo>
                    <a:pt x="29362" y="14757"/>
                    <a:pt x="29421" y="14281"/>
                    <a:pt x="29386" y="13804"/>
                  </a:cubicBezTo>
                  <a:cubicBezTo>
                    <a:pt x="29338" y="13316"/>
                    <a:pt x="29219" y="12828"/>
                    <a:pt x="29207" y="12340"/>
                  </a:cubicBezTo>
                  <a:cubicBezTo>
                    <a:pt x="29195" y="11638"/>
                    <a:pt x="28909" y="11007"/>
                    <a:pt x="28731" y="10352"/>
                  </a:cubicBezTo>
                  <a:cubicBezTo>
                    <a:pt x="28564" y="9768"/>
                    <a:pt x="28350" y="9197"/>
                    <a:pt x="28100" y="8637"/>
                  </a:cubicBezTo>
                  <a:cubicBezTo>
                    <a:pt x="27647" y="7625"/>
                    <a:pt x="27159" y="6625"/>
                    <a:pt x="26504" y="5708"/>
                  </a:cubicBezTo>
                  <a:cubicBezTo>
                    <a:pt x="26207" y="5292"/>
                    <a:pt x="25945" y="4851"/>
                    <a:pt x="25564" y="4482"/>
                  </a:cubicBezTo>
                  <a:cubicBezTo>
                    <a:pt x="25337" y="4268"/>
                    <a:pt x="25087" y="4077"/>
                    <a:pt x="24849" y="3875"/>
                  </a:cubicBezTo>
                  <a:cubicBezTo>
                    <a:pt x="24254" y="3422"/>
                    <a:pt x="23718" y="2886"/>
                    <a:pt x="23063" y="2517"/>
                  </a:cubicBezTo>
                  <a:cubicBezTo>
                    <a:pt x="22480" y="2196"/>
                    <a:pt x="21992" y="1767"/>
                    <a:pt x="21420" y="1434"/>
                  </a:cubicBezTo>
                  <a:cubicBezTo>
                    <a:pt x="21027" y="1196"/>
                    <a:pt x="20563" y="1112"/>
                    <a:pt x="20182" y="886"/>
                  </a:cubicBezTo>
                  <a:cubicBezTo>
                    <a:pt x="19896" y="720"/>
                    <a:pt x="19444" y="839"/>
                    <a:pt x="19253" y="481"/>
                  </a:cubicBezTo>
                  <a:cubicBezTo>
                    <a:pt x="19232" y="446"/>
                    <a:pt x="19203" y="436"/>
                    <a:pt x="19172" y="436"/>
                  </a:cubicBezTo>
                  <a:cubicBezTo>
                    <a:pt x="19151" y="436"/>
                    <a:pt x="19130" y="441"/>
                    <a:pt x="19111" y="446"/>
                  </a:cubicBezTo>
                  <a:cubicBezTo>
                    <a:pt x="18997" y="487"/>
                    <a:pt x="18885" y="503"/>
                    <a:pt x="18775" y="503"/>
                  </a:cubicBezTo>
                  <a:cubicBezTo>
                    <a:pt x="18469" y="503"/>
                    <a:pt x="18180" y="372"/>
                    <a:pt x="17944" y="267"/>
                  </a:cubicBezTo>
                  <a:cubicBezTo>
                    <a:pt x="17539" y="77"/>
                    <a:pt x="17098" y="41"/>
                    <a:pt x="16717" y="29"/>
                  </a:cubicBezTo>
                  <a:cubicBezTo>
                    <a:pt x="16296" y="9"/>
                    <a:pt x="15876" y="1"/>
                    <a:pt x="1545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349604" y="1876629"/>
              <a:ext cx="626313" cy="790556"/>
            </a:xfrm>
            <a:custGeom>
              <a:rect b="b" l="l" r="r" t="t"/>
              <a:pathLst>
                <a:path extrusionOk="0" h="39917" w="31624">
                  <a:moveTo>
                    <a:pt x="16574" y="1030"/>
                  </a:moveTo>
                  <a:cubicBezTo>
                    <a:pt x="16995" y="1030"/>
                    <a:pt x="17415" y="1038"/>
                    <a:pt x="17836" y="1058"/>
                  </a:cubicBezTo>
                  <a:cubicBezTo>
                    <a:pt x="18217" y="1070"/>
                    <a:pt x="18658" y="1106"/>
                    <a:pt x="19063" y="1296"/>
                  </a:cubicBezTo>
                  <a:cubicBezTo>
                    <a:pt x="19299" y="1401"/>
                    <a:pt x="19588" y="1532"/>
                    <a:pt x="19894" y="1532"/>
                  </a:cubicBezTo>
                  <a:cubicBezTo>
                    <a:pt x="20004" y="1532"/>
                    <a:pt x="20116" y="1516"/>
                    <a:pt x="20230" y="1475"/>
                  </a:cubicBezTo>
                  <a:cubicBezTo>
                    <a:pt x="20249" y="1470"/>
                    <a:pt x="20270" y="1465"/>
                    <a:pt x="20291" y="1465"/>
                  </a:cubicBezTo>
                  <a:cubicBezTo>
                    <a:pt x="20322" y="1465"/>
                    <a:pt x="20351" y="1475"/>
                    <a:pt x="20372" y="1510"/>
                  </a:cubicBezTo>
                  <a:cubicBezTo>
                    <a:pt x="20563" y="1868"/>
                    <a:pt x="21015" y="1749"/>
                    <a:pt x="21301" y="1915"/>
                  </a:cubicBezTo>
                  <a:cubicBezTo>
                    <a:pt x="21682" y="2141"/>
                    <a:pt x="22146" y="2225"/>
                    <a:pt x="22539" y="2463"/>
                  </a:cubicBezTo>
                  <a:cubicBezTo>
                    <a:pt x="23111" y="2796"/>
                    <a:pt x="23599" y="3225"/>
                    <a:pt x="24182" y="3546"/>
                  </a:cubicBezTo>
                  <a:cubicBezTo>
                    <a:pt x="24837" y="3915"/>
                    <a:pt x="25373" y="4451"/>
                    <a:pt x="25968" y="4904"/>
                  </a:cubicBezTo>
                  <a:cubicBezTo>
                    <a:pt x="26206" y="5106"/>
                    <a:pt x="26456" y="5297"/>
                    <a:pt x="26683" y="5511"/>
                  </a:cubicBezTo>
                  <a:cubicBezTo>
                    <a:pt x="27064" y="5880"/>
                    <a:pt x="27326" y="6321"/>
                    <a:pt x="27623" y="6737"/>
                  </a:cubicBezTo>
                  <a:cubicBezTo>
                    <a:pt x="28278" y="7654"/>
                    <a:pt x="28766" y="8654"/>
                    <a:pt x="29219" y="9666"/>
                  </a:cubicBezTo>
                  <a:cubicBezTo>
                    <a:pt x="29469" y="10226"/>
                    <a:pt x="29683" y="10797"/>
                    <a:pt x="29850" y="11381"/>
                  </a:cubicBezTo>
                  <a:cubicBezTo>
                    <a:pt x="30028" y="12036"/>
                    <a:pt x="30314" y="12667"/>
                    <a:pt x="30326" y="13369"/>
                  </a:cubicBezTo>
                  <a:cubicBezTo>
                    <a:pt x="30338" y="13857"/>
                    <a:pt x="30457" y="14345"/>
                    <a:pt x="30505" y="14833"/>
                  </a:cubicBezTo>
                  <a:cubicBezTo>
                    <a:pt x="30540" y="15310"/>
                    <a:pt x="30481" y="15786"/>
                    <a:pt x="30552" y="16262"/>
                  </a:cubicBezTo>
                  <a:cubicBezTo>
                    <a:pt x="30624" y="16774"/>
                    <a:pt x="30481" y="17274"/>
                    <a:pt x="30445" y="17774"/>
                  </a:cubicBezTo>
                  <a:cubicBezTo>
                    <a:pt x="30421" y="18155"/>
                    <a:pt x="30302" y="18560"/>
                    <a:pt x="30195" y="18953"/>
                  </a:cubicBezTo>
                  <a:cubicBezTo>
                    <a:pt x="30052" y="19477"/>
                    <a:pt x="29945" y="20025"/>
                    <a:pt x="29731" y="20537"/>
                  </a:cubicBezTo>
                  <a:cubicBezTo>
                    <a:pt x="29552" y="20953"/>
                    <a:pt x="29409" y="21358"/>
                    <a:pt x="29219" y="21763"/>
                  </a:cubicBezTo>
                  <a:cubicBezTo>
                    <a:pt x="29100" y="22013"/>
                    <a:pt x="28814" y="22311"/>
                    <a:pt x="29004" y="22644"/>
                  </a:cubicBezTo>
                  <a:cubicBezTo>
                    <a:pt x="29004" y="22656"/>
                    <a:pt x="29004" y="22668"/>
                    <a:pt x="29004" y="22668"/>
                  </a:cubicBezTo>
                  <a:cubicBezTo>
                    <a:pt x="28469" y="22965"/>
                    <a:pt x="28790" y="23608"/>
                    <a:pt x="28326" y="23942"/>
                  </a:cubicBezTo>
                  <a:cubicBezTo>
                    <a:pt x="28195" y="24037"/>
                    <a:pt x="28290" y="24216"/>
                    <a:pt x="28231" y="24323"/>
                  </a:cubicBezTo>
                  <a:cubicBezTo>
                    <a:pt x="28123" y="24478"/>
                    <a:pt x="28219" y="24787"/>
                    <a:pt x="27850" y="24799"/>
                  </a:cubicBezTo>
                  <a:cubicBezTo>
                    <a:pt x="27814" y="24799"/>
                    <a:pt x="27647" y="25109"/>
                    <a:pt x="27719" y="25311"/>
                  </a:cubicBezTo>
                  <a:cubicBezTo>
                    <a:pt x="27730" y="25347"/>
                    <a:pt x="27766" y="25371"/>
                    <a:pt x="27778" y="25394"/>
                  </a:cubicBezTo>
                  <a:cubicBezTo>
                    <a:pt x="27123" y="25466"/>
                    <a:pt x="27528" y="26252"/>
                    <a:pt x="26861" y="26371"/>
                  </a:cubicBezTo>
                  <a:cubicBezTo>
                    <a:pt x="26925" y="26400"/>
                    <a:pt x="26977" y="26410"/>
                    <a:pt x="27021" y="26410"/>
                  </a:cubicBezTo>
                  <a:cubicBezTo>
                    <a:pt x="27101" y="26410"/>
                    <a:pt x="27157" y="26378"/>
                    <a:pt x="27218" y="26371"/>
                  </a:cubicBezTo>
                  <a:lnTo>
                    <a:pt x="27218" y="26371"/>
                  </a:lnTo>
                  <a:cubicBezTo>
                    <a:pt x="27207" y="26406"/>
                    <a:pt x="27207" y="26454"/>
                    <a:pt x="27183" y="26466"/>
                  </a:cubicBezTo>
                  <a:cubicBezTo>
                    <a:pt x="26564" y="26740"/>
                    <a:pt x="26492" y="27323"/>
                    <a:pt x="26254" y="27811"/>
                  </a:cubicBezTo>
                  <a:cubicBezTo>
                    <a:pt x="26218" y="27883"/>
                    <a:pt x="26266" y="28002"/>
                    <a:pt x="26147" y="28002"/>
                  </a:cubicBezTo>
                  <a:cubicBezTo>
                    <a:pt x="25909" y="28014"/>
                    <a:pt x="25897" y="28097"/>
                    <a:pt x="25992" y="28264"/>
                  </a:cubicBezTo>
                  <a:cubicBezTo>
                    <a:pt x="26048" y="28366"/>
                    <a:pt x="26038" y="28403"/>
                    <a:pt x="25941" y="28403"/>
                  </a:cubicBezTo>
                  <a:cubicBezTo>
                    <a:pt x="25914" y="28403"/>
                    <a:pt x="25879" y="28400"/>
                    <a:pt x="25837" y="28395"/>
                  </a:cubicBezTo>
                  <a:cubicBezTo>
                    <a:pt x="25834" y="28394"/>
                    <a:pt x="25830" y="28394"/>
                    <a:pt x="25827" y="28394"/>
                  </a:cubicBezTo>
                  <a:cubicBezTo>
                    <a:pt x="25732" y="28394"/>
                    <a:pt x="25596" y="28541"/>
                    <a:pt x="25516" y="28645"/>
                  </a:cubicBezTo>
                  <a:cubicBezTo>
                    <a:pt x="25385" y="28811"/>
                    <a:pt x="25444" y="29109"/>
                    <a:pt x="25147" y="29192"/>
                  </a:cubicBezTo>
                  <a:cubicBezTo>
                    <a:pt x="25147" y="29192"/>
                    <a:pt x="25159" y="29252"/>
                    <a:pt x="25171" y="29288"/>
                  </a:cubicBezTo>
                  <a:cubicBezTo>
                    <a:pt x="25198" y="29343"/>
                    <a:pt x="25326" y="29449"/>
                    <a:pt x="25238" y="29449"/>
                  </a:cubicBezTo>
                  <a:cubicBezTo>
                    <a:pt x="25212" y="29449"/>
                    <a:pt x="25168" y="29440"/>
                    <a:pt x="25099" y="29419"/>
                  </a:cubicBezTo>
                  <a:cubicBezTo>
                    <a:pt x="25095" y="29415"/>
                    <a:pt x="25090" y="29413"/>
                    <a:pt x="25084" y="29413"/>
                  </a:cubicBezTo>
                  <a:cubicBezTo>
                    <a:pt x="25073" y="29413"/>
                    <a:pt x="25059" y="29419"/>
                    <a:pt x="25052" y="29419"/>
                  </a:cubicBezTo>
                  <a:cubicBezTo>
                    <a:pt x="25206" y="29681"/>
                    <a:pt x="24873" y="29669"/>
                    <a:pt x="24802" y="29788"/>
                  </a:cubicBezTo>
                  <a:cubicBezTo>
                    <a:pt x="24706" y="29942"/>
                    <a:pt x="24563" y="30038"/>
                    <a:pt x="24456" y="30157"/>
                  </a:cubicBezTo>
                  <a:cubicBezTo>
                    <a:pt x="24266" y="30383"/>
                    <a:pt x="24040" y="30597"/>
                    <a:pt x="23837" y="30812"/>
                  </a:cubicBezTo>
                  <a:cubicBezTo>
                    <a:pt x="23730" y="30931"/>
                    <a:pt x="23873" y="31026"/>
                    <a:pt x="23909" y="31133"/>
                  </a:cubicBezTo>
                  <a:cubicBezTo>
                    <a:pt x="23862" y="31125"/>
                    <a:pt x="23819" y="31121"/>
                    <a:pt x="23781" y="31121"/>
                  </a:cubicBezTo>
                  <a:cubicBezTo>
                    <a:pt x="23422" y="31121"/>
                    <a:pt x="23427" y="31451"/>
                    <a:pt x="23373" y="31645"/>
                  </a:cubicBezTo>
                  <a:cubicBezTo>
                    <a:pt x="23313" y="31871"/>
                    <a:pt x="23123" y="32002"/>
                    <a:pt x="23051" y="32205"/>
                  </a:cubicBezTo>
                  <a:cubicBezTo>
                    <a:pt x="23014" y="32190"/>
                    <a:pt x="22982" y="32184"/>
                    <a:pt x="22955" y="32184"/>
                  </a:cubicBezTo>
                  <a:cubicBezTo>
                    <a:pt x="22802" y="32184"/>
                    <a:pt x="22793" y="32382"/>
                    <a:pt x="22682" y="32443"/>
                  </a:cubicBezTo>
                  <a:cubicBezTo>
                    <a:pt x="22361" y="32621"/>
                    <a:pt x="22277" y="33038"/>
                    <a:pt x="21956" y="33193"/>
                  </a:cubicBezTo>
                  <a:cubicBezTo>
                    <a:pt x="21527" y="33407"/>
                    <a:pt x="21634" y="33979"/>
                    <a:pt x="21122" y="34098"/>
                  </a:cubicBezTo>
                  <a:cubicBezTo>
                    <a:pt x="21015" y="34122"/>
                    <a:pt x="21087" y="34145"/>
                    <a:pt x="21122" y="34181"/>
                  </a:cubicBezTo>
                  <a:cubicBezTo>
                    <a:pt x="21170" y="34205"/>
                    <a:pt x="21182" y="34288"/>
                    <a:pt x="21170" y="34288"/>
                  </a:cubicBezTo>
                  <a:cubicBezTo>
                    <a:pt x="21144" y="34285"/>
                    <a:pt x="21121" y="34284"/>
                    <a:pt x="21099" y="34284"/>
                  </a:cubicBezTo>
                  <a:cubicBezTo>
                    <a:pt x="20745" y="34284"/>
                    <a:pt x="20864" y="34631"/>
                    <a:pt x="20730" y="34776"/>
                  </a:cubicBezTo>
                  <a:cubicBezTo>
                    <a:pt x="20703" y="34807"/>
                    <a:pt x="20672" y="34816"/>
                    <a:pt x="20640" y="34816"/>
                  </a:cubicBezTo>
                  <a:cubicBezTo>
                    <a:pt x="20587" y="34816"/>
                    <a:pt x="20530" y="34791"/>
                    <a:pt x="20478" y="34791"/>
                  </a:cubicBezTo>
                  <a:cubicBezTo>
                    <a:pt x="20449" y="34791"/>
                    <a:pt x="20421" y="34799"/>
                    <a:pt x="20396" y="34824"/>
                  </a:cubicBezTo>
                  <a:cubicBezTo>
                    <a:pt x="20313" y="34931"/>
                    <a:pt x="20706" y="34836"/>
                    <a:pt x="20480" y="35026"/>
                  </a:cubicBezTo>
                  <a:cubicBezTo>
                    <a:pt x="20360" y="35134"/>
                    <a:pt x="20241" y="35241"/>
                    <a:pt x="20087" y="35312"/>
                  </a:cubicBezTo>
                  <a:cubicBezTo>
                    <a:pt x="20039" y="35336"/>
                    <a:pt x="19979" y="35336"/>
                    <a:pt x="19932" y="35336"/>
                  </a:cubicBezTo>
                  <a:cubicBezTo>
                    <a:pt x="20146" y="35705"/>
                    <a:pt x="19670" y="35550"/>
                    <a:pt x="19634" y="35657"/>
                  </a:cubicBezTo>
                  <a:cubicBezTo>
                    <a:pt x="19539" y="35872"/>
                    <a:pt x="19372" y="36038"/>
                    <a:pt x="19301" y="36265"/>
                  </a:cubicBezTo>
                  <a:cubicBezTo>
                    <a:pt x="19270" y="36335"/>
                    <a:pt x="19214" y="36389"/>
                    <a:pt x="19133" y="36389"/>
                  </a:cubicBezTo>
                  <a:cubicBezTo>
                    <a:pt x="19118" y="36389"/>
                    <a:pt x="19103" y="36387"/>
                    <a:pt x="19087" y="36384"/>
                  </a:cubicBezTo>
                  <a:cubicBezTo>
                    <a:pt x="19066" y="36379"/>
                    <a:pt x="19045" y="36376"/>
                    <a:pt x="19025" y="36376"/>
                  </a:cubicBezTo>
                  <a:cubicBezTo>
                    <a:pt x="18950" y="36376"/>
                    <a:pt x="18884" y="36408"/>
                    <a:pt x="18884" y="36455"/>
                  </a:cubicBezTo>
                  <a:cubicBezTo>
                    <a:pt x="18944" y="36812"/>
                    <a:pt x="18622" y="36777"/>
                    <a:pt x="18408" y="36860"/>
                  </a:cubicBezTo>
                  <a:cubicBezTo>
                    <a:pt x="18325" y="36896"/>
                    <a:pt x="18265" y="36955"/>
                    <a:pt x="18265" y="37051"/>
                  </a:cubicBezTo>
                  <a:cubicBezTo>
                    <a:pt x="18256" y="37152"/>
                    <a:pt x="18254" y="37275"/>
                    <a:pt x="18142" y="37275"/>
                  </a:cubicBezTo>
                  <a:cubicBezTo>
                    <a:pt x="18110" y="37275"/>
                    <a:pt x="18068" y="37265"/>
                    <a:pt x="18015" y="37241"/>
                  </a:cubicBezTo>
                  <a:cubicBezTo>
                    <a:pt x="18000" y="37236"/>
                    <a:pt x="17987" y="37234"/>
                    <a:pt x="17976" y="37234"/>
                  </a:cubicBezTo>
                  <a:cubicBezTo>
                    <a:pt x="17936" y="37234"/>
                    <a:pt x="17925" y="37268"/>
                    <a:pt x="17944" y="37324"/>
                  </a:cubicBezTo>
                  <a:cubicBezTo>
                    <a:pt x="18027" y="37610"/>
                    <a:pt x="17729" y="37634"/>
                    <a:pt x="17586" y="37765"/>
                  </a:cubicBezTo>
                  <a:cubicBezTo>
                    <a:pt x="17348" y="38003"/>
                    <a:pt x="16920" y="38110"/>
                    <a:pt x="16896" y="38527"/>
                  </a:cubicBezTo>
                  <a:cubicBezTo>
                    <a:pt x="16896" y="38565"/>
                    <a:pt x="16918" y="38731"/>
                    <a:pt x="16777" y="38731"/>
                  </a:cubicBezTo>
                  <a:cubicBezTo>
                    <a:pt x="16741" y="38731"/>
                    <a:pt x="16694" y="38720"/>
                    <a:pt x="16634" y="38694"/>
                  </a:cubicBezTo>
                  <a:cubicBezTo>
                    <a:pt x="16612" y="38684"/>
                    <a:pt x="16589" y="38680"/>
                    <a:pt x="16566" y="38680"/>
                  </a:cubicBezTo>
                  <a:cubicBezTo>
                    <a:pt x="16410" y="38680"/>
                    <a:pt x="16228" y="38869"/>
                    <a:pt x="16146" y="39003"/>
                  </a:cubicBezTo>
                  <a:cubicBezTo>
                    <a:pt x="16039" y="39156"/>
                    <a:pt x="15933" y="39227"/>
                    <a:pt x="15820" y="39227"/>
                  </a:cubicBezTo>
                  <a:cubicBezTo>
                    <a:pt x="15731" y="39227"/>
                    <a:pt x="15638" y="39183"/>
                    <a:pt x="15538" y="39098"/>
                  </a:cubicBezTo>
                  <a:cubicBezTo>
                    <a:pt x="14907" y="38527"/>
                    <a:pt x="14181" y="38039"/>
                    <a:pt x="13467" y="37551"/>
                  </a:cubicBezTo>
                  <a:cubicBezTo>
                    <a:pt x="13014" y="37253"/>
                    <a:pt x="12562" y="36920"/>
                    <a:pt x="12109" y="36598"/>
                  </a:cubicBezTo>
                  <a:cubicBezTo>
                    <a:pt x="11788" y="36360"/>
                    <a:pt x="11478" y="36050"/>
                    <a:pt x="11181" y="35753"/>
                  </a:cubicBezTo>
                  <a:cubicBezTo>
                    <a:pt x="10955" y="35538"/>
                    <a:pt x="10800" y="35205"/>
                    <a:pt x="10419" y="35122"/>
                  </a:cubicBezTo>
                  <a:cubicBezTo>
                    <a:pt x="10383" y="35122"/>
                    <a:pt x="10347" y="35086"/>
                    <a:pt x="10324" y="35062"/>
                  </a:cubicBezTo>
                  <a:cubicBezTo>
                    <a:pt x="9669" y="34241"/>
                    <a:pt x="8811" y="33610"/>
                    <a:pt x="8073" y="32848"/>
                  </a:cubicBezTo>
                  <a:cubicBezTo>
                    <a:pt x="7502" y="32240"/>
                    <a:pt x="7002" y="31597"/>
                    <a:pt x="6478" y="30966"/>
                  </a:cubicBezTo>
                  <a:cubicBezTo>
                    <a:pt x="6025" y="30419"/>
                    <a:pt x="5537" y="29859"/>
                    <a:pt x="5168" y="29264"/>
                  </a:cubicBezTo>
                  <a:cubicBezTo>
                    <a:pt x="4704" y="28526"/>
                    <a:pt x="4239" y="27787"/>
                    <a:pt x="3882" y="26990"/>
                  </a:cubicBezTo>
                  <a:cubicBezTo>
                    <a:pt x="3477" y="26097"/>
                    <a:pt x="2989" y="25228"/>
                    <a:pt x="2656" y="24311"/>
                  </a:cubicBezTo>
                  <a:cubicBezTo>
                    <a:pt x="2453" y="23751"/>
                    <a:pt x="2180" y="23215"/>
                    <a:pt x="2049" y="22620"/>
                  </a:cubicBezTo>
                  <a:cubicBezTo>
                    <a:pt x="1977" y="22263"/>
                    <a:pt x="1799" y="21870"/>
                    <a:pt x="1703" y="21513"/>
                  </a:cubicBezTo>
                  <a:cubicBezTo>
                    <a:pt x="1596" y="21108"/>
                    <a:pt x="1406" y="20703"/>
                    <a:pt x="1430" y="20263"/>
                  </a:cubicBezTo>
                  <a:cubicBezTo>
                    <a:pt x="1465" y="19751"/>
                    <a:pt x="1227" y="19263"/>
                    <a:pt x="1203" y="18763"/>
                  </a:cubicBezTo>
                  <a:cubicBezTo>
                    <a:pt x="1191" y="18203"/>
                    <a:pt x="1120" y="17643"/>
                    <a:pt x="1156" y="17084"/>
                  </a:cubicBezTo>
                  <a:cubicBezTo>
                    <a:pt x="1180" y="16858"/>
                    <a:pt x="1132" y="16655"/>
                    <a:pt x="1132" y="16441"/>
                  </a:cubicBezTo>
                  <a:cubicBezTo>
                    <a:pt x="1120" y="16036"/>
                    <a:pt x="1120" y="15655"/>
                    <a:pt x="1239" y="15262"/>
                  </a:cubicBezTo>
                  <a:cubicBezTo>
                    <a:pt x="1334" y="14964"/>
                    <a:pt x="1346" y="14631"/>
                    <a:pt x="1358" y="14333"/>
                  </a:cubicBezTo>
                  <a:cubicBezTo>
                    <a:pt x="1370" y="13857"/>
                    <a:pt x="1465" y="13405"/>
                    <a:pt x="1584" y="12952"/>
                  </a:cubicBezTo>
                  <a:cubicBezTo>
                    <a:pt x="1680" y="12571"/>
                    <a:pt x="1834" y="12143"/>
                    <a:pt x="1811" y="11821"/>
                  </a:cubicBezTo>
                  <a:cubicBezTo>
                    <a:pt x="1799" y="11464"/>
                    <a:pt x="2037" y="11381"/>
                    <a:pt x="2156" y="11190"/>
                  </a:cubicBezTo>
                  <a:cubicBezTo>
                    <a:pt x="2215" y="11083"/>
                    <a:pt x="2239" y="11012"/>
                    <a:pt x="2180" y="10893"/>
                  </a:cubicBezTo>
                  <a:cubicBezTo>
                    <a:pt x="2108" y="10750"/>
                    <a:pt x="2120" y="10559"/>
                    <a:pt x="2334" y="10464"/>
                  </a:cubicBezTo>
                  <a:cubicBezTo>
                    <a:pt x="2561" y="10381"/>
                    <a:pt x="2501" y="10190"/>
                    <a:pt x="2561" y="10035"/>
                  </a:cubicBezTo>
                  <a:cubicBezTo>
                    <a:pt x="2644" y="9821"/>
                    <a:pt x="2584" y="9535"/>
                    <a:pt x="2894" y="9404"/>
                  </a:cubicBezTo>
                  <a:cubicBezTo>
                    <a:pt x="2918" y="9392"/>
                    <a:pt x="2954" y="9345"/>
                    <a:pt x="2954" y="9321"/>
                  </a:cubicBezTo>
                  <a:cubicBezTo>
                    <a:pt x="2846" y="9011"/>
                    <a:pt x="3287" y="8928"/>
                    <a:pt x="3275" y="8690"/>
                  </a:cubicBezTo>
                  <a:cubicBezTo>
                    <a:pt x="3263" y="8309"/>
                    <a:pt x="3704" y="8142"/>
                    <a:pt x="3716" y="7797"/>
                  </a:cubicBezTo>
                  <a:cubicBezTo>
                    <a:pt x="3727" y="7714"/>
                    <a:pt x="3787" y="7666"/>
                    <a:pt x="3858" y="7595"/>
                  </a:cubicBezTo>
                  <a:cubicBezTo>
                    <a:pt x="4180" y="7273"/>
                    <a:pt x="4466" y="6916"/>
                    <a:pt x="4680" y="6523"/>
                  </a:cubicBezTo>
                  <a:cubicBezTo>
                    <a:pt x="4744" y="6405"/>
                    <a:pt x="4731" y="6230"/>
                    <a:pt x="4927" y="6230"/>
                  </a:cubicBezTo>
                  <a:cubicBezTo>
                    <a:pt x="4949" y="6230"/>
                    <a:pt x="4974" y="6232"/>
                    <a:pt x="5001" y="6237"/>
                  </a:cubicBezTo>
                  <a:cubicBezTo>
                    <a:pt x="5025" y="6237"/>
                    <a:pt x="5109" y="6166"/>
                    <a:pt x="5097" y="6142"/>
                  </a:cubicBezTo>
                  <a:cubicBezTo>
                    <a:pt x="5013" y="5844"/>
                    <a:pt x="5394" y="5832"/>
                    <a:pt x="5430" y="5761"/>
                  </a:cubicBezTo>
                  <a:cubicBezTo>
                    <a:pt x="5632" y="5309"/>
                    <a:pt x="6311" y="5261"/>
                    <a:pt x="6406" y="4749"/>
                  </a:cubicBezTo>
                  <a:cubicBezTo>
                    <a:pt x="6406" y="4713"/>
                    <a:pt x="6466" y="4654"/>
                    <a:pt x="6502" y="4642"/>
                  </a:cubicBezTo>
                  <a:cubicBezTo>
                    <a:pt x="7025" y="4570"/>
                    <a:pt x="7156" y="4070"/>
                    <a:pt x="7526" y="3844"/>
                  </a:cubicBezTo>
                  <a:cubicBezTo>
                    <a:pt x="7597" y="3808"/>
                    <a:pt x="7609" y="3725"/>
                    <a:pt x="7692" y="3677"/>
                  </a:cubicBezTo>
                  <a:cubicBezTo>
                    <a:pt x="8109" y="3427"/>
                    <a:pt x="8597" y="3273"/>
                    <a:pt x="8930" y="2903"/>
                  </a:cubicBezTo>
                  <a:cubicBezTo>
                    <a:pt x="8978" y="2856"/>
                    <a:pt x="9111" y="2707"/>
                    <a:pt x="9279" y="2707"/>
                  </a:cubicBezTo>
                  <a:cubicBezTo>
                    <a:pt x="9320" y="2707"/>
                    <a:pt x="9363" y="2716"/>
                    <a:pt x="9407" y="2737"/>
                  </a:cubicBezTo>
                  <a:cubicBezTo>
                    <a:pt x="9426" y="2747"/>
                    <a:pt x="9450" y="2752"/>
                    <a:pt x="9473" y="2752"/>
                  </a:cubicBezTo>
                  <a:cubicBezTo>
                    <a:pt x="9505" y="2752"/>
                    <a:pt x="9536" y="2741"/>
                    <a:pt x="9550" y="2713"/>
                  </a:cubicBezTo>
                  <a:cubicBezTo>
                    <a:pt x="9716" y="2308"/>
                    <a:pt x="10181" y="2380"/>
                    <a:pt x="10478" y="2201"/>
                  </a:cubicBezTo>
                  <a:cubicBezTo>
                    <a:pt x="11097" y="1844"/>
                    <a:pt x="11800" y="1701"/>
                    <a:pt x="12443" y="1439"/>
                  </a:cubicBezTo>
                  <a:cubicBezTo>
                    <a:pt x="12967" y="1225"/>
                    <a:pt x="13574" y="1094"/>
                    <a:pt x="14157" y="1082"/>
                  </a:cubicBezTo>
                  <a:cubicBezTo>
                    <a:pt x="14963" y="1058"/>
                    <a:pt x="15768" y="1030"/>
                    <a:pt x="16574" y="1030"/>
                  </a:cubicBezTo>
                  <a:close/>
                  <a:moveTo>
                    <a:pt x="17696" y="0"/>
                  </a:moveTo>
                  <a:cubicBezTo>
                    <a:pt x="17514" y="0"/>
                    <a:pt x="17334" y="9"/>
                    <a:pt x="17158" y="22"/>
                  </a:cubicBezTo>
                  <a:cubicBezTo>
                    <a:pt x="16850" y="53"/>
                    <a:pt x="16561" y="136"/>
                    <a:pt x="16243" y="136"/>
                  </a:cubicBezTo>
                  <a:cubicBezTo>
                    <a:pt x="16192" y="136"/>
                    <a:pt x="16139" y="134"/>
                    <a:pt x="16086" y="129"/>
                  </a:cubicBezTo>
                  <a:cubicBezTo>
                    <a:pt x="15781" y="100"/>
                    <a:pt x="15475" y="85"/>
                    <a:pt x="15170" y="85"/>
                  </a:cubicBezTo>
                  <a:cubicBezTo>
                    <a:pt x="14619" y="85"/>
                    <a:pt x="14070" y="133"/>
                    <a:pt x="13526" y="225"/>
                  </a:cubicBezTo>
                  <a:cubicBezTo>
                    <a:pt x="13229" y="284"/>
                    <a:pt x="12931" y="332"/>
                    <a:pt x="12657" y="415"/>
                  </a:cubicBezTo>
                  <a:cubicBezTo>
                    <a:pt x="11752" y="713"/>
                    <a:pt x="10847" y="1010"/>
                    <a:pt x="9954" y="1344"/>
                  </a:cubicBezTo>
                  <a:cubicBezTo>
                    <a:pt x="9133" y="1653"/>
                    <a:pt x="8347" y="2046"/>
                    <a:pt x="7668" y="2570"/>
                  </a:cubicBezTo>
                  <a:cubicBezTo>
                    <a:pt x="7061" y="3046"/>
                    <a:pt x="6406" y="3451"/>
                    <a:pt x="5835" y="3975"/>
                  </a:cubicBezTo>
                  <a:cubicBezTo>
                    <a:pt x="5013" y="4737"/>
                    <a:pt x="4168" y="5451"/>
                    <a:pt x="3525" y="6356"/>
                  </a:cubicBezTo>
                  <a:cubicBezTo>
                    <a:pt x="3418" y="6499"/>
                    <a:pt x="3239" y="6773"/>
                    <a:pt x="3204" y="6785"/>
                  </a:cubicBezTo>
                  <a:cubicBezTo>
                    <a:pt x="2739" y="6880"/>
                    <a:pt x="2775" y="7309"/>
                    <a:pt x="2608" y="7571"/>
                  </a:cubicBezTo>
                  <a:cubicBezTo>
                    <a:pt x="2311" y="8023"/>
                    <a:pt x="2061" y="8511"/>
                    <a:pt x="1811" y="8999"/>
                  </a:cubicBezTo>
                  <a:cubicBezTo>
                    <a:pt x="1406" y="9750"/>
                    <a:pt x="1108" y="10535"/>
                    <a:pt x="822" y="11333"/>
                  </a:cubicBezTo>
                  <a:cubicBezTo>
                    <a:pt x="572" y="12012"/>
                    <a:pt x="382" y="12714"/>
                    <a:pt x="370" y="13452"/>
                  </a:cubicBezTo>
                  <a:cubicBezTo>
                    <a:pt x="358" y="13881"/>
                    <a:pt x="120" y="14310"/>
                    <a:pt x="239" y="14762"/>
                  </a:cubicBezTo>
                  <a:cubicBezTo>
                    <a:pt x="275" y="14929"/>
                    <a:pt x="96" y="15131"/>
                    <a:pt x="72" y="15310"/>
                  </a:cubicBezTo>
                  <a:cubicBezTo>
                    <a:pt x="1" y="15965"/>
                    <a:pt x="13" y="16619"/>
                    <a:pt x="37" y="17274"/>
                  </a:cubicBezTo>
                  <a:cubicBezTo>
                    <a:pt x="37" y="17429"/>
                    <a:pt x="120" y="17560"/>
                    <a:pt x="120" y="17715"/>
                  </a:cubicBezTo>
                  <a:cubicBezTo>
                    <a:pt x="132" y="18036"/>
                    <a:pt x="167" y="18346"/>
                    <a:pt x="144" y="18655"/>
                  </a:cubicBezTo>
                  <a:cubicBezTo>
                    <a:pt x="108" y="19013"/>
                    <a:pt x="322" y="19346"/>
                    <a:pt x="358" y="19679"/>
                  </a:cubicBezTo>
                  <a:cubicBezTo>
                    <a:pt x="406" y="20120"/>
                    <a:pt x="525" y="20548"/>
                    <a:pt x="584" y="20989"/>
                  </a:cubicBezTo>
                  <a:cubicBezTo>
                    <a:pt x="727" y="21894"/>
                    <a:pt x="1096" y="22727"/>
                    <a:pt x="1322" y="23608"/>
                  </a:cubicBezTo>
                  <a:cubicBezTo>
                    <a:pt x="1430" y="24061"/>
                    <a:pt x="1596" y="24489"/>
                    <a:pt x="1870" y="24870"/>
                  </a:cubicBezTo>
                  <a:cubicBezTo>
                    <a:pt x="2037" y="25109"/>
                    <a:pt x="1942" y="25394"/>
                    <a:pt x="2156" y="25609"/>
                  </a:cubicBezTo>
                  <a:cubicBezTo>
                    <a:pt x="2406" y="25847"/>
                    <a:pt x="2382" y="26216"/>
                    <a:pt x="2584" y="26514"/>
                  </a:cubicBezTo>
                  <a:cubicBezTo>
                    <a:pt x="2680" y="26656"/>
                    <a:pt x="2918" y="26859"/>
                    <a:pt x="2858" y="27073"/>
                  </a:cubicBezTo>
                  <a:cubicBezTo>
                    <a:pt x="2775" y="27395"/>
                    <a:pt x="3251" y="27537"/>
                    <a:pt x="3108" y="27859"/>
                  </a:cubicBezTo>
                  <a:cubicBezTo>
                    <a:pt x="3108" y="27859"/>
                    <a:pt x="3132" y="27883"/>
                    <a:pt x="3144" y="27883"/>
                  </a:cubicBezTo>
                  <a:cubicBezTo>
                    <a:pt x="3525" y="27930"/>
                    <a:pt x="3287" y="28407"/>
                    <a:pt x="3632" y="28490"/>
                  </a:cubicBezTo>
                  <a:cubicBezTo>
                    <a:pt x="3489" y="28704"/>
                    <a:pt x="3823" y="28692"/>
                    <a:pt x="3835" y="28835"/>
                  </a:cubicBezTo>
                  <a:cubicBezTo>
                    <a:pt x="3882" y="29395"/>
                    <a:pt x="4442" y="29704"/>
                    <a:pt x="4644" y="30193"/>
                  </a:cubicBezTo>
                  <a:cubicBezTo>
                    <a:pt x="4728" y="30407"/>
                    <a:pt x="4978" y="30562"/>
                    <a:pt x="5144" y="30740"/>
                  </a:cubicBezTo>
                  <a:cubicBezTo>
                    <a:pt x="5311" y="30919"/>
                    <a:pt x="5371" y="31169"/>
                    <a:pt x="5537" y="31300"/>
                  </a:cubicBezTo>
                  <a:cubicBezTo>
                    <a:pt x="5811" y="31514"/>
                    <a:pt x="5894" y="31836"/>
                    <a:pt x="6228" y="32038"/>
                  </a:cubicBezTo>
                  <a:cubicBezTo>
                    <a:pt x="6478" y="32193"/>
                    <a:pt x="6704" y="32550"/>
                    <a:pt x="6811" y="32848"/>
                  </a:cubicBezTo>
                  <a:cubicBezTo>
                    <a:pt x="6978" y="33288"/>
                    <a:pt x="7466" y="33419"/>
                    <a:pt x="7728" y="33764"/>
                  </a:cubicBezTo>
                  <a:cubicBezTo>
                    <a:pt x="7978" y="34110"/>
                    <a:pt x="8407" y="34407"/>
                    <a:pt x="8728" y="34705"/>
                  </a:cubicBezTo>
                  <a:cubicBezTo>
                    <a:pt x="9240" y="35181"/>
                    <a:pt x="9859" y="35586"/>
                    <a:pt x="10228" y="36181"/>
                  </a:cubicBezTo>
                  <a:cubicBezTo>
                    <a:pt x="10259" y="36232"/>
                    <a:pt x="10332" y="36308"/>
                    <a:pt x="10433" y="36308"/>
                  </a:cubicBezTo>
                  <a:cubicBezTo>
                    <a:pt x="10451" y="36308"/>
                    <a:pt x="10470" y="36306"/>
                    <a:pt x="10490" y="36300"/>
                  </a:cubicBezTo>
                  <a:cubicBezTo>
                    <a:pt x="10509" y="36296"/>
                    <a:pt x="10525" y="36294"/>
                    <a:pt x="10540" y="36294"/>
                  </a:cubicBezTo>
                  <a:cubicBezTo>
                    <a:pt x="10610" y="36294"/>
                    <a:pt x="10643" y="36341"/>
                    <a:pt x="10693" y="36419"/>
                  </a:cubicBezTo>
                  <a:cubicBezTo>
                    <a:pt x="10895" y="36765"/>
                    <a:pt x="11359" y="36896"/>
                    <a:pt x="11586" y="37265"/>
                  </a:cubicBezTo>
                  <a:cubicBezTo>
                    <a:pt x="11645" y="37360"/>
                    <a:pt x="11859" y="37527"/>
                    <a:pt x="12098" y="37610"/>
                  </a:cubicBezTo>
                  <a:cubicBezTo>
                    <a:pt x="12348" y="37682"/>
                    <a:pt x="12610" y="37932"/>
                    <a:pt x="12800" y="38146"/>
                  </a:cubicBezTo>
                  <a:cubicBezTo>
                    <a:pt x="13300" y="38682"/>
                    <a:pt x="14074" y="38860"/>
                    <a:pt x="14586" y="39348"/>
                  </a:cubicBezTo>
                  <a:cubicBezTo>
                    <a:pt x="14610" y="39360"/>
                    <a:pt x="14657" y="39372"/>
                    <a:pt x="14705" y="39384"/>
                  </a:cubicBezTo>
                  <a:cubicBezTo>
                    <a:pt x="15134" y="39467"/>
                    <a:pt x="15491" y="39718"/>
                    <a:pt x="15896" y="39860"/>
                  </a:cubicBezTo>
                  <a:cubicBezTo>
                    <a:pt x="16010" y="39897"/>
                    <a:pt x="16105" y="39916"/>
                    <a:pt x="16193" y="39916"/>
                  </a:cubicBezTo>
                  <a:cubicBezTo>
                    <a:pt x="16332" y="39916"/>
                    <a:pt x="16452" y="39868"/>
                    <a:pt x="16598" y="39765"/>
                  </a:cubicBezTo>
                  <a:cubicBezTo>
                    <a:pt x="16920" y="39539"/>
                    <a:pt x="17205" y="39277"/>
                    <a:pt x="17527" y="39063"/>
                  </a:cubicBezTo>
                  <a:cubicBezTo>
                    <a:pt x="18158" y="38634"/>
                    <a:pt x="18598" y="38051"/>
                    <a:pt x="19182" y="37610"/>
                  </a:cubicBezTo>
                  <a:cubicBezTo>
                    <a:pt x="19456" y="37396"/>
                    <a:pt x="19610" y="37146"/>
                    <a:pt x="19849" y="36931"/>
                  </a:cubicBezTo>
                  <a:cubicBezTo>
                    <a:pt x="20122" y="36681"/>
                    <a:pt x="20384" y="36431"/>
                    <a:pt x="20634" y="36169"/>
                  </a:cubicBezTo>
                  <a:cubicBezTo>
                    <a:pt x="20884" y="35896"/>
                    <a:pt x="21122" y="35598"/>
                    <a:pt x="21408" y="35372"/>
                  </a:cubicBezTo>
                  <a:cubicBezTo>
                    <a:pt x="21706" y="35122"/>
                    <a:pt x="21956" y="34872"/>
                    <a:pt x="22170" y="34562"/>
                  </a:cubicBezTo>
                  <a:cubicBezTo>
                    <a:pt x="22420" y="34181"/>
                    <a:pt x="22742" y="33848"/>
                    <a:pt x="23051" y="33514"/>
                  </a:cubicBezTo>
                  <a:cubicBezTo>
                    <a:pt x="23349" y="33205"/>
                    <a:pt x="23647" y="32860"/>
                    <a:pt x="23956" y="32550"/>
                  </a:cubicBezTo>
                  <a:cubicBezTo>
                    <a:pt x="24599" y="31931"/>
                    <a:pt x="24968" y="31121"/>
                    <a:pt x="25575" y="30454"/>
                  </a:cubicBezTo>
                  <a:cubicBezTo>
                    <a:pt x="26040" y="29966"/>
                    <a:pt x="26361" y="29395"/>
                    <a:pt x="26730" y="28835"/>
                  </a:cubicBezTo>
                  <a:cubicBezTo>
                    <a:pt x="27147" y="28216"/>
                    <a:pt x="27540" y="27585"/>
                    <a:pt x="27921" y="26954"/>
                  </a:cubicBezTo>
                  <a:cubicBezTo>
                    <a:pt x="28516" y="25978"/>
                    <a:pt x="29028" y="24978"/>
                    <a:pt x="29504" y="23954"/>
                  </a:cubicBezTo>
                  <a:cubicBezTo>
                    <a:pt x="29814" y="23287"/>
                    <a:pt x="30112" y="22596"/>
                    <a:pt x="30409" y="21918"/>
                  </a:cubicBezTo>
                  <a:cubicBezTo>
                    <a:pt x="30731" y="21156"/>
                    <a:pt x="30898" y="20358"/>
                    <a:pt x="31148" y="19584"/>
                  </a:cubicBezTo>
                  <a:cubicBezTo>
                    <a:pt x="31326" y="19001"/>
                    <a:pt x="31386" y="18405"/>
                    <a:pt x="31469" y="17822"/>
                  </a:cubicBezTo>
                  <a:cubicBezTo>
                    <a:pt x="31517" y="17429"/>
                    <a:pt x="31505" y="16977"/>
                    <a:pt x="31564" y="16584"/>
                  </a:cubicBezTo>
                  <a:cubicBezTo>
                    <a:pt x="31624" y="16119"/>
                    <a:pt x="31540" y="15679"/>
                    <a:pt x="31564" y="15226"/>
                  </a:cubicBezTo>
                  <a:cubicBezTo>
                    <a:pt x="31576" y="14786"/>
                    <a:pt x="31505" y="14286"/>
                    <a:pt x="31350" y="13857"/>
                  </a:cubicBezTo>
                  <a:cubicBezTo>
                    <a:pt x="31290" y="13679"/>
                    <a:pt x="31588" y="13536"/>
                    <a:pt x="31350" y="13429"/>
                  </a:cubicBezTo>
                  <a:cubicBezTo>
                    <a:pt x="31183" y="13345"/>
                    <a:pt x="31255" y="13214"/>
                    <a:pt x="31243" y="13107"/>
                  </a:cubicBezTo>
                  <a:cubicBezTo>
                    <a:pt x="31159" y="12678"/>
                    <a:pt x="31112" y="12250"/>
                    <a:pt x="30957" y="11833"/>
                  </a:cubicBezTo>
                  <a:cubicBezTo>
                    <a:pt x="30838" y="11500"/>
                    <a:pt x="30814" y="11143"/>
                    <a:pt x="30624" y="10809"/>
                  </a:cubicBezTo>
                  <a:cubicBezTo>
                    <a:pt x="30493" y="10583"/>
                    <a:pt x="30362" y="10297"/>
                    <a:pt x="30350" y="10083"/>
                  </a:cubicBezTo>
                  <a:cubicBezTo>
                    <a:pt x="30421" y="9547"/>
                    <a:pt x="29969" y="9261"/>
                    <a:pt x="29874" y="8821"/>
                  </a:cubicBezTo>
                  <a:cubicBezTo>
                    <a:pt x="29766" y="8333"/>
                    <a:pt x="29433" y="7880"/>
                    <a:pt x="29159" y="7440"/>
                  </a:cubicBezTo>
                  <a:cubicBezTo>
                    <a:pt x="28945" y="7106"/>
                    <a:pt x="28635" y="6773"/>
                    <a:pt x="28457" y="6428"/>
                  </a:cubicBezTo>
                  <a:cubicBezTo>
                    <a:pt x="28171" y="5880"/>
                    <a:pt x="27742" y="5439"/>
                    <a:pt x="27433" y="4916"/>
                  </a:cubicBezTo>
                  <a:cubicBezTo>
                    <a:pt x="27409" y="4880"/>
                    <a:pt x="27361" y="4832"/>
                    <a:pt x="27326" y="4832"/>
                  </a:cubicBezTo>
                  <a:cubicBezTo>
                    <a:pt x="27088" y="4832"/>
                    <a:pt x="27028" y="4677"/>
                    <a:pt x="26921" y="4547"/>
                  </a:cubicBezTo>
                  <a:cubicBezTo>
                    <a:pt x="26754" y="4332"/>
                    <a:pt x="26540" y="4130"/>
                    <a:pt x="26326" y="3963"/>
                  </a:cubicBezTo>
                  <a:cubicBezTo>
                    <a:pt x="25349" y="3261"/>
                    <a:pt x="24409" y="2534"/>
                    <a:pt x="23337" y="1927"/>
                  </a:cubicBezTo>
                  <a:cubicBezTo>
                    <a:pt x="22432" y="1427"/>
                    <a:pt x="21515" y="963"/>
                    <a:pt x="20527" y="617"/>
                  </a:cubicBezTo>
                  <a:cubicBezTo>
                    <a:pt x="19896" y="403"/>
                    <a:pt x="19253" y="201"/>
                    <a:pt x="18598" y="82"/>
                  </a:cubicBezTo>
                  <a:cubicBezTo>
                    <a:pt x="18296" y="23"/>
                    <a:pt x="17993" y="0"/>
                    <a:pt x="17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594149" y="2683324"/>
              <a:ext cx="150696" cy="344052"/>
            </a:xfrm>
            <a:custGeom>
              <a:rect b="b" l="l" r="r" t="t"/>
              <a:pathLst>
                <a:path extrusionOk="0" h="17372" w="7609">
                  <a:moveTo>
                    <a:pt x="4985" y="1280"/>
                  </a:moveTo>
                  <a:cubicBezTo>
                    <a:pt x="5018" y="1280"/>
                    <a:pt x="5049" y="1285"/>
                    <a:pt x="5073" y="1297"/>
                  </a:cubicBezTo>
                  <a:cubicBezTo>
                    <a:pt x="5239" y="1369"/>
                    <a:pt x="5073" y="1488"/>
                    <a:pt x="5073" y="1583"/>
                  </a:cubicBezTo>
                  <a:cubicBezTo>
                    <a:pt x="5144" y="2238"/>
                    <a:pt x="5037" y="2881"/>
                    <a:pt x="5001" y="3524"/>
                  </a:cubicBezTo>
                  <a:cubicBezTo>
                    <a:pt x="4942" y="4441"/>
                    <a:pt x="5001" y="5369"/>
                    <a:pt x="4989" y="6286"/>
                  </a:cubicBezTo>
                  <a:cubicBezTo>
                    <a:pt x="4965" y="7310"/>
                    <a:pt x="4989" y="8358"/>
                    <a:pt x="5001" y="9394"/>
                  </a:cubicBezTo>
                  <a:cubicBezTo>
                    <a:pt x="5001" y="9632"/>
                    <a:pt x="5025" y="9882"/>
                    <a:pt x="4906" y="10096"/>
                  </a:cubicBezTo>
                  <a:cubicBezTo>
                    <a:pt x="4835" y="10215"/>
                    <a:pt x="4930" y="10287"/>
                    <a:pt x="4954" y="10370"/>
                  </a:cubicBezTo>
                  <a:cubicBezTo>
                    <a:pt x="5001" y="10572"/>
                    <a:pt x="5263" y="10620"/>
                    <a:pt x="5216" y="10906"/>
                  </a:cubicBezTo>
                  <a:cubicBezTo>
                    <a:pt x="5208" y="10993"/>
                    <a:pt x="5290" y="11014"/>
                    <a:pt x="5385" y="11014"/>
                  </a:cubicBezTo>
                  <a:cubicBezTo>
                    <a:pt x="5445" y="11014"/>
                    <a:pt x="5510" y="11005"/>
                    <a:pt x="5561" y="11001"/>
                  </a:cubicBezTo>
                  <a:cubicBezTo>
                    <a:pt x="5799" y="10977"/>
                    <a:pt x="5954" y="10763"/>
                    <a:pt x="6192" y="10679"/>
                  </a:cubicBezTo>
                  <a:cubicBezTo>
                    <a:pt x="6319" y="10635"/>
                    <a:pt x="6420" y="10609"/>
                    <a:pt x="6499" y="10609"/>
                  </a:cubicBezTo>
                  <a:cubicBezTo>
                    <a:pt x="6696" y="10609"/>
                    <a:pt x="6760" y="10767"/>
                    <a:pt x="6751" y="11191"/>
                  </a:cubicBezTo>
                  <a:cubicBezTo>
                    <a:pt x="6680" y="11953"/>
                    <a:pt x="6466" y="12703"/>
                    <a:pt x="6263" y="13454"/>
                  </a:cubicBezTo>
                  <a:cubicBezTo>
                    <a:pt x="6085" y="14061"/>
                    <a:pt x="5823" y="14608"/>
                    <a:pt x="5573" y="15168"/>
                  </a:cubicBezTo>
                  <a:cubicBezTo>
                    <a:pt x="5382" y="15573"/>
                    <a:pt x="5144" y="15978"/>
                    <a:pt x="4894" y="16359"/>
                  </a:cubicBezTo>
                  <a:cubicBezTo>
                    <a:pt x="4825" y="16464"/>
                    <a:pt x="4712" y="16516"/>
                    <a:pt x="4596" y="16516"/>
                  </a:cubicBezTo>
                  <a:cubicBezTo>
                    <a:pt x="4451" y="16516"/>
                    <a:pt x="4300" y="16434"/>
                    <a:pt x="4227" y="16275"/>
                  </a:cubicBezTo>
                  <a:cubicBezTo>
                    <a:pt x="4144" y="16061"/>
                    <a:pt x="3989" y="16013"/>
                    <a:pt x="3870" y="15882"/>
                  </a:cubicBezTo>
                  <a:cubicBezTo>
                    <a:pt x="3525" y="15537"/>
                    <a:pt x="3108" y="15263"/>
                    <a:pt x="2918" y="14763"/>
                  </a:cubicBezTo>
                  <a:cubicBezTo>
                    <a:pt x="2870" y="14656"/>
                    <a:pt x="2775" y="14513"/>
                    <a:pt x="2632" y="14489"/>
                  </a:cubicBezTo>
                  <a:cubicBezTo>
                    <a:pt x="2549" y="14478"/>
                    <a:pt x="2477" y="14418"/>
                    <a:pt x="2453" y="14335"/>
                  </a:cubicBezTo>
                  <a:cubicBezTo>
                    <a:pt x="2239" y="13775"/>
                    <a:pt x="1798" y="13382"/>
                    <a:pt x="1596" y="12811"/>
                  </a:cubicBezTo>
                  <a:cubicBezTo>
                    <a:pt x="1536" y="12644"/>
                    <a:pt x="1429" y="12489"/>
                    <a:pt x="1263" y="12406"/>
                  </a:cubicBezTo>
                  <a:cubicBezTo>
                    <a:pt x="1144" y="12334"/>
                    <a:pt x="1072" y="12180"/>
                    <a:pt x="1155" y="12072"/>
                  </a:cubicBezTo>
                  <a:cubicBezTo>
                    <a:pt x="1232" y="11985"/>
                    <a:pt x="1248" y="11806"/>
                    <a:pt x="1445" y="11806"/>
                  </a:cubicBezTo>
                  <a:cubicBezTo>
                    <a:pt x="1462" y="11806"/>
                    <a:pt x="1481" y="11808"/>
                    <a:pt x="1501" y="11811"/>
                  </a:cubicBezTo>
                  <a:cubicBezTo>
                    <a:pt x="1727" y="11834"/>
                    <a:pt x="1906" y="11965"/>
                    <a:pt x="2120" y="11977"/>
                  </a:cubicBezTo>
                  <a:cubicBezTo>
                    <a:pt x="2146" y="11979"/>
                    <a:pt x="2170" y="11980"/>
                    <a:pt x="2193" y="11980"/>
                  </a:cubicBezTo>
                  <a:cubicBezTo>
                    <a:pt x="2495" y="11980"/>
                    <a:pt x="2537" y="11829"/>
                    <a:pt x="2549" y="11441"/>
                  </a:cubicBezTo>
                  <a:cubicBezTo>
                    <a:pt x="2549" y="11191"/>
                    <a:pt x="2310" y="11156"/>
                    <a:pt x="2358" y="10929"/>
                  </a:cubicBezTo>
                  <a:cubicBezTo>
                    <a:pt x="2394" y="10715"/>
                    <a:pt x="2453" y="10453"/>
                    <a:pt x="2382" y="10298"/>
                  </a:cubicBezTo>
                  <a:cubicBezTo>
                    <a:pt x="2191" y="9882"/>
                    <a:pt x="2191" y="9417"/>
                    <a:pt x="2072" y="9001"/>
                  </a:cubicBezTo>
                  <a:cubicBezTo>
                    <a:pt x="1941" y="8560"/>
                    <a:pt x="1977" y="8084"/>
                    <a:pt x="1739" y="7679"/>
                  </a:cubicBezTo>
                  <a:cubicBezTo>
                    <a:pt x="1656" y="7524"/>
                    <a:pt x="1906" y="7215"/>
                    <a:pt x="1596" y="7096"/>
                  </a:cubicBezTo>
                  <a:cubicBezTo>
                    <a:pt x="1941" y="6846"/>
                    <a:pt x="1441" y="6584"/>
                    <a:pt x="1596" y="6322"/>
                  </a:cubicBezTo>
                  <a:cubicBezTo>
                    <a:pt x="1623" y="6277"/>
                    <a:pt x="1683" y="6092"/>
                    <a:pt x="1591" y="6092"/>
                  </a:cubicBezTo>
                  <a:cubicBezTo>
                    <a:pt x="1561" y="6092"/>
                    <a:pt x="1513" y="6113"/>
                    <a:pt x="1441" y="6167"/>
                  </a:cubicBezTo>
                  <a:cubicBezTo>
                    <a:pt x="1432" y="6173"/>
                    <a:pt x="1424" y="6175"/>
                    <a:pt x="1416" y="6175"/>
                  </a:cubicBezTo>
                  <a:cubicBezTo>
                    <a:pt x="1356" y="6175"/>
                    <a:pt x="1313" y="6042"/>
                    <a:pt x="1334" y="6000"/>
                  </a:cubicBezTo>
                  <a:cubicBezTo>
                    <a:pt x="1453" y="5738"/>
                    <a:pt x="1394" y="5334"/>
                    <a:pt x="1334" y="5250"/>
                  </a:cubicBezTo>
                  <a:cubicBezTo>
                    <a:pt x="1167" y="5012"/>
                    <a:pt x="1489" y="4643"/>
                    <a:pt x="1132" y="4524"/>
                  </a:cubicBezTo>
                  <a:cubicBezTo>
                    <a:pt x="1120" y="4512"/>
                    <a:pt x="1120" y="4405"/>
                    <a:pt x="1132" y="4405"/>
                  </a:cubicBezTo>
                  <a:cubicBezTo>
                    <a:pt x="1394" y="4262"/>
                    <a:pt x="1167" y="4119"/>
                    <a:pt x="1155" y="3952"/>
                  </a:cubicBezTo>
                  <a:cubicBezTo>
                    <a:pt x="1108" y="3309"/>
                    <a:pt x="846" y="2702"/>
                    <a:pt x="905" y="2035"/>
                  </a:cubicBezTo>
                  <a:cubicBezTo>
                    <a:pt x="913" y="1868"/>
                    <a:pt x="955" y="1802"/>
                    <a:pt x="1025" y="1802"/>
                  </a:cubicBezTo>
                  <a:cubicBezTo>
                    <a:pt x="1064" y="1802"/>
                    <a:pt x="1112" y="1823"/>
                    <a:pt x="1167" y="1857"/>
                  </a:cubicBezTo>
                  <a:cubicBezTo>
                    <a:pt x="1263" y="1905"/>
                    <a:pt x="1346" y="1988"/>
                    <a:pt x="1441" y="2035"/>
                  </a:cubicBezTo>
                  <a:cubicBezTo>
                    <a:pt x="1906" y="2333"/>
                    <a:pt x="2358" y="2643"/>
                    <a:pt x="2846" y="2893"/>
                  </a:cubicBezTo>
                  <a:cubicBezTo>
                    <a:pt x="2964" y="2952"/>
                    <a:pt x="3068" y="2979"/>
                    <a:pt x="3162" y="2979"/>
                  </a:cubicBezTo>
                  <a:cubicBezTo>
                    <a:pt x="3411" y="2979"/>
                    <a:pt x="3595" y="2790"/>
                    <a:pt x="3811" y="2488"/>
                  </a:cubicBezTo>
                  <a:cubicBezTo>
                    <a:pt x="4096" y="2071"/>
                    <a:pt x="4346" y="1595"/>
                    <a:pt x="4787" y="1333"/>
                  </a:cubicBezTo>
                  <a:cubicBezTo>
                    <a:pt x="4842" y="1301"/>
                    <a:pt x="4919" y="1280"/>
                    <a:pt x="4985" y="1280"/>
                  </a:cubicBezTo>
                  <a:close/>
                  <a:moveTo>
                    <a:pt x="5405" y="0"/>
                  </a:moveTo>
                  <a:cubicBezTo>
                    <a:pt x="5301" y="0"/>
                    <a:pt x="5179" y="25"/>
                    <a:pt x="5037" y="71"/>
                  </a:cubicBezTo>
                  <a:cubicBezTo>
                    <a:pt x="4775" y="154"/>
                    <a:pt x="4668" y="369"/>
                    <a:pt x="4454" y="476"/>
                  </a:cubicBezTo>
                  <a:cubicBezTo>
                    <a:pt x="3942" y="750"/>
                    <a:pt x="3620" y="1309"/>
                    <a:pt x="3299" y="1774"/>
                  </a:cubicBezTo>
                  <a:cubicBezTo>
                    <a:pt x="3156" y="1980"/>
                    <a:pt x="3043" y="2038"/>
                    <a:pt x="2920" y="2038"/>
                  </a:cubicBezTo>
                  <a:cubicBezTo>
                    <a:pt x="2837" y="2038"/>
                    <a:pt x="2749" y="2012"/>
                    <a:pt x="2644" y="1988"/>
                  </a:cubicBezTo>
                  <a:cubicBezTo>
                    <a:pt x="2394" y="1940"/>
                    <a:pt x="2418" y="1571"/>
                    <a:pt x="2203" y="1547"/>
                  </a:cubicBezTo>
                  <a:cubicBezTo>
                    <a:pt x="1834" y="1500"/>
                    <a:pt x="1596" y="1238"/>
                    <a:pt x="1310" y="1035"/>
                  </a:cubicBezTo>
                  <a:cubicBezTo>
                    <a:pt x="1182" y="934"/>
                    <a:pt x="1001" y="875"/>
                    <a:pt x="840" y="875"/>
                  </a:cubicBezTo>
                  <a:cubicBezTo>
                    <a:pt x="716" y="875"/>
                    <a:pt x="604" y="910"/>
                    <a:pt x="536" y="988"/>
                  </a:cubicBezTo>
                  <a:cubicBezTo>
                    <a:pt x="298" y="1273"/>
                    <a:pt x="1" y="1654"/>
                    <a:pt x="120" y="2107"/>
                  </a:cubicBezTo>
                  <a:cubicBezTo>
                    <a:pt x="274" y="2750"/>
                    <a:pt x="263" y="3417"/>
                    <a:pt x="441" y="4048"/>
                  </a:cubicBezTo>
                  <a:cubicBezTo>
                    <a:pt x="501" y="4250"/>
                    <a:pt x="608" y="4500"/>
                    <a:pt x="572" y="4714"/>
                  </a:cubicBezTo>
                  <a:cubicBezTo>
                    <a:pt x="477" y="5357"/>
                    <a:pt x="727" y="5953"/>
                    <a:pt x="858" y="6548"/>
                  </a:cubicBezTo>
                  <a:cubicBezTo>
                    <a:pt x="1025" y="7346"/>
                    <a:pt x="1072" y="8191"/>
                    <a:pt x="1334" y="8989"/>
                  </a:cubicBezTo>
                  <a:cubicBezTo>
                    <a:pt x="1477" y="9429"/>
                    <a:pt x="1525" y="9977"/>
                    <a:pt x="1560" y="10489"/>
                  </a:cubicBezTo>
                  <a:cubicBezTo>
                    <a:pt x="1608" y="11037"/>
                    <a:pt x="1632" y="11037"/>
                    <a:pt x="1120" y="11108"/>
                  </a:cubicBezTo>
                  <a:cubicBezTo>
                    <a:pt x="429" y="11203"/>
                    <a:pt x="370" y="11430"/>
                    <a:pt x="453" y="12156"/>
                  </a:cubicBezTo>
                  <a:cubicBezTo>
                    <a:pt x="513" y="12727"/>
                    <a:pt x="834" y="13120"/>
                    <a:pt x="1060" y="13537"/>
                  </a:cubicBezTo>
                  <a:cubicBezTo>
                    <a:pt x="1394" y="14144"/>
                    <a:pt x="1798" y="14763"/>
                    <a:pt x="2298" y="15263"/>
                  </a:cubicBezTo>
                  <a:cubicBezTo>
                    <a:pt x="2303" y="15268"/>
                    <a:pt x="2310" y="15270"/>
                    <a:pt x="2318" y="15270"/>
                  </a:cubicBezTo>
                  <a:cubicBezTo>
                    <a:pt x="2329" y="15270"/>
                    <a:pt x="2343" y="15266"/>
                    <a:pt x="2357" y="15266"/>
                  </a:cubicBezTo>
                  <a:cubicBezTo>
                    <a:pt x="2379" y="15266"/>
                    <a:pt x="2400" y="15275"/>
                    <a:pt x="2406" y="15323"/>
                  </a:cubicBezTo>
                  <a:cubicBezTo>
                    <a:pt x="2465" y="15751"/>
                    <a:pt x="2822" y="15930"/>
                    <a:pt x="3049" y="16204"/>
                  </a:cubicBezTo>
                  <a:cubicBezTo>
                    <a:pt x="3275" y="16478"/>
                    <a:pt x="3561" y="16740"/>
                    <a:pt x="3834" y="16990"/>
                  </a:cubicBezTo>
                  <a:cubicBezTo>
                    <a:pt x="4024" y="17160"/>
                    <a:pt x="4416" y="17372"/>
                    <a:pt x="4678" y="17372"/>
                  </a:cubicBezTo>
                  <a:cubicBezTo>
                    <a:pt x="4727" y="17372"/>
                    <a:pt x="4773" y="17364"/>
                    <a:pt x="4811" y="17347"/>
                  </a:cubicBezTo>
                  <a:cubicBezTo>
                    <a:pt x="5394" y="17061"/>
                    <a:pt x="5727" y="16454"/>
                    <a:pt x="5989" y="15894"/>
                  </a:cubicBezTo>
                  <a:cubicBezTo>
                    <a:pt x="6180" y="15501"/>
                    <a:pt x="6323" y="15013"/>
                    <a:pt x="6549" y="14692"/>
                  </a:cubicBezTo>
                  <a:cubicBezTo>
                    <a:pt x="6966" y="14097"/>
                    <a:pt x="7013" y="13394"/>
                    <a:pt x="7263" y="12751"/>
                  </a:cubicBezTo>
                  <a:cubicBezTo>
                    <a:pt x="7478" y="12203"/>
                    <a:pt x="7513" y="11560"/>
                    <a:pt x="7525" y="10953"/>
                  </a:cubicBezTo>
                  <a:cubicBezTo>
                    <a:pt x="7525" y="10632"/>
                    <a:pt x="7609" y="10227"/>
                    <a:pt x="7240" y="9941"/>
                  </a:cubicBezTo>
                  <a:cubicBezTo>
                    <a:pt x="7023" y="9779"/>
                    <a:pt x="6826" y="9670"/>
                    <a:pt x="6623" y="9670"/>
                  </a:cubicBezTo>
                  <a:cubicBezTo>
                    <a:pt x="6470" y="9670"/>
                    <a:pt x="6314" y="9733"/>
                    <a:pt x="6144" y="9882"/>
                  </a:cubicBezTo>
                  <a:cubicBezTo>
                    <a:pt x="6071" y="9940"/>
                    <a:pt x="6002" y="9966"/>
                    <a:pt x="5943" y="9966"/>
                  </a:cubicBezTo>
                  <a:cubicBezTo>
                    <a:pt x="5822" y="9966"/>
                    <a:pt x="5743" y="9852"/>
                    <a:pt x="5751" y="9667"/>
                  </a:cubicBezTo>
                  <a:cubicBezTo>
                    <a:pt x="5763" y="8632"/>
                    <a:pt x="5787" y="7596"/>
                    <a:pt x="5787" y="6560"/>
                  </a:cubicBezTo>
                  <a:cubicBezTo>
                    <a:pt x="5775" y="5595"/>
                    <a:pt x="5787" y="4643"/>
                    <a:pt x="5775" y="3679"/>
                  </a:cubicBezTo>
                  <a:cubicBezTo>
                    <a:pt x="5751" y="2714"/>
                    <a:pt x="5918" y="1762"/>
                    <a:pt x="5835" y="785"/>
                  </a:cubicBezTo>
                  <a:cubicBezTo>
                    <a:pt x="5862" y="236"/>
                    <a:pt x="5725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610885" y="2708675"/>
              <a:ext cx="117147" cy="301749"/>
            </a:xfrm>
            <a:custGeom>
              <a:rect b="b" l="l" r="r" t="t"/>
              <a:pathLst>
                <a:path extrusionOk="0" h="15236" w="5915">
                  <a:moveTo>
                    <a:pt x="4140" y="0"/>
                  </a:moveTo>
                  <a:cubicBezTo>
                    <a:pt x="4074" y="0"/>
                    <a:pt x="3997" y="21"/>
                    <a:pt x="3942" y="53"/>
                  </a:cubicBezTo>
                  <a:cubicBezTo>
                    <a:pt x="3501" y="315"/>
                    <a:pt x="3251" y="791"/>
                    <a:pt x="2966" y="1208"/>
                  </a:cubicBezTo>
                  <a:cubicBezTo>
                    <a:pt x="2750" y="1510"/>
                    <a:pt x="2566" y="1699"/>
                    <a:pt x="2317" y="1699"/>
                  </a:cubicBezTo>
                  <a:cubicBezTo>
                    <a:pt x="2223" y="1699"/>
                    <a:pt x="2119" y="1672"/>
                    <a:pt x="2001" y="1613"/>
                  </a:cubicBezTo>
                  <a:cubicBezTo>
                    <a:pt x="1513" y="1363"/>
                    <a:pt x="1061" y="1053"/>
                    <a:pt x="596" y="755"/>
                  </a:cubicBezTo>
                  <a:cubicBezTo>
                    <a:pt x="501" y="708"/>
                    <a:pt x="418" y="625"/>
                    <a:pt x="322" y="577"/>
                  </a:cubicBezTo>
                  <a:cubicBezTo>
                    <a:pt x="267" y="543"/>
                    <a:pt x="219" y="522"/>
                    <a:pt x="180" y="522"/>
                  </a:cubicBezTo>
                  <a:cubicBezTo>
                    <a:pt x="110" y="522"/>
                    <a:pt x="68" y="588"/>
                    <a:pt x="60" y="755"/>
                  </a:cubicBezTo>
                  <a:cubicBezTo>
                    <a:pt x="1" y="1422"/>
                    <a:pt x="263" y="2029"/>
                    <a:pt x="310" y="2672"/>
                  </a:cubicBezTo>
                  <a:cubicBezTo>
                    <a:pt x="322" y="2839"/>
                    <a:pt x="549" y="2982"/>
                    <a:pt x="287" y="3125"/>
                  </a:cubicBezTo>
                  <a:cubicBezTo>
                    <a:pt x="275" y="3125"/>
                    <a:pt x="275" y="3232"/>
                    <a:pt x="287" y="3244"/>
                  </a:cubicBezTo>
                  <a:cubicBezTo>
                    <a:pt x="644" y="3363"/>
                    <a:pt x="322" y="3732"/>
                    <a:pt x="489" y="3970"/>
                  </a:cubicBezTo>
                  <a:cubicBezTo>
                    <a:pt x="549" y="4054"/>
                    <a:pt x="608" y="4458"/>
                    <a:pt x="489" y="4720"/>
                  </a:cubicBezTo>
                  <a:cubicBezTo>
                    <a:pt x="468" y="4762"/>
                    <a:pt x="511" y="4895"/>
                    <a:pt x="571" y="4895"/>
                  </a:cubicBezTo>
                  <a:cubicBezTo>
                    <a:pt x="579" y="4895"/>
                    <a:pt x="587" y="4893"/>
                    <a:pt x="596" y="4887"/>
                  </a:cubicBezTo>
                  <a:cubicBezTo>
                    <a:pt x="668" y="4833"/>
                    <a:pt x="716" y="4812"/>
                    <a:pt x="746" y="4812"/>
                  </a:cubicBezTo>
                  <a:cubicBezTo>
                    <a:pt x="838" y="4812"/>
                    <a:pt x="778" y="4997"/>
                    <a:pt x="751" y="5042"/>
                  </a:cubicBezTo>
                  <a:cubicBezTo>
                    <a:pt x="596" y="5304"/>
                    <a:pt x="1096" y="5566"/>
                    <a:pt x="751" y="5816"/>
                  </a:cubicBezTo>
                  <a:cubicBezTo>
                    <a:pt x="1061" y="5935"/>
                    <a:pt x="811" y="6244"/>
                    <a:pt x="894" y="6399"/>
                  </a:cubicBezTo>
                  <a:cubicBezTo>
                    <a:pt x="1132" y="6804"/>
                    <a:pt x="1096" y="7280"/>
                    <a:pt x="1227" y="7721"/>
                  </a:cubicBezTo>
                  <a:cubicBezTo>
                    <a:pt x="1346" y="8137"/>
                    <a:pt x="1346" y="8602"/>
                    <a:pt x="1537" y="9018"/>
                  </a:cubicBezTo>
                  <a:cubicBezTo>
                    <a:pt x="1608" y="9173"/>
                    <a:pt x="1549" y="9435"/>
                    <a:pt x="1513" y="9649"/>
                  </a:cubicBezTo>
                  <a:cubicBezTo>
                    <a:pt x="1465" y="9876"/>
                    <a:pt x="1704" y="9911"/>
                    <a:pt x="1704" y="10161"/>
                  </a:cubicBezTo>
                  <a:cubicBezTo>
                    <a:pt x="1692" y="10549"/>
                    <a:pt x="1650" y="10700"/>
                    <a:pt x="1348" y="10700"/>
                  </a:cubicBezTo>
                  <a:cubicBezTo>
                    <a:pt x="1325" y="10700"/>
                    <a:pt x="1301" y="10699"/>
                    <a:pt x="1275" y="10697"/>
                  </a:cubicBezTo>
                  <a:cubicBezTo>
                    <a:pt x="1061" y="10685"/>
                    <a:pt x="882" y="10554"/>
                    <a:pt x="656" y="10531"/>
                  </a:cubicBezTo>
                  <a:cubicBezTo>
                    <a:pt x="636" y="10528"/>
                    <a:pt x="617" y="10526"/>
                    <a:pt x="600" y="10526"/>
                  </a:cubicBezTo>
                  <a:cubicBezTo>
                    <a:pt x="403" y="10526"/>
                    <a:pt x="387" y="10705"/>
                    <a:pt x="310" y="10792"/>
                  </a:cubicBezTo>
                  <a:cubicBezTo>
                    <a:pt x="227" y="10900"/>
                    <a:pt x="299" y="11054"/>
                    <a:pt x="418" y="11126"/>
                  </a:cubicBezTo>
                  <a:cubicBezTo>
                    <a:pt x="584" y="11209"/>
                    <a:pt x="691" y="11364"/>
                    <a:pt x="751" y="11531"/>
                  </a:cubicBezTo>
                  <a:cubicBezTo>
                    <a:pt x="953" y="12102"/>
                    <a:pt x="1394" y="12495"/>
                    <a:pt x="1608" y="13055"/>
                  </a:cubicBezTo>
                  <a:cubicBezTo>
                    <a:pt x="1632" y="13138"/>
                    <a:pt x="1704" y="13198"/>
                    <a:pt x="1787" y="13209"/>
                  </a:cubicBezTo>
                  <a:cubicBezTo>
                    <a:pt x="1930" y="13233"/>
                    <a:pt x="2025" y="13376"/>
                    <a:pt x="2073" y="13483"/>
                  </a:cubicBezTo>
                  <a:cubicBezTo>
                    <a:pt x="2263" y="13983"/>
                    <a:pt x="2680" y="14257"/>
                    <a:pt x="3025" y="14602"/>
                  </a:cubicBezTo>
                  <a:cubicBezTo>
                    <a:pt x="3144" y="14733"/>
                    <a:pt x="3299" y="14781"/>
                    <a:pt x="3382" y="14995"/>
                  </a:cubicBezTo>
                  <a:cubicBezTo>
                    <a:pt x="3455" y="15154"/>
                    <a:pt x="3606" y="15236"/>
                    <a:pt x="3751" y="15236"/>
                  </a:cubicBezTo>
                  <a:cubicBezTo>
                    <a:pt x="3867" y="15236"/>
                    <a:pt x="3980" y="15184"/>
                    <a:pt x="4049" y="15079"/>
                  </a:cubicBezTo>
                  <a:cubicBezTo>
                    <a:pt x="4299" y="14698"/>
                    <a:pt x="4537" y="14293"/>
                    <a:pt x="4728" y="13888"/>
                  </a:cubicBezTo>
                  <a:cubicBezTo>
                    <a:pt x="4978" y="13328"/>
                    <a:pt x="5240" y="12781"/>
                    <a:pt x="5418" y="12174"/>
                  </a:cubicBezTo>
                  <a:cubicBezTo>
                    <a:pt x="5621" y="11423"/>
                    <a:pt x="5835" y="10673"/>
                    <a:pt x="5906" y="9911"/>
                  </a:cubicBezTo>
                  <a:cubicBezTo>
                    <a:pt x="5915" y="9487"/>
                    <a:pt x="5851" y="9329"/>
                    <a:pt x="5654" y="9329"/>
                  </a:cubicBezTo>
                  <a:cubicBezTo>
                    <a:pt x="5575" y="9329"/>
                    <a:pt x="5474" y="9355"/>
                    <a:pt x="5347" y="9399"/>
                  </a:cubicBezTo>
                  <a:cubicBezTo>
                    <a:pt x="5109" y="9483"/>
                    <a:pt x="4954" y="9697"/>
                    <a:pt x="4716" y="9721"/>
                  </a:cubicBezTo>
                  <a:cubicBezTo>
                    <a:pt x="4665" y="9725"/>
                    <a:pt x="4600" y="9734"/>
                    <a:pt x="4540" y="9734"/>
                  </a:cubicBezTo>
                  <a:cubicBezTo>
                    <a:pt x="4445" y="9734"/>
                    <a:pt x="4363" y="9713"/>
                    <a:pt x="4371" y="9626"/>
                  </a:cubicBezTo>
                  <a:cubicBezTo>
                    <a:pt x="4418" y="9340"/>
                    <a:pt x="4156" y="9292"/>
                    <a:pt x="4109" y="9090"/>
                  </a:cubicBezTo>
                  <a:cubicBezTo>
                    <a:pt x="4085" y="9007"/>
                    <a:pt x="3990" y="8935"/>
                    <a:pt x="4061" y="8816"/>
                  </a:cubicBezTo>
                  <a:cubicBezTo>
                    <a:pt x="4180" y="8602"/>
                    <a:pt x="4156" y="8352"/>
                    <a:pt x="4156" y="8114"/>
                  </a:cubicBezTo>
                  <a:cubicBezTo>
                    <a:pt x="4144" y="7078"/>
                    <a:pt x="4120" y="6030"/>
                    <a:pt x="4144" y="5006"/>
                  </a:cubicBezTo>
                  <a:cubicBezTo>
                    <a:pt x="4156" y="4089"/>
                    <a:pt x="4097" y="3161"/>
                    <a:pt x="4156" y="2244"/>
                  </a:cubicBezTo>
                  <a:cubicBezTo>
                    <a:pt x="4192" y="1601"/>
                    <a:pt x="4299" y="958"/>
                    <a:pt x="4228" y="303"/>
                  </a:cubicBezTo>
                  <a:cubicBezTo>
                    <a:pt x="4228" y="208"/>
                    <a:pt x="4394" y="89"/>
                    <a:pt x="4228" y="17"/>
                  </a:cubicBezTo>
                  <a:cubicBezTo>
                    <a:pt x="4204" y="5"/>
                    <a:pt x="4173" y="0"/>
                    <a:pt x="414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22"/>
          <p:cNvGrpSpPr/>
          <p:nvPr/>
        </p:nvGrpSpPr>
        <p:grpSpPr>
          <a:xfrm>
            <a:off x="1683685" y="1913131"/>
            <a:ext cx="339591" cy="479169"/>
            <a:chOff x="1683685" y="1913131"/>
            <a:chExt cx="339591" cy="479169"/>
          </a:xfrm>
        </p:grpSpPr>
        <p:sp>
          <p:nvSpPr>
            <p:cNvPr id="151" name="Google Shape;151;p22"/>
            <p:cNvSpPr/>
            <p:nvPr/>
          </p:nvSpPr>
          <p:spPr>
            <a:xfrm>
              <a:off x="1683685" y="2071400"/>
              <a:ext cx="237462" cy="320900"/>
            </a:xfrm>
            <a:custGeom>
              <a:rect b="b" l="l" r="r" t="t"/>
              <a:pathLst>
                <a:path extrusionOk="0" h="16203" w="11990">
                  <a:moveTo>
                    <a:pt x="6708" y="759"/>
                  </a:moveTo>
                  <a:cubicBezTo>
                    <a:pt x="6744" y="759"/>
                    <a:pt x="6792" y="780"/>
                    <a:pt x="6858" y="832"/>
                  </a:cubicBezTo>
                  <a:cubicBezTo>
                    <a:pt x="7013" y="963"/>
                    <a:pt x="7275" y="951"/>
                    <a:pt x="7501" y="963"/>
                  </a:cubicBezTo>
                  <a:cubicBezTo>
                    <a:pt x="8037" y="975"/>
                    <a:pt x="8358" y="1463"/>
                    <a:pt x="8382" y="1880"/>
                  </a:cubicBezTo>
                  <a:cubicBezTo>
                    <a:pt x="8394" y="2094"/>
                    <a:pt x="8465" y="2309"/>
                    <a:pt x="8549" y="2428"/>
                  </a:cubicBezTo>
                  <a:cubicBezTo>
                    <a:pt x="8715" y="2678"/>
                    <a:pt x="8382" y="2583"/>
                    <a:pt x="8418" y="2690"/>
                  </a:cubicBezTo>
                  <a:cubicBezTo>
                    <a:pt x="7703" y="2868"/>
                    <a:pt x="6965" y="2892"/>
                    <a:pt x="6275" y="3130"/>
                  </a:cubicBezTo>
                  <a:cubicBezTo>
                    <a:pt x="6239" y="3144"/>
                    <a:pt x="6209" y="3151"/>
                    <a:pt x="6185" y="3151"/>
                  </a:cubicBezTo>
                  <a:cubicBezTo>
                    <a:pt x="6103" y="3151"/>
                    <a:pt x="6083" y="3075"/>
                    <a:pt x="6120" y="2928"/>
                  </a:cubicBezTo>
                  <a:cubicBezTo>
                    <a:pt x="6263" y="2392"/>
                    <a:pt x="6048" y="1880"/>
                    <a:pt x="6037" y="1344"/>
                  </a:cubicBezTo>
                  <a:cubicBezTo>
                    <a:pt x="6037" y="1297"/>
                    <a:pt x="5989" y="1237"/>
                    <a:pt x="6001" y="1201"/>
                  </a:cubicBezTo>
                  <a:cubicBezTo>
                    <a:pt x="6120" y="1023"/>
                    <a:pt x="6334" y="1047"/>
                    <a:pt x="6501" y="1011"/>
                  </a:cubicBezTo>
                  <a:cubicBezTo>
                    <a:pt x="6601" y="983"/>
                    <a:pt x="6590" y="759"/>
                    <a:pt x="6708" y="759"/>
                  </a:cubicBezTo>
                  <a:close/>
                  <a:moveTo>
                    <a:pt x="4773" y="1483"/>
                  </a:moveTo>
                  <a:cubicBezTo>
                    <a:pt x="4929" y="1483"/>
                    <a:pt x="5085" y="1509"/>
                    <a:pt x="5251" y="1571"/>
                  </a:cubicBezTo>
                  <a:cubicBezTo>
                    <a:pt x="5406" y="1618"/>
                    <a:pt x="5441" y="1654"/>
                    <a:pt x="5370" y="1868"/>
                  </a:cubicBezTo>
                  <a:cubicBezTo>
                    <a:pt x="5560" y="2237"/>
                    <a:pt x="5346" y="2749"/>
                    <a:pt x="5584" y="3178"/>
                  </a:cubicBezTo>
                  <a:cubicBezTo>
                    <a:pt x="5656" y="3309"/>
                    <a:pt x="5596" y="3356"/>
                    <a:pt x="5501" y="3428"/>
                  </a:cubicBezTo>
                  <a:cubicBezTo>
                    <a:pt x="5036" y="3809"/>
                    <a:pt x="4941" y="4309"/>
                    <a:pt x="5048" y="4869"/>
                  </a:cubicBezTo>
                  <a:cubicBezTo>
                    <a:pt x="5060" y="4976"/>
                    <a:pt x="5084" y="5059"/>
                    <a:pt x="5179" y="5095"/>
                  </a:cubicBezTo>
                  <a:cubicBezTo>
                    <a:pt x="5465" y="5190"/>
                    <a:pt x="5179" y="5523"/>
                    <a:pt x="5417" y="5642"/>
                  </a:cubicBezTo>
                  <a:cubicBezTo>
                    <a:pt x="5394" y="5666"/>
                    <a:pt x="5358" y="5702"/>
                    <a:pt x="5346" y="5702"/>
                  </a:cubicBezTo>
                  <a:cubicBezTo>
                    <a:pt x="5324" y="5697"/>
                    <a:pt x="5303" y="5695"/>
                    <a:pt x="5282" y="5695"/>
                  </a:cubicBezTo>
                  <a:cubicBezTo>
                    <a:pt x="5104" y="5695"/>
                    <a:pt x="4986" y="5867"/>
                    <a:pt x="4965" y="5952"/>
                  </a:cubicBezTo>
                  <a:cubicBezTo>
                    <a:pt x="4882" y="6262"/>
                    <a:pt x="4524" y="6095"/>
                    <a:pt x="4394" y="6321"/>
                  </a:cubicBezTo>
                  <a:cubicBezTo>
                    <a:pt x="4388" y="6332"/>
                    <a:pt x="4379" y="6337"/>
                    <a:pt x="4368" y="6337"/>
                  </a:cubicBezTo>
                  <a:cubicBezTo>
                    <a:pt x="4309" y="6337"/>
                    <a:pt x="4189" y="6197"/>
                    <a:pt x="4179" y="6107"/>
                  </a:cubicBezTo>
                  <a:cubicBezTo>
                    <a:pt x="4084" y="5523"/>
                    <a:pt x="3834" y="4988"/>
                    <a:pt x="3703" y="4428"/>
                  </a:cubicBezTo>
                  <a:cubicBezTo>
                    <a:pt x="3572" y="3892"/>
                    <a:pt x="3227" y="3392"/>
                    <a:pt x="3310" y="2809"/>
                  </a:cubicBezTo>
                  <a:cubicBezTo>
                    <a:pt x="3381" y="2344"/>
                    <a:pt x="3691" y="1713"/>
                    <a:pt x="4322" y="1547"/>
                  </a:cubicBezTo>
                  <a:cubicBezTo>
                    <a:pt x="4478" y="1506"/>
                    <a:pt x="4626" y="1483"/>
                    <a:pt x="4773" y="1483"/>
                  </a:cubicBezTo>
                  <a:close/>
                  <a:moveTo>
                    <a:pt x="7327" y="0"/>
                  </a:moveTo>
                  <a:cubicBezTo>
                    <a:pt x="7149" y="0"/>
                    <a:pt x="6967" y="101"/>
                    <a:pt x="6765" y="101"/>
                  </a:cubicBezTo>
                  <a:cubicBezTo>
                    <a:pt x="6737" y="101"/>
                    <a:pt x="6708" y="99"/>
                    <a:pt x="6680" y="94"/>
                  </a:cubicBezTo>
                  <a:cubicBezTo>
                    <a:pt x="6649" y="89"/>
                    <a:pt x="6619" y="86"/>
                    <a:pt x="6588" y="86"/>
                  </a:cubicBezTo>
                  <a:cubicBezTo>
                    <a:pt x="6262" y="86"/>
                    <a:pt x="5893" y="357"/>
                    <a:pt x="5632" y="618"/>
                  </a:cubicBezTo>
                  <a:cubicBezTo>
                    <a:pt x="5535" y="706"/>
                    <a:pt x="5470" y="755"/>
                    <a:pt x="5371" y="755"/>
                  </a:cubicBezTo>
                  <a:cubicBezTo>
                    <a:pt x="5336" y="755"/>
                    <a:pt x="5297" y="749"/>
                    <a:pt x="5251" y="737"/>
                  </a:cubicBezTo>
                  <a:cubicBezTo>
                    <a:pt x="5100" y="705"/>
                    <a:pt x="4933" y="674"/>
                    <a:pt x="4775" y="674"/>
                  </a:cubicBezTo>
                  <a:cubicBezTo>
                    <a:pt x="4696" y="674"/>
                    <a:pt x="4620" y="682"/>
                    <a:pt x="4548" y="701"/>
                  </a:cubicBezTo>
                  <a:cubicBezTo>
                    <a:pt x="3751" y="916"/>
                    <a:pt x="3060" y="1285"/>
                    <a:pt x="2834" y="2166"/>
                  </a:cubicBezTo>
                  <a:cubicBezTo>
                    <a:pt x="2810" y="2244"/>
                    <a:pt x="2777" y="2286"/>
                    <a:pt x="2727" y="2286"/>
                  </a:cubicBezTo>
                  <a:cubicBezTo>
                    <a:pt x="2700" y="2286"/>
                    <a:pt x="2669" y="2274"/>
                    <a:pt x="2631" y="2249"/>
                  </a:cubicBezTo>
                  <a:cubicBezTo>
                    <a:pt x="2453" y="2134"/>
                    <a:pt x="2281" y="2075"/>
                    <a:pt x="2111" y="2075"/>
                  </a:cubicBezTo>
                  <a:cubicBezTo>
                    <a:pt x="1929" y="2075"/>
                    <a:pt x="1750" y="2143"/>
                    <a:pt x="1572" y="2285"/>
                  </a:cubicBezTo>
                  <a:cubicBezTo>
                    <a:pt x="1393" y="2428"/>
                    <a:pt x="1084" y="2404"/>
                    <a:pt x="988" y="2606"/>
                  </a:cubicBezTo>
                  <a:cubicBezTo>
                    <a:pt x="750" y="3071"/>
                    <a:pt x="500" y="3523"/>
                    <a:pt x="286" y="4011"/>
                  </a:cubicBezTo>
                  <a:cubicBezTo>
                    <a:pt x="143" y="4345"/>
                    <a:pt x="298" y="4738"/>
                    <a:pt x="24" y="5023"/>
                  </a:cubicBezTo>
                  <a:cubicBezTo>
                    <a:pt x="12" y="5392"/>
                    <a:pt x="12" y="5773"/>
                    <a:pt x="0" y="6142"/>
                  </a:cubicBezTo>
                  <a:cubicBezTo>
                    <a:pt x="119" y="6404"/>
                    <a:pt x="179" y="6666"/>
                    <a:pt x="203" y="6940"/>
                  </a:cubicBezTo>
                  <a:cubicBezTo>
                    <a:pt x="250" y="7416"/>
                    <a:pt x="274" y="7893"/>
                    <a:pt x="369" y="8345"/>
                  </a:cubicBezTo>
                  <a:cubicBezTo>
                    <a:pt x="512" y="9024"/>
                    <a:pt x="595" y="9726"/>
                    <a:pt x="822" y="10393"/>
                  </a:cubicBezTo>
                  <a:cubicBezTo>
                    <a:pt x="1024" y="10953"/>
                    <a:pt x="1191" y="11524"/>
                    <a:pt x="1465" y="12060"/>
                  </a:cubicBezTo>
                  <a:cubicBezTo>
                    <a:pt x="1560" y="12238"/>
                    <a:pt x="1655" y="12405"/>
                    <a:pt x="1631" y="12667"/>
                  </a:cubicBezTo>
                  <a:cubicBezTo>
                    <a:pt x="1572" y="13358"/>
                    <a:pt x="1417" y="14036"/>
                    <a:pt x="1405" y="14727"/>
                  </a:cubicBezTo>
                  <a:cubicBezTo>
                    <a:pt x="1405" y="15060"/>
                    <a:pt x="1488" y="15417"/>
                    <a:pt x="1798" y="15620"/>
                  </a:cubicBezTo>
                  <a:cubicBezTo>
                    <a:pt x="2131" y="15834"/>
                    <a:pt x="2512" y="15929"/>
                    <a:pt x="2893" y="15989"/>
                  </a:cubicBezTo>
                  <a:cubicBezTo>
                    <a:pt x="3429" y="16084"/>
                    <a:pt x="3965" y="16108"/>
                    <a:pt x="4489" y="16168"/>
                  </a:cubicBezTo>
                  <a:cubicBezTo>
                    <a:pt x="4703" y="16193"/>
                    <a:pt x="4916" y="16203"/>
                    <a:pt x="5126" y="16203"/>
                  </a:cubicBezTo>
                  <a:cubicBezTo>
                    <a:pt x="5710" y="16203"/>
                    <a:pt x="6281" y="16125"/>
                    <a:pt x="6858" y="16072"/>
                  </a:cubicBezTo>
                  <a:cubicBezTo>
                    <a:pt x="7394" y="16025"/>
                    <a:pt x="7501" y="15810"/>
                    <a:pt x="7370" y="15310"/>
                  </a:cubicBezTo>
                  <a:lnTo>
                    <a:pt x="7370" y="15310"/>
                  </a:lnTo>
                  <a:cubicBezTo>
                    <a:pt x="7207" y="15355"/>
                    <a:pt x="7045" y="15449"/>
                    <a:pt x="6879" y="15449"/>
                  </a:cubicBezTo>
                  <a:cubicBezTo>
                    <a:pt x="6778" y="15449"/>
                    <a:pt x="6676" y="15414"/>
                    <a:pt x="6572" y="15310"/>
                  </a:cubicBezTo>
                  <a:cubicBezTo>
                    <a:pt x="6567" y="15300"/>
                    <a:pt x="6552" y="15297"/>
                    <a:pt x="6533" y="15297"/>
                  </a:cubicBezTo>
                  <a:cubicBezTo>
                    <a:pt x="6509" y="15297"/>
                    <a:pt x="6479" y="15303"/>
                    <a:pt x="6465" y="15310"/>
                  </a:cubicBezTo>
                  <a:cubicBezTo>
                    <a:pt x="6295" y="15412"/>
                    <a:pt x="6118" y="15439"/>
                    <a:pt x="5937" y="15439"/>
                  </a:cubicBezTo>
                  <a:cubicBezTo>
                    <a:pt x="5737" y="15439"/>
                    <a:pt x="5532" y="15406"/>
                    <a:pt x="5331" y="15406"/>
                  </a:cubicBezTo>
                  <a:cubicBezTo>
                    <a:pt x="5268" y="15406"/>
                    <a:pt x="5206" y="15409"/>
                    <a:pt x="5144" y="15417"/>
                  </a:cubicBezTo>
                  <a:cubicBezTo>
                    <a:pt x="5035" y="15429"/>
                    <a:pt x="4921" y="15437"/>
                    <a:pt x="4804" y="15437"/>
                  </a:cubicBezTo>
                  <a:cubicBezTo>
                    <a:pt x="4559" y="15437"/>
                    <a:pt x="4301" y="15403"/>
                    <a:pt x="4060" y="15298"/>
                  </a:cubicBezTo>
                  <a:cubicBezTo>
                    <a:pt x="4013" y="15285"/>
                    <a:pt x="3917" y="15226"/>
                    <a:pt x="3823" y="15226"/>
                  </a:cubicBezTo>
                  <a:cubicBezTo>
                    <a:pt x="3750" y="15226"/>
                    <a:pt x="3678" y="15262"/>
                    <a:pt x="3632" y="15382"/>
                  </a:cubicBezTo>
                  <a:cubicBezTo>
                    <a:pt x="3632" y="15401"/>
                    <a:pt x="3576" y="15421"/>
                    <a:pt x="3556" y="15421"/>
                  </a:cubicBezTo>
                  <a:cubicBezTo>
                    <a:pt x="3551" y="15421"/>
                    <a:pt x="3548" y="15420"/>
                    <a:pt x="3548" y="15417"/>
                  </a:cubicBezTo>
                  <a:cubicBezTo>
                    <a:pt x="3239" y="15060"/>
                    <a:pt x="2750" y="15310"/>
                    <a:pt x="2417" y="15084"/>
                  </a:cubicBezTo>
                  <a:cubicBezTo>
                    <a:pt x="2227" y="14965"/>
                    <a:pt x="2179" y="14739"/>
                    <a:pt x="2155" y="14560"/>
                  </a:cubicBezTo>
                  <a:cubicBezTo>
                    <a:pt x="2119" y="14310"/>
                    <a:pt x="2108" y="14036"/>
                    <a:pt x="2227" y="13810"/>
                  </a:cubicBezTo>
                  <a:cubicBezTo>
                    <a:pt x="2465" y="13334"/>
                    <a:pt x="2262" y="12822"/>
                    <a:pt x="2369" y="12322"/>
                  </a:cubicBezTo>
                  <a:cubicBezTo>
                    <a:pt x="2417" y="12155"/>
                    <a:pt x="2167" y="11941"/>
                    <a:pt x="2072" y="11738"/>
                  </a:cubicBezTo>
                  <a:cubicBezTo>
                    <a:pt x="1917" y="11357"/>
                    <a:pt x="1750" y="10988"/>
                    <a:pt x="1631" y="10584"/>
                  </a:cubicBezTo>
                  <a:cubicBezTo>
                    <a:pt x="1465" y="10000"/>
                    <a:pt x="1250" y="9429"/>
                    <a:pt x="1155" y="8833"/>
                  </a:cubicBezTo>
                  <a:cubicBezTo>
                    <a:pt x="1036" y="8155"/>
                    <a:pt x="845" y="7488"/>
                    <a:pt x="953" y="6785"/>
                  </a:cubicBezTo>
                  <a:cubicBezTo>
                    <a:pt x="965" y="6714"/>
                    <a:pt x="976" y="6643"/>
                    <a:pt x="917" y="6559"/>
                  </a:cubicBezTo>
                  <a:cubicBezTo>
                    <a:pt x="464" y="5916"/>
                    <a:pt x="691" y="5226"/>
                    <a:pt x="881" y="4571"/>
                  </a:cubicBezTo>
                  <a:cubicBezTo>
                    <a:pt x="1000" y="4107"/>
                    <a:pt x="1203" y="3666"/>
                    <a:pt x="1476" y="3273"/>
                  </a:cubicBezTo>
                  <a:cubicBezTo>
                    <a:pt x="1626" y="3048"/>
                    <a:pt x="1924" y="2860"/>
                    <a:pt x="2207" y="2860"/>
                  </a:cubicBezTo>
                  <a:cubicBezTo>
                    <a:pt x="2283" y="2860"/>
                    <a:pt x="2358" y="2874"/>
                    <a:pt x="2429" y="2904"/>
                  </a:cubicBezTo>
                  <a:cubicBezTo>
                    <a:pt x="2631" y="2987"/>
                    <a:pt x="2727" y="3225"/>
                    <a:pt x="2798" y="3511"/>
                  </a:cubicBezTo>
                  <a:cubicBezTo>
                    <a:pt x="2917" y="4047"/>
                    <a:pt x="3012" y="4630"/>
                    <a:pt x="3346" y="5119"/>
                  </a:cubicBezTo>
                  <a:cubicBezTo>
                    <a:pt x="3739" y="5714"/>
                    <a:pt x="3596" y="6833"/>
                    <a:pt x="3084" y="7369"/>
                  </a:cubicBezTo>
                  <a:cubicBezTo>
                    <a:pt x="3011" y="7451"/>
                    <a:pt x="2883" y="7489"/>
                    <a:pt x="2749" y="7489"/>
                  </a:cubicBezTo>
                  <a:cubicBezTo>
                    <a:pt x="2534" y="7489"/>
                    <a:pt x="2302" y="7390"/>
                    <a:pt x="2250" y="7214"/>
                  </a:cubicBezTo>
                  <a:cubicBezTo>
                    <a:pt x="2119" y="6702"/>
                    <a:pt x="1691" y="6345"/>
                    <a:pt x="1524" y="5845"/>
                  </a:cubicBezTo>
                  <a:cubicBezTo>
                    <a:pt x="1500" y="5761"/>
                    <a:pt x="1441" y="5690"/>
                    <a:pt x="1405" y="5595"/>
                  </a:cubicBezTo>
                  <a:cubicBezTo>
                    <a:pt x="1363" y="5458"/>
                    <a:pt x="1266" y="5313"/>
                    <a:pt x="1162" y="5313"/>
                  </a:cubicBezTo>
                  <a:cubicBezTo>
                    <a:pt x="1148" y="5313"/>
                    <a:pt x="1133" y="5315"/>
                    <a:pt x="1119" y="5321"/>
                  </a:cubicBezTo>
                  <a:cubicBezTo>
                    <a:pt x="988" y="5380"/>
                    <a:pt x="881" y="5559"/>
                    <a:pt x="929" y="5761"/>
                  </a:cubicBezTo>
                  <a:cubicBezTo>
                    <a:pt x="1024" y="6059"/>
                    <a:pt x="1131" y="6345"/>
                    <a:pt x="1286" y="6619"/>
                  </a:cubicBezTo>
                  <a:cubicBezTo>
                    <a:pt x="1536" y="7047"/>
                    <a:pt x="1762" y="7488"/>
                    <a:pt x="2024" y="7905"/>
                  </a:cubicBezTo>
                  <a:cubicBezTo>
                    <a:pt x="2166" y="8128"/>
                    <a:pt x="2477" y="8289"/>
                    <a:pt x="2787" y="8289"/>
                  </a:cubicBezTo>
                  <a:cubicBezTo>
                    <a:pt x="3023" y="8289"/>
                    <a:pt x="3258" y="8196"/>
                    <a:pt x="3417" y="7964"/>
                  </a:cubicBezTo>
                  <a:cubicBezTo>
                    <a:pt x="3608" y="7690"/>
                    <a:pt x="3893" y="7488"/>
                    <a:pt x="4024" y="7155"/>
                  </a:cubicBezTo>
                  <a:cubicBezTo>
                    <a:pt x="4053" y="7079"/>
                    <a:pt x="4125" y="6975"/>
                    <a:pt x="4283" y="6975"/>
                  </a:cubicBezTo>
                  <a:cubicBezTo>
                    <a:pt x="4325" y="6975"/>
                    <a:pt x="4374" y="6982"/>
                    <a:pt x="4429" y="7000"/>
                  </a:cubicBezTo>
                  <a:cubicBezTo>
                    <a:pt x="4489" y="7019"/>
                    <a:pt x="4548" y="7027"/>
                    <a:pt x="4605" y="7027"/>
                  </a:cubicBezTo>
                  <a:cubicBezTo>
                    <a:pt x="4944" y="7027"/>
                    <a:pt x="5232" y="6726"/>
                    <a:pt x="5477" y="6512"/>
                  </a:cubicBezTo>
                  <a:cubicBezTo>
                    <a:pt x="5632" y="6381"/>
                    <a:pt x="5715" y="6083"/>
                    <a:pt x="5906" y="5928"/>
                  </a:cubicBezTo>
                  <a:cubicBezTo>
                    <a:pt x="5956" y="5890"/>
                    <a:pt x="6003" y="5875"/>
                    <a:pt x="6049" y="5875"/>
                  </a:cubicBezTo>
                  <a:cubicBezTo>
                    <a:pt x="6205" y="5875"/>
                    <a:pt x="6349" y="6042"/>
                    <a:pt x="6551" y="6042"/>
                  </a:cubicBezTo>
                  <a:cubicBezTo>
                    <a:pt x="6587" y="6042"/>
                    <a:pt x="6626" y="6037"/>
                    <a:pt x="6668" y="6023"/>
                  </a:cubicBezTo>
                  <a:lnTo>
                    <a:pt x="6668" y="6023"/>
                  </a:lnTo>
                  <a:cubicBezTo>
                    <a:pt x="6394" y="6381"/>
                    <a:pt x="6025" y="6523"/>
                    <a:pt x="5834" y="6845"/>
                  </a:cubicBezTo>
                  <a:cubicBezTo>
                    <a:pt x="5768" y="6949"/>
                    <a:pt x="5739" y="7091"/>
                    <a:pt x="5587" y="7091"/>
                  </a:cubicBezTo>
                  <a:cubicBezTo>
                    <a:pt x="5548" y="7091"/>
                    <a:pt x="5500" y="7081"/>
                    <a:pt x="5441" y="7059"/>
                  </a:cubicBezTo>
                  <a:cubicBezTo>
                    <a:pt x="5434" y="7056"/>
                    <a:pt x="5427" y="7054"/>
                    <a:pt x="5421" y="7054"/>
                  </a:cubicBezTo>
                  <a:cubicBezTo>
                    <a:pt x="5337" y="7054"/>
                    <a:pt x="5352" y="7341"/>
                    <a:pt x="5275" y="7452"/>
                  </a:cubicBezTo>
                  <a:cubicBezTo>
                    <a:pt x="5203" y="7559"/>
                    <a:pt x="5310" y="7702"/>
                    <a:pt x="5215" y="7738"/>
                  </a:cubicBezTo>
                  <a:cubicBezTo>
                    <a:pt x="4882" y="7869"/>
                    <a:pt x="4798" y="8143"/>
                    <a:pt x="4644" y="8417"/>
                  </a:cubicBezTo>
                  <a:cubicBezTo>
                    <a:pt x="4572" y="8559"/>
                    <a:pt x="4429" y="8726"/>
                    <a:pt x="4310" y="8881"/>
                  </a:cubicBezTo>
                  <a:cubicBezTo>
                    <a:pt x="4024" y="9226"/>
                    <a:pt x="3977" y="9655"/>
                    <a:pt x="3905" y="10060"/>
                  </a:cubicBezTo>
                  <a:cubicBezTo>
                    <a:pt x="3893" y="10143"/>
                    <a:pt x="3751" y="10310"/>
                    <a:pt x="3989" y="10333"/>
                  </a:cubicBezTo>
                  <a:cubicBezTo>
                    <a:pt x="4081" y="10347"/>
                    <a:pt x="4190" y="10385"/>
                    <a:pt x="4285" y="10385"/>
                  </a:cubicBezTo>
                  <a:cubicBezTo>
                    <a:pt x="4361" y="10385"/>
                    <a:pt x="4428" y="10359"/>
                    <a:pt x="4465" y="10274"/>
                  </a:cubicBezTo>
                  <a:cubicBezTo>
                    <a:pt x="4620" y="9857"/>
                    <a:pt x="4941" y="9512"/>
                    <a:pt x="5001" y="9060"/>
                  </a:cubicBezTo>
                  <a:cubicBezTo>
                    <a:pt x="5001" y="9048"/>
                    <a:pt x="4977" y="9024"/>
                    <a:pt x="4965" y="9012"/>
                  </a:cubicBezTo>
                  <a:cubicBezTo>
                    <a:pt x="5596" y="8619"/>
                    <a:pt x="5810" y="7857"/>
                    <a:pt x="6382" y="7416"/>
                  </a:cubicBezTo>
                  <a:cubicBezTo>
                    <a:pt x="6894" y="7035"/>
                    <a:pt x="7263" y="6512"/>
                    <a:pt x="7894" y="6250"/>
                  </a:cubicBezTo>
                  <a:cubicBezTo>
                    <a:pt x="8168" y="6131"/>
                    <a:pt x="8418" y="5845"/>
                    <a:pt x="8751" y="5750"/>
                  </a:cubicBezTo>
                  <a:cubicBezTo>
                    <a:pt x="8954" y="5690"/>
                    <a:pt x="9013" y="5500"/>
                    <a:pt x="8977" y="5345"/>
                  </a:cubicBezTo>
                  <a:cubicBezTo>
                    <a:pt x="8934" y="5159"/>
                    <a:pt x="8780" y="4983"/>
                    <a:pt x="8580" y="4983"/>
                  </a:cubicBezTo>
                  <a:cubicBezTo>
                    <a:pt x="8562" y="4983"/>
                    <a:pt x="8544" y="4985"/>
                    <a:pt x="8525" y="4988"/>
                  </a:cubicBezTo>
                  <a:cubicBezTo>
                    <a:pt x="8334" y="5011"/>
                    <a:pt x="8073" y="4964"/>
                    <a:pt x="7989" y="5238"/>
                  </a:cubicBezTo>
                  <a:cubicBezTo>
                    <a:pt x="7965" y="5297"/>
                    <a:pt x="7930" y="5321"/>
                    <a:pt x="7870" y="5333"/>
                  </a:cubicBezTo>
                  <a:cubicBezTo>
                    <a:pt x="7747" y="5381"/>
                    <a:pt x="7557" y="5406"/>
                    <a:pt x="7342" y="5406"/>
                  </a:cubicBezTo>
                  <a:cubicBezTo>
                    <a:pt x="6811" y="5406"/>
                    <a:pt x="6126" y="5252"/>
                    <a:pt x="5906" y="4904"/>
                  </a:cubicBezTo>
                  <a:cubicBezTo>
                    <a:pt x="5787" y="4726"/>
                    <a:pt x="5656" y="4511"/>
                    <a:pt x="5679" y="4285"/>
                  </a:cubicBezTo>
                  <a:cubicBezTo>
                    <a:pt x="5715" y="3880"/>
                    <a:pt x="6072" y="3845"/>
                    <a:pt x="6358" y="3773"/>
                  </a:cubicBezTo>
                  <a:cubicBezTo>
                    <a:pt x="7346" y="3559"/>
                    <a:pt x="8334" y="3356"/>
                    <a:pt x="9311" y="3130"/>
                  </a:cubicBezTo>
                  <a:cubicBezTo>
                    <a:pt x="9597" y="3071"/>
                    <a:pt x="9894" y="3142"/>
                    <a:pt x="10168" y="2999"/>
                  </a:cubicBezTo>
                  <a:cubicBezTo>
                    <a:pt x="10173" y="2997"/>
                    <a:pt x="10179" y="2996"/>
                    <a:pt x="10185" y="2996"/>
                  </a:cubicBezTo>
                  <a:cubicBezTo>
                    <a:pt x="10301" y="2996"/>
                    <a:pt x="10537" y="3402"/>
                    <a:pt x="10525" y="3583"/>
                  </a:cubicBezTo>
                  <a:cubicBezTo>
                    <a:pt x="10513" y="4047"/>
                    <a:pt x="10644" y="4476"/>
                    <a:pt x="10763" y="4916"/>
                  </a:cubicBezTo>
                  <a:cubicBezTo>
                    <a:pt x="10823" y="5119"/>
                    <a:pt x="10835" y="5333"/>
                    <a:pt x="10894" y="5547"/>
                  </a:cubicBezTo>
                  <a:cubicBezTo>
                    <a:pt x="11013" y="5976"/>
                    <a:pt x="10930" y="6428"/>
                    <a:pt x="11073" y="6869"/>
                  </a:cubicBezTo>
                  <a:cubicBezTo>
                    <a:pt x="11180" y="7202"/>
                    <a:pt x="11061" y="7512"/>
                    <a:pt x="10787" y="7774"/>
                  </a:cubicBezTo>
                  <a:cubicBezTo>
                    <a:pt x="10478" y="8047"/>
                    <a:pt x="10097" y="8262"/>
                    <a:pt x="9870" y="8631"/>
                  </a:cubicBezTo>
                  <a:cubicBezTo>
                    <a:pt x="9716" y="8893"/>
                    <a:pt x="9513" y="9119"/>
                    <a:pt x="9251" y="9286"/>
                  </a:cubicBezTo>
                  <a:lnTo>
                    <a:pt x="8870" y="9905"/>
                  </a:lnTo>
                  <a:cubicBezTo>
                    <a:pt x="8811" y="10060"/>
                    <a:pt x="8596" y="10036"/>
                    <a:pt x="8525" y="10191"/>
                  </a:cubicBezTo>
                  <a:cubicBezTo>
                    <a:pt x="8251" y="10786"/>
                    <a:pt x="7882" y="11322"/>
                    <a:pt x="7680" y="11953"/>
                  </a:cubicBezTo>
                  <a:cubicBezTo>
                    <a:pt x="7465" y="12631"/>
                    <a:pt x="7430" y="13322"/>
                    <a:pt x="7299" y="14001"/>
                  </a:cubicBezTo>
                  <a:cubicBezTo>
                    <a:pt x="7215" y="14441"/>
                    <a:pt x="7263" y="14882"/>
                    <a:pt x="7370" y="15310"/>
                  </a:cubicBezTo>
                  <a:cubicBezTo>
                    <a:pt x="7383" y="15308"/>
                    <a:pt x="7394" y="15307"/>
                    <a:pt x="7405" y="15307"/>
                  </a:cubicBezTo>
                  <a:cubicBezTo>
                    <a:pt x="7508" y="15307"/>
                    <a:pt x="7544" y="15402"/>
                    <a:pt x="7608" y="15477"/>
                  </a:cubicBezTo>
                  <a:cubicBezTo>
                    <a:pt x="7675" y="15544"/>
                    <a:pt x="7773" y="15621"/>
                    <a:pt x="7854" y="15621"/>
                  </a:cubicBezTo>
                  <a:cubicBezTo>
                    <a:pt x="7859" y="15621"/>
                    <a:pt x="7865" y="15621"/>
                    <a:pt x="7870" y="15620"/>
                  </a:cubicBezTo>
                  <a:cubicBezTo>
                    <a:pt x="7965" y="15608"/>
                    <a:pt x="7977" y="15477"/>
                    <a:pt x="8001" y="15370"/>
                  </a:cubicBezTo>
                  <a:cubicBezTo>
                    <a:pt x="8061" y="15156"/>
                    <a:pt x="8049" y="14929"/>
                    <a:pt x="8037" y="14715"/>
                  </a:cubicBezTo>
                  <a:cubicBezTo>
                    <a:pt x="8001" y="14060"/>
                    <a:pt x="8073" y="13417"/>
                    <a:pt x="8251" y="12774"/>
                  </a:cubicBezTo>
                  <a:cubicBezTo>
                    <a:pt x="8370" y="12310"/>
                    <a:pt x="8537" y="11869"/>
                    <a:pt x="8715" y="11453"/>
                  </a:cubicBezTo>
                  <a:cubicBezTo>
                    <a:pt x="8966" y="10857"/>
                    <a:pt x="9406" y="10357"/>
                    <a:pt x="9870" y="9881"/>
                  </a:cubicBezTo>
                  <a:cubicBezTo>
                    <a:pt x="10359" y="9369"/>
                    <a:pt x="10823" y="8833"/>
                    <a:pt x="11382" y="8393"/>
                  </a:cubicBezTo>
                  <a:cubicBezTo>
                    <a:pt x="11609" y="8214"/>
                    <a:pt x="11799" y="7905"/>
                    <a:pt x="11906" y="7619"/>
                  </a:cubicBezTo>
                  <a:cubicBezTo>
                    <a:pt x="11990" y="7393"/>
                    <a:pt x="11883" y="7083"/>
                    <a:pt x="11835" y="6845"/>
                  </a:cubicBezTo>
                  <a:cubicBezTo>
                    <a:pt x="11680" y="6119"/>
                    <a:pt x="11609" y="5380"/>
                    <a:pt x="11454" y="4654"/>
                  </a:cubicBezTo>
                  <a:cubicBezTo>
                    <a:pt x="11311" y="4023"/>
                    <a:pt x="11252" y="3368"/>
                    <a:pt x="11132" y="2725"/>
                  </a:cubicBezTo>
                  <a:cubicBezTo>
                    <a:pt x="11054" y="2343"/>
                    <a:pt x="10951" y="2189"/>
                    <a:pt x="10711" y="2189"/>
                  </a:cubicBezTo>
                  <a:cubicBezTo>
                    <a:pt x="10622" y="2189"/>
                    <a:pt x="10514" y="2210"/>
                    <a:pt x="10382" y="2249"/>
                  </a:cubicBezTo>
                  <a:cubicBezTo>
                    <a:pt x="10025" y="2344"/>
                    <a:pt x="9632" y="2321"/>
                    <a:pt x="9287" y="2475"/>
                  </a:cubicBezTo>
                  <a:cubicBezTo>
                    <a:pt x="9259" y="2489"/>
                    <a:pt x="9225" y="2497"/>
                    <a:pt x="9193" y="2497"/>
                  </a:cubicBezTo>
                  <a:cubicBezTo>
                    <a:pt x="9113" y="2497"/>
                    <a:pt x="9039" y="2451"/>
                    <a:pt x="9073" y="2333"/>
                  </a:cubicBezTo>
                  <a:cubicBezTo>
                    <a:pt x="9216" y="1773"/>
                    <a:pt x="8918" y="1332"/>
                    <a:pt x="8763" y="832"/>
                  </a:cubicBezTo>
                  <a:cubicBezTo>
                    <a:pt x="8692" y="618"/>
                    <a:pt x="8573" y="499"/>
                    <a:pt x="8430" y="416"/>
                  </a:cubicBezTo>
                  <a:cubicBezTo>
                    <a:pt x="8144" y="249"/>
                    <a:pt x="7811" y="213"/>
                    <a:pt x="7513" y="47"/>
                  </a:cubicBezTo>
                  <a:cubicBezTo>
                    <a:pt x="7451" y="13"/>
                    <a:pt x="7389" y="0"/>
                    <a:pt x="7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1708680" y="1913131"/>
              <a:ext cx="171155" cy="149587"/>
            </a:xfrm>
            <a:custGeom>
              <a:rect b="b" l="l" r="r" t="t"/>
              <a:pathLst>
                <a:path extrusionOk="0" h="7553" w="8642">
                  <a:moveTo>
                    <a:pt x="5263" y="1"/>
                  </a:moveTo>
                  <a:cubicBezTo>
                    <a:pt x="4775" y="156"/>
                    <a:pt x="3084" y="3930"/>
                    <a:pt x="3203" y="4692"/>
                  </a:cubicBezTo>
                  <a:cubicBezTo>
                    <a:pt x="2786" y="4323"/>
                    <a:pt x="2393" y="4013"/>
                    <a:pt x="2036" y="3656"/>
                  </a:cubicBezTo>
                  <a:cubicBezTo>
                    <a:pt x="1488" y="3132"/>
                    <a:pt x="953" y="2596"/>
                    <a:pt x="369" y="2120"/>
                  </a:cubicBezTo>
                  <a:cubicBezTo>
                    <a:pt x="329" y="2080"/>
                    <a:pt x="284" y="2040"/>
                    <a:pt x="236" y="2040"/>
                  </a:cubicBezTo>
                  <a:cubicBezTo>
                    <a:pt x="213" y="2040"/>
                    <a:pt x="190" y="2049"/>
                    <a:pt x="167" y="2072"/>
                  </a:cubicBezTo>
                  <a:cubicBezTo>
                    <a:pt x="95" y="2132"/>
                    <a:pt x="0" y="2263"/>
                    <a:pt x="12" y="2275"/>
                  </a:cubicBezTo>
                  <a:cubicBezTo>
                    <a:pt x="274" y="2584"/>
                    <a:pt x="155" y="2965"/>
                    <a:pt x="238" y="3299"/>
                  </a:cubicBezTo>
                  <a:cubicBezTo>
                    <a:pt x="393" y="3977"/>
                    <a:pt x="560" y="4644"/>
                    <a:pt x="691" y="5335"/>
                  </a:cubicBezTo>
                  <a:cubicBezTo>
                    <a:pt x="762" y="5692"/>
                    <a:pt x="774" y="6085"/>
                    <a:pt x="1060" y="6394"/>
                  </a:cubicBezTo>
                  <a:cubicBezTo>
                    <a:pt x="1179" y="6525"/>
                    <a:pt x="1155" y="6811"/>
                    <a:pt x="1155" y="7025"/>
                  </a:cubicBezTo>
                  <a:cubicBezTo>
                    <a:pt x="1143" y="7335"/>
                    <a:pt x="1227" y="7549"/>
                    <a:pt x="1572" y="7549"/>
                  </a:cubicBezTo>
                  <a:cubicBezTo>
                    <a:pt x="1603" y="7551"/>
                    <a:pt x="1636" y="7553"/>
                    <a:pt x="1669" y="7553"/>
                  </a:cubicBezTo>
                  <a:cubicBezTo>
                    <a:pt x="1842" y="7553"/>
                    <a:pt x="1996" y="7507"/>
                    <a:pt x="1846" y="7216"/>
                  </a:cubicBezTo>
                  <a:cubicBezTo>
                    <a:pt x="1786" y="7097"/>
                    <a:pt x="1977" y="6990"/>
                    <a:pt x="1905" y="6811"/>
                  </a:cubicBezTo>
                  <a:cubicBezTo>
                    <a:pt x="1774" y="6490"/>
                    <a:pt x="1643" y="6168"/>
                    <a:pt x="1596" y="5823"/>
                  </a:cubicBezTo>
                  <a:cubicBezTo>
                    <a:pt x="1548" y="5454"/>
                    <a:pt x="1524" y="5037"/>
                    <a:pt x="1346" y="4728"/>
                  </a:cubicBezTo>
                  <a:cubicBezTo>
                    <a:pt x="1131" y="4382"/>
                    <a:pt x="988" y="4037"/>
                    <a:pt x="917" y="3644"/>
                  </a:cubicBezTo>
                  <a:cubicBezTo>
                    <a:pt x="893" y="3549"/>
                    <a:pt x="822" y="3477"/>
                    <a:pt x="953" y="3418"/>
                  </a:cubicBezTo>
                  <a:cubicBezTo>
                    <a:pt x="975" y="3409"/>
                    <a:pt x="993" y="3405"/>
                    <a:pt x="1009" y="3405"/>
                  </a:cubicBezTo>
                  <a:cubicBezTo>
                    <a:pt x="1078" y="3405"/>
                    <a:pt x="1097" y="3479"/>
                    <a:pt x="1155" y="3537"/>
                  </a:cubicBezTo>
                  <a:cubicBezTo>
                    <a:pt x="1703" y="4120"/>
                    <a:pt x="2250" y="4704"/>
                    <a:pt x="2810" y="5275"/>
                  </a:cubicBezTo>
                  <a:cubicBezTo>
                    <a:pt x="2989" y="5454"/>
                    <a:pt x="3227" y="5466"/>
                    <a:pt x="3453" y="5525"/>
                  </a:cubicBezTo>
                  <a:cubicBezTo>
                    <a:pt x="3469" y="5530"/>
                    <a:pt x="3486" y="5532"/>
                    <a:pt x="3504" y="5532"/>
                  </a:cubicBezTo>
                  <a:cubicBezTo>
                    <a:pt x="3617" y="5532"/>
                    <a:pt x="3747" y="5441"/>
                    <a:pt x="3727" y="5359"/>
                  </a:cubicBezTo>
                  <a:cubicBezTo>
                    <a:pt x="3667" y="5013"/>
                    <a:pt x="3989" y="4811"/>
                    <a:pt x="3989" y="4501"/>
                  </a:cubicBezTo>
                  <a:cubicBezTo>
                    <a:pt x="4001" y="4132"/>
                    <a:pt x="4203" y="3823"/>
                    <a:pt x="4346" y="3525"/>
                  </a:cubicBezTo>
                  <a:cubicBezTo>
                    <a:pt x="4536" y="3144"/>
                    <a:pt x="4405" y="2632"/>
                    <a:pt x="4810" y="2346"/>
                  </a:cubicBezTo>
                  <a:cubicBezTo>
                    <a:pt x="4822" y="2346"/>
                    <a:pt x="4798" y="2299"/>
                    <a:pt x="4786" y="2287"/>
                  </a:cubicBezTo>
                  <a:cubicBezTo>
                    <a:pt x="4596" y="2192"/>
                    <a:pt x="4715" y="2120"/>
                    <a:pt x="4798" y="2025"/>
                  </a:cubicBezTo>
                  <a:cubicBezTo>
                    <a:pt x="4953" y="1870"/>
                    <a:pt x="5060" y="1691"/>
                    <a:pt x="4989" y="1453"/>
                  </a:cubicBezTo>
                  <a:cubicBezTo>
                    <a:pt x="4965" y="1370"/>
                    <a:pt x="4965" y="1275"/>
                    <a:pt x="5072" y="1263"/>
                  </a:cubicBezTo>
                  <a:cubicBezTo>
                    <a:pt x="5077" y="1262"/>
                    <a:pt x="5082" y="1262"/>
                    <a:pt x="5086" y="1262"/>
                  </a:cubicBezTo>
                  <a:cubicBezTo>
                    <a:pt x="5170" y="1262"/>
                    <a:pt x="5193" y="1362"/>
                    <a:pt x="5215" y="1430"/>
                  </a:cubicBezTo>
                  <a:cubicBezTo>
                    <a:pt x="5263" y="1596"/>
                    <a:pt x="5239" y="1775"/>
                    <a:pt x="5251" y="1930"/>
                  </a:cubicBezTo>
                  <a:cubicBezTo>
                    <a:pt x="5287" y="2311"/>
                    <a:pt x="5465" y="2692"/>
                    <a:pt x="5429" y="3037"/>
                  </a:cubicBezTo>
                  <a:cubicBezTo>
                    <a:pt x="5394" y="3406"/>
                    <a:pt x="5537" y="3727"/>
                    <a:pt x="5584" y="4061"/>
                  </a:cubicBezTo>
                  <a:cubicBezTo>
                    <a:pt x="5632" y="4478"/>
                    <a:pt x="5703" y="4978"/>
                    <a:pt x="6144" y="5359"/>
                  </a:cubicBezTo>
                  <a:cubicBezTo>
                    <a:pt x="6248" y="5447"/>
                    <a:pt x="6322" y="5481"/>
                    <a:pt x="6380" y="5481"/>
                  </a:cubicBezTo>
                  <a:cubicBezTo>
                    <a:pt x="6447" y="5481"/>
                    <a:pt x="6492" y="5435"/>
                    <a:pt x="6537" y="5371"/>
                  </a:cubicBezTo>
                  <a:cubicBezTo>
                    <a:pt x="7215" y="4406"/>
                    <a:pt x="7882" y="3418"/>
                    <a:pt x="8549" y="2442"/>
                  </a:cubicBezTo>
                  <a:cubicBezTo>
                    <a:pt x="8573" y="2394"/>
                    <a:pt x="8596" y="2346"/>
                    <a:pt x="8632" y="2299"/>
                  </a:cubicBezTo>
                  <a:cubicBezTo>
                    <a:pt x="8642" y="2107"/>
                    <a:pt x="8603" y="2046"/>
                    <a:pt x="8549" y="2046"/>
                  </a:cubicBezTo>
                  <a:cubicBezTo>
                    <a:pt x="8468" y="2046"/>
                    <a:pt x="8353" y="2180"/>
                    <a:pt x="8311" y="2215"/>
                  </a:cubicBezTo>
                  <a:cubicBezTo>
                    <a:pt x="7620" y="2775"/>
                    <a:pt x="7061" y="3454"/>
                    <a:pt x="6644" y="4239"/>
                  </a:cubicBezTo>
                  <a:cubicBezTo>
                    <a:pt x="6587" y="4353"/>
                    <a:pt x="6520" y="4466"/>
                    <a:pt x="6369" y="4466"/>
                  </a:cubicBezTo>
                  <a:cubicBezTo>
                    <a:pt x="6361" y="4466"/>
                    <a:pt x="6354" y="4466"/>
                    <a:pt x="6346" y="4466"/>
                  </a:cubicBezTo>
                  <a:cubicBezTo>
                    <a:pt x="6191" y="3727"/>
                    <a:pt x="6060" y="2977"/>
                    <a:pt x="5882" y="2227"/>
                  </a:cubicBezTo>
                  <a:cubicBezTo>
                    <a:pt x="5703" y="1477"/>
                    <a:pt x="5477" y="739"/>
                    <a:pt x="5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859365" y="1958645"/>
              <a:ext cx="27846" cy="115067"/>
            </a:xfrm>
            <a:custGeom>
              <a:rect b="b" l="l" r="r" t="t"/>
              <a:pathLst>
                <a:path extrusionOk="0" h="5810" w="1406">
                  <a:moveTo>
                    <a:pt x="1024" y="1"/>
                  </a:moveTo>
                  <a:cubicBezTo>
                    <a:pt x="988" y="48"/>
                    <a:pt x="965" y="96"/>
                    <a:pt x="941" y="144"/>
                  </a:cubicBezTo>
                  <a:cubicBezTo>
                    <a:pt x="1155" y="239"/>
                    <a:pt x="1179" y="441"/>
                    <a:pt x="1012" y="536"/>
                  </a:cubicBezTo>
                  <a:cubicBezTo>
                    <a:pt x="834" y="644"/>
                    <a:pt x="798" y="846"/>
                    <a:pt x="798" y="941"/>
                  </a:cubicBezTo>
                  <a:cubicBezTo>
                    <a:pt x="810" y="1346"/>
                    <a:pt x="679" y="1739"/>
                    <a:pt x="560" y="2084"/>
                  </a:cubicBezTo>
                  <a:cubicBezTo>
                    <a:pt x="346" y="2703"/>
                    <a:pt x="346" y="3334"/>
                    <a:pt x="215" y="3942"/>
                  </a:cubicBezTo>
                  <a:cubicBezTo>
                    <a:pt x="155" y="4168"/>
                    <a:pt x="334" y="4477"/>
                    <a:pt x="0" y="4608"/>
                  </a:cubicBezTo>
                  <a:cubicBezTo>
                    <a:pt x="155" y="4811"/>
                    <a:pt x="107" y="5025"/>
                    <a:pt x="60" y="5239"/>
                  </a:cubicBezTo>
                  <a:cubicBezTo>
                    <a:pt x="12" y="5489"/>
                    <a:pt x="36" y="5740"/>
                    <a:pt x="298" y="5799"/>
                  </a:cubicBezTo>
                  <a:cubicBezTo>
                    <a:pt x="325" y="5806"/>
                    <a:pt x="350" y="5810"/>
                    <a:pt x="373" y="5810"/>
                  </a:cubicBezTo>
                  <a:cubicBezTo>
                    <a:pt x="572" y="5810"/>
                    <a:pt x="579" y="5544"/>
                    <a:pt x="643" y="5394"/>
                  </a:cubicBezTo>
                  <a:cubicBezTo>
                    <a:pt x="869" y="4811"/>
                    <a:pt x="881" y="4168"/>
                    <a:pt x="988" y="3561"/>
                  </a:cubicBezTo>
                  <a:cubicBezTo>
                    <a:pt x="1072" y="3156"/>
                    <a:pt x="1215" y="2715"/>
                    <a:pt x="1179" y="2346"/>
                  </a:cubicBezTo>
                  <a:cubicBezTo>
                    <a:pt x="1108" y="1751"/>
                    <a:pt x="1405" y="1263"/>
                    <a:pt x="1405" y="703"/>
                  </a:cubicBezTo>
                  <a:cubicBezTo>
                    <a:pt x="1405" y="477"/>
                    <a:pt x="1215" y="48"/>
                    <a:pt x="1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1930567" y="2076075"/>
              <a:ext cx="81616" cy="73021"/>
            </a:xfrm>
            <a:custGeom>
              <a:rect b="b" l="l" r="r" t="t"/>
              <a:pathLst>
                <a:path extrusionOk="0" h="3687" w="4121">
                  <a:moveTo>
                    <a:pt x="4098" y="1"/>
                  </a:moveTo>
                  <a:cubicBezTo>
                    <a:pt x="3315" y="1"/>
                    <a:pt x="2913" y="611"/>
                    <a:pt x="2358" y="930"/>
                  </a:cubicBezTo>
                  <a:cubicBezTo>
                    <a:pt x="1906" y="1192"/>
                    <a:pt x="1787" y="1811"/>
                    <a:pt x="1192" y="1894"/>
                  </a:cubicBezTo>
                  <a:cubicBezTo>
                    <a:pt x="1156" y="1894"/>
                    <a:pt x="1132" y="1966"/>
                    <a:pt x="1108" y="2013"/>
                  </a:cubicBezTo>
                  <a:cubicBezTo>
                    <a:pt x="953" y="2394"/>
                    <a:pt x="644" y="2668"/>
                    <a:pt x="358" y="2954"/>
                  </a:cubicBezTo>
                  <a:cubicBezTo>
                    <a:pt x="227" y="3097"/>
                    <a:pt x="1" y="3180"/>
                    <a:pt x="84" y="3430"/>
                  </a:cubicBezTo>
                  <a:cubicBezTo>
                    <a:pt x="108" y="3513"/>
                    <a:pt x="72" y="3656"/>
                    <a:pt x="263" y="3680"/>
                  </a:cubicBezTo>
                  <a:cubicBezTo>
                    <a:pt x="295" y="3684"/>
                    <a:pt x="325" y="3686"/>
                    <a:pt x="353" y="3686"/>
                  </a:cubicBezTo>
                  <a:cubicBezTo>
                    <a:pt x="562" y="3686"/>
                    <a:pt x="695" y="3578"/>
                    <a:pt x="811" y="3442"/>
                  </a:cubicBezTo>
                  <a:cubicBezTo>
                    <a:pt x="1275" y="2882"/>
                    <a:pt x="1823" y="2406"/>
                    <a:pt x="2346" y="1906"/>
                  </a:cubicBezTo>
                  <a:cubicBezTo>
                    <a:pt x="2954" y="1311"/>
                    <a:pt x="3668" y="811"/>
                    <a:pt x="4121" y="1"/>
                  </a:cubicBezTo>
                  <a:cubicBezTo>
                    <a:pt x="4113" y="1"/>
                    <a:pt x="4105" y="1"/>
                    <a:pt x="4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948254" y="2139869"/>
              <a:ext cx="75021" cy="40858"/>
            </a:xfrm>
            <a:custGeom>
              <a:rect b="b" l="l" r="r" t="t"/>
              <a:pathLst>
                <a:path extrusionOk="0" h="2063" w="3788">
                  <a:moveTo>
                    <a:pt x="3577" y="0"/>
                  </a:moveTo>
                  <a:cubicBezTo>
                    <a:pt x="3515" y="0"/>
                    <a:pt x="3441" y="19"/>
                    <a:pt x="3358" y="54"/>
                  </a:cubicBezTo>
                  <a:cubicBezTo>
                    <a:pt x="2918" y="233"/>
                    <a:pt x="2513" y="495"/>
                    <a:pt x="2073" y="661"/>
                  </a:cubicBezTo>
                  <a:cubicBezTo>
                    <a:pt x="1477" y="888"/>
                    <a:pt x="906" y="1197"/>
                    <a:pt x="310" y="1412"/>
                  </a:cubicBezTo>
                  <a:cubicBezTo>
                    <a:pt x="215" y="1447"/>
                    <a:pt x="1" y="1673"/>
                    <a:pt x="108" y="1757"/>
                  </a:cubicBezTo>
                  <a:cubicBezTo>
                    <a:pt x="257" y="1859"/>
                    <a:pt x="376" y="2062"/>
                    <a:pt x="597" y="2062"/>
                  </a:cubicBezTo>
                  <a:cubicBezTo>
                    <a:pt x="659" y="2062"/>
                    <a:pt x="729" y="2046"/>
                    <a:pt x="811" y="2007"/>
                  </a:cubicBezTo>
                  <a:cubicBezTo>
                    <a:pt x="1072" y="1876"/>
                    <a:pt x="1334" y="1662"/>
                    <a:pt x="1608" y="1602"/>
                  </a:cubicBezTo>
                  <a:cubicBezTo>
                    <a:pt x="2275" y="1459"/>
                    <a:pt x="2775" y="1007"/>
                    <a:pt x="3406" y="804"/>
                  </a:cubicBezTo>
                  <a:cubicBezTo>
                    <a:pt x="3632" y="733"/>
                    <a:pt x="3751" y="495"/>
                    <a:pt x="3787" y="185"/>
                  </a:cubicBezTo>
                  <a:cubicBezTo>
                    <a:pt x="3757" y="57"/>
                    <a:pt x="3684" y="0"/>
                    <a:pt x="3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1949205" y="2198237"/>
              <a:ext cx="61792" cy="32559"/>
            </a:xfrm>
            <a:custGeom>
              <a:rect b="b" l="l" r="r" t="t"/>
              <a:pathLst>
                <a:path extrusionOk="0" h="1644" w="3120">
                  <a:moveTo>
                    <a:pt x="453" y="0"/>
                  </a:moveTo>
                  <a:cubicBezTo>
                    <a:pt x="274" y="0"/>
                    <a:pt x="96" y="84"/>
                    <a:pt x="84" y="274"/>
                  </a:cubicBezTo>
                  <a:cubicBezTo>
                    <a:pt x="72" y="393"/>
                    <a:pt x="1" y="560"/>
                    <a:pt x="227" y="655"/>
                  </a:cubicBezTo>
                  <a:cubicBezTo>
                    <a:pt x="1155" y="1060"/>
                    <a:pt x="2037" y="1584"/>
                    <a:pt x="3120" y="1643"/>
                  </a:cubicBezTo>
                  <a:cubicBezTo>
                    <a:pt x="3013" y="1382"/>
                    <a:pt x="2870" y="1120"/>
                    <a:pt x="2668" y="1001"/>
                  </a:cubicBezTo>
                  <a:cubicBezTo>
                    <a:pt x="2048" y="655"/>
                    <a:pt x="1405" y="370"/>
                    <a:pt x="763" y="72"/>
                  </a:cubicBezTo>
                  <a:cubicBezTo>
                    <a:pt x="667" y="36"/>
                    <a:pt x="560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3805014" y="1163650"/>
            <a:ext cx="1533957" cy="550139"/>
            <a:chOff x="3805014" y="1163650"/>
            <a:chExt cx="1533957" cy="550139"/>
          </a:xfrm>
        </p:grpSpPr>
        <p:sp>
          <p:nvSpPr>
            <p:cNvPr id="158" name="Google Shape;158;p22"/>
            <p:cNvSpPr/>
            <p:nvPr/>
          </p:nvSpPr>
          <p:spPr>
            <a:xfrm>
              <a:off x="4116285" y="1290833"/>
              <a:ext cx="154814" cy="205219"/>
            </a:xfrm>
            <a:custGeom>
              <a:rect b="b" l="l" r="r" t="t"/>
              <a:pathLst>
                <a:path extrusionOk="0" h="8839" w="6668">
                  <a:moveTo>
                    <a:pt x="3516" y="0"/>
                  </a:moveTo>
                  <a:cubicBezTo>
                    <a:pt x="3206" y="0"/>
                    <a:pt x="2876" y="37"/>
                    <a:pt x="2524" y="109"/>
                  </a:cubicBezTo>
                  <a:cubicBezTo>
                    <a:pt x="1953" y="228"/>
                    <a:pt x="1477" y="443"/>
                    <a:pt x="1060" y="740"/>
                  </a:cubicBezTo>
                  <a:cubicBezTo>
                    <a:pt x="655" y="1038"/>
                    <a:pt x="369" y="1395"/>
                    <a:pt x="203" y="1788"/>
                  </a:cubicBezTo>
                  <a:cubicBezTo>
                    <a:pt x="36" y="2193"/>
                    <a:pt x="0" y="2610"/>
                    <a:pt x="119" y="3038"/>
                  </a:cubicBezTo>
                  <a:cubicBezTo>
                    <a:pt x="262" y="3610"/>
                    <a:pt x="560" y="4038"/>
                    <a:pt x="1024" y="4324"/>
                  </a:cubicBezTo>
                  <a:cubicBezTo>
                    <a:pt x="1501" y="4610"/>
                    <a:pt x="2191" y="4812"/>
                    <a:pt x="3084" y="4907"/>
                  </a:cubicBezTo>
                  <a:cubicBezTo>
                    <a:pt x="3667" y="4979"/>
                    <a:pt x="4096" y="5098"/>
                    <a:pt x="4346" y="5265"/>
                  </a:cubicBezTo>
                  <a:cubicBezTo>
                    <a:pt x="4596" y="5443"/>
                    <a:pt x="4751" y="5705"/>
                    <a:pt x="4822" y="6050"/>
                  </a:cubicBezTo>
                  <a:cubicBezTo>
                    <a:pt x="4894" y="6443"/>
                    <a:pt x="4846" y="6777"/>
                    <a:pt x="4668" y="7039"/>
                  </a:cubicBezTo>
                  <a:cubicBezTo>
                    <a:pt x="4489" y="7312"/>
                    <a:pt x="4191" y="7491"/>
                    <a:pt x="3787" y="7586"/>
                  </a:cubicBezTo>
                  <a:cubicBezTo>
                    <a:pt x="3620" y="7622"/>
                    <a:pt x="3453" y="7640"/>
                    <a:pt x="3288" y="7640"/>
                  </a:cubicBezTo>
                  <a:cubicBezTo>
                    <a:pt x="3123" y="7640"/>
                    <a:pt x="2959" y="7622"/>
                    <a:pt x="2798" y="7586"/>
                  </a:cubicBezTo>
                  <a:cubicBezTo>
                    <a:pt x="2477" y="7527"/>
                    <a:pt x="2132" y="7408"/>
                    <a:pt x="1751" y="7229"/>
                  </a:cubicBezTo>
                  <a:cubicBezTo>
                    <a:pt x="1489" y="7646"/>
                    <a:pt x="1358" y="7848"/>
                    <a:pt x="1108" y="8265"/>
                  </a:cubicBezTo>
                  <a:cubicBezTo>
                    <a:pt x="1572" y="8527"/>
                    <a:pt x="2036" y="8694"/>
                    <a:pt x="2524" y="8789"/>
                  </a:cubicBezTo>
                  <a:cubicBezTo>
                    <a:pt x="2719" y="8822"/>
                    <a:pt x="2920" y="8838"/>
                    <a:pt x="3130" y="8838"/>
                  </a:cubicBezTo>
                  <a:cubicBezTo>
                    <a:pt x="3448" y="8838"/>
                    <a:pt x="3785" y="8801"/>
                    <a:pt x="4144" y="8729"/>
                  </a:cubicBezTo>
                  <a:cubicBezTo>
                    <a:pt x="4727" y="8598"/>
                    <a:pt x="5215" y="8384"/>
                    <a:pt x="5608" y="8074"/>
                  </a:cubicBezTo>
                  <a:cubicBezTo>
                    <a:pt x="6001" y="7777"/>
                    <a:pt x="6287" y="7408"/>
                    <a:pt x="6454" y="6979"/>
                  </a:cubicBezTo>
                  <a:cubicBezTo>
                    <a:pt x="6620" y="6539"/>
                    <a:pt x="6668" y="6098"/>
                    <a:pt x="6596" y="5622"/>
                  </a:cubicBezTo>
                  <a:cubicBezTo>
                    <a:pt x="6477" y="4931"/>
                    <a:pt x="6192" y="4431"/>
                    <a:pt x="5763" y="4122"/>
                  </a:cubicBezTo>
                  <a:cubicBezTo>
                    <a:pt x="5322" y="3812"/>
                    <a:pt x="4668" y="3586"/>
                    <a:pt x="3822" y="3479"/>
                  </a:cubicBezTo>
                  <a:cubicBezTo>
                    <a:pt x="3156" y="3395"/>
                    <a:pt x="2691" y="3300"/>
                    <a:pt x="2429" y="3157"/>
                  </a:cubicBezTo>
                  <a:cubicBezTo>
                    <a:pt x="2179" y="3014"/>
                    <a:pt x="2013" y="2788"/>
                    <a:pt x="1941" y="2490"/>
                  </a:cubicBezTo>
                  <a:cubicBezTo>
                    <a:pt x="1882" y="2193"/>
                    <a:pt x="1929" y="1919"/>
                    <a:pt x="2096" y="1693"/>
                  </a:cubicBezTo>
                  <a:cubicBezTo>
                    <a:pt x="2263" y="1455"/>
                    <a:pt x="2524" y="1300"/>
                    <a:pt x="2894" y="1228"/>
                  </a:cubicBezTo>
                  <a:cubicBezTo>
                    <a:pt x="3064" y="1189"/>
                    <a:pt x="3234" y="1171"/>
                    <a:pt x="3405" y="1171"/>
                  </a:cubicBezTo>
                  <a:cubicBezTo>
                    <a:pt x="3544" y="1171"/>
                    <a:pt x="3683" y="1183"/>
                    <a:pt x="3822" y="1205"/>
                  </a:cubicBezTo>
                  <a:cubicBezTo>
                    <a:pt x="4120" y="1264"/>
                    <a:pt x="4441" y="1371"/>
                    <a:pt x="4787" y="1550"/>
                  </a:cubicBezTo>
                  <a:cubicBezTo>
                    <a:pt x="5061" y="1157"/>
                    <a:pt x="5203" y="966"/>
                    <a:pt x="5477" y="574"/>
                  </a:cubicBezTo>
                  <a:cubicBezTo>
                    <a:pt x="5049" y="312"/>
                    <a:pt x="4584" y="133"/>
                    <a:pt x="4108" y="50"/>
                  </a:cubicBezTo>
                  <a:cubicBezTo>
                    <a:pt x="3919" y="17"/>
                    <a:pt x="3722" y="0"/>
                    <a:pt x="35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4322499" y="1256588"/>
              <a:ext cx="230573" cy="205684"/>
            </a:xfrm>
            <a:custGeom>
              <a:rect b="b" l="l" r="r" t="t"/>
              <a:pathLst>
                <a:path extrusionOk="0" h="8859" w="9931">
                  <a:moveTo>
                    <a:pt x="9930" y="1"/>
                  </a:moveTo>
                  <a:cubicBezTo>
                    <a:pt x="9228" y="1"/>
                    <a:pt x="8882" y="13"/>
                    <a:pt x="8180" y="24"/>
                  </a:cubicBezTo>
                  <a:cubicBezTo>
                    <a:pt x="7906" y="2430"/>
                    <a:pt x="7656" y="4823"/>
                    <a:pt x="7442" y="7228"/>
                  </a:cubicBezTo>
                  <a:cubicBezTo>
                    <a:pt x="6977" y="4847"/>
                    <a:pt x="6489" y="2477"/>
                    <a:pt x="5965" y="120"/>
                  </a:cubicBezTo>
                  <a:cubicBezTo>
                    <a:pt x="5168" y="167"/>
                    <a:pt x="4763" y="191"/>
                    <a:pt x="3977" y="251"/>
                  </a:cubicBezTo>
                  <a:cubicBezTo>
                    <a:pt x="3751" y="2668"/>
                    <a:pt x="3572" y="5085"/>
                    <a:pt x="3429" y="7502"/>
                  </a:cubicBezTo>
                  <a:cubicBezTo>
                    <a:pt x="2917" y="5144"/>
                    <a:pt x="2382" y="2799"/>
                    <a:pt x="1810" y="453"/>
                  </a:cubicBezTo>
                  <a:cubicBezTo>
                    <a:pt x="1084" y="536"/>
                    <a:pt x="727" y="572"/>
                    <a:pt x="0" y="667"/>
                  </a:cubicBezTo>
                  <a:cubicBezTo>
                    <a:pt x="822" y="3394"/>
                    <a:pt x="1596" y="6120"/>
                    <a:pt x="2334" y="8859"/>
                  </a:cubicBezTo>
                  <a:cubicBezTo>
                    <a:pt x="3203" y="8764"/>
                    <a:pt x="3632" y="8716"/>
                    <a:pt x="4501" y="8645"/>
                  </a:cubicBezTo>
                  <a:cubicBezTo>
                    <a:pt x="4656" y="6371"/>
                    <a:pt x="4846" y="4096"/>
                    <a:pt x="5049" y="1822"/>
                  </a:cubicBezTo>
                  <a:cubicBezTo>
                    <a:pt x="5549" y="4049"/>
                    <a:pt x="6037" y="6275"/>
                    <a:pt x="6489" y="8514"/>
                  </a:cubicBezTo>
                  <a:cubicBezTo>
                    <a:pt x="7370" y="8466"/>
                    <a:pt x="7811" y="8454"/>
                    <a:pt x="8692" y="8430"/>
                  </a:cubicBezTo>
                  <a:cubicBezTo>
                    <a:pt x="9061" y="5609"/>
                    <a:pt x="9478" y="2811"/>
                    <a:pt x="9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4632935" y="1259165"/>
              <a:ext cx="170300" cy="203548"/>
            </a:xfrm>
            <a:custGeom>
              <a:rect b="b" l="l" r="r" t="t"/>
              <a:pathLst>
                <a:path extrusionOk="0" h="8767" w="7335">
                  <a:moveTo>
                    <a:pt x="3722" y="1181"/>
                  </a:moveTo>
                  <a:cubicBezTo>
                    <a:pt x="3774" y="1181"/>
                    <a:pt x="3827" y="1183"/>
                    <a:pt x="3882" y="1187"/>
                  </a:cubicBezTo>
                  <a:cubicBezTo>
                    <a:pt x="4465" y="1235"/>
                    <a:pt x="4882" y="1521"/>
                    <a:pt x="5120" y="2045"/>
                  </a:cubicBezTo>
                  <a:cubicBezTo>
                    <a:pt x="5358" y="2557"/>
                    <a:pt x="5417" y="3390"/>
                    <a:pt x="5287" y="4545"/>
                  </a:cubicBezTo>
                  <a:cubicBezTo>
                    <a:pt x="5156" y="5712"/>
                    <a:pt x="4929" y="6521"/>
                    <a:pt x="4620" y="6962"/>
                  </a:cubicBezTo>
                  <a:cubicBezTo>
                    <a:pt x="4345" y="7363"/>
                    <a:pt x="3978" y="7567"/>
                    <a:pt x="3508" y="7567"/>
                  </a:cubicBezTo>
                  <a:cubicBezTo>
                    <a:pt x="3448" y="7567"/>
                    <a:pt x="3386" y="7564"/>
                    <a:pt x="3322" y="7557"/>
                  </a:cubicBezTo>
                  <a:cubicBezTo>
                    <a:pt x="2786" y="7522"/>
                    <a:pt x="2405" y="7248"/>
                    <a:pt x="2167" y="6748"/>
                  </a:cubicBezTo>
                  <a:cubicBezTo>
                    <a:pt x="1941" y="6248"/>
                    <a:pt x="1858" y="5414"/>
                    <a:pt x="1929" y="4259"/>
                  </a:cubicBezTo>
                  <a:cubicBezTo>
                    <a:pt x="2000" y="3104"/>
                    <a:pt x="2191" y="2295"/>
                    <a:pt x="2512" y="1818"/>
                  </a:cubicBezTo>
                  <a:cubicBezTo>
                    <a:pt x="2805" y="1396"/>
                    <a:pt x="3205" y="1181"/>
                    <a:pt x="3722" y="1181"/>
                  </a:cubicBezTo>
                  <a:close/>
                  <a:moveTo>
                    <a:pt x="3539" y="0"/>
                  </a:moveTo>
                  <a:cubicBezTo>
                    <a:pt x="2553" y="0"/>
                    <a:pt x="1759" y="323"/>
                    <a:pt x="1155" y="937"/>
                  </a:cubicBezTo>
                  <a:cubicBezTo>
                    <a:pt x="476" y="1640"/>
                    <a:pt x="119" y="2723"/>
                    <a:pt x="60" y="4164"/>
                  </a:cubicBezTo>
                  <a:cubicBezTo>
                    <a:pt x="0" y="5617"/>
                    <a:pt x="262" y="6724"/>
                    <a:pt x="810" y="7486"/>
                  </a:cubicBezTo>
                  <a:cubicBezTo>
                    <a:pt x="1369" y="8248"/>
                    <a:pt x="2155" y="8665"/>
                    <a:pt x="3227" y="8748"/>
                  </a:cubicBezTo>
                  <a:cubicBezTo>
                    <a:pt x="3363" y="8760"/>
                    <a:pt x="3496" y="8766"/>
                    <a:pt x="3626" y="8766"/>
                  </a:cubicBezTo>
                  <a:cubicBezTo>
                    <a:pt x="4504" y="8766"/>
                    <a:pt x="5231" y="8485"/>
                    <a:pt x="5822" y="7914"/>
                  </a:cubicBezTo>
                  <a:cubicBezTo>
                    <a:pt x="6501" y="7248"/>
                    <a:pt x="6941" y="6200"/>
                    <a:pt x="7132" y="4771"/>
                  </a:cubicBezTo>
                  <a:cubicBezTo>
                    <a:pt x="7334" y="3307"/>
                    <a:pt x="7168" y="2176"/>
                    <a:pt x="6620" y="1390"/>
                  </a:cubicBezTo>
                  <a:cubicBezTo>
                    <a:pt x="6072" y="592"/>
                    <a:pt x="5179" y="128"/>
                    <a:pt x="3977" y="21"/>
                  </a:cubicBezTo>
                  <a:cubicBezTo>
                    <a:pt x="3827" y="7"/>
                    <a:pt x="3681" y="0"/>
                    <a:pt x="3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877295" y="1283960"/>
              <a:ext cx="150124" cy="209004"/>
            </a:xfrm>
            <a:custGeom>
              <a:rect b="b" l="l" r="r" t="t"/>
              <a:pathLst>
                <a:path extrusionOk="0" h="9002" w="6466">
                  <a:moveTo>
                    <a:pt x="215" y="0"/>
                  </a:moveTo>
                  <a:cubicBezTo>
                    <a:pt x="131" y="489"/>
                    <a:pt x="84" y="727"/>
                    <a:pt x="0" y="1203"/>
                  </a:cubicBezTo>
                  <a:cubicBezTo>
                    <a:pt x="858" y="1346"/>
                    <a:pt x="1274" y="1429"/>
                    <a:pt x="2131" y="1596"/>
                  </a:cubicBezTo>
                  <a:cubicBezTo>
                    <a:pt x="1655" y="3953"/>
                    <a:pt x="1179" y="6299"/>
                    <a:pt x="703" y="8656"/>
                  </a:cubicBezTo>
                  <a:cubicBezTo>
                    <a:pt x="1369" y="8787"/>
                    <a:pt x="1691" y="8859"/>
                    <a:pt x="2358" y="9001"/>
                  </a:cubicBezTo>
                  <a:cubicBezTo>
                    <a:pt x="2882" y="6668"/>
                    <a:pt x="3405" y="4322"/>
                    <a:pt x="3941" y="1989"/>
                  </a:cubicBezTo>
                  <a:cubicBezTo>
                    <a:pt x="4751" y="2167"/>
                    <a:pt x="5156" y="2274"/>
                    <a:pt x="5965" y="2477"/>
                  </a:cubicBezTo>
                  <a:cubicBezTo>
                    <a:pt x="6156" y="2024"/>
                    <a:pt x="6263" y="1798"/>
                    <a:pt x="6465" y="1346"/>
                  </a:cubicBezTo>
                  <a:cubicBezTo>
                    <a:pt x="4382" y="834"/>
                    <a:pt x="2310" y="393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3805014" y="1163650"/>
              <a:ext cx="1533957" cy="550139"/>
            </a:xfrm>
            <a:custGeom>
              <a:rect b="b" l="l" r="r" t="t"/>
              <a:pathLst>
                <a:path extrusionOk="0" h="23695" w="66069">
                  <a:moveTo>
                    <a:pt x="30215" y="859"/>
                  </a:moveTo>
                  <a:cubicBezTo>
                    <a:pt x="31107" y="859"/>
                    <a:pt x="32004" y="899"/>
                    <a:pt x="32898" y="899"/>
                  </a:cubicBezTo>
                  <a:cubicBezTo>
                    <a:pt x="33184" y="899"/>
                    <a:pt x="33470" y="895"/>
                    <a:pt x="33755" y="884"/>
                  </a:cubicBezTo>
                  <a:cubicBezTo>
                    <a:pt x="33868" y="880"/>
                    <a:pt x="33982" y="877"/>
                    <a:pt x="34096" y="877"/>
                  </a:cubicBezTo>
                  <a:cubicBezTo>
                    <a:pt x="35127" y="877"/>
                    <a:pt x="36166" y="1054"/>
                    <a:pt x="37196" y="1087"/>
                  </a:cubicBezTo>
                  <a:cubicBezTo>
                    <a:pt x="37994" y="1110"/>
                    <a:pt x="38803" y="1158"/>
                    <a:pt x="39601" y="1206"/>
                  </a:cubicBezTo>
                  <a:cubicBezTo>
                    <a:pt x="40518" y="1265"/>
                    <a:pt x="41435" y="1349"/>
                    <a:pt x="42351" y="1384"/>
                  </a:cubicBezTo>
                  <a:cubicBezTo>
                    <a:pt x="43614" y="1432"/>
                    <a:pt x="44852" y="1730"/>
                    <a:pt x="46102" y="1789"/>
                  </a:cubicBezTo>
                  <a:cubicBezTo>
                    <a:pt x="47162" y="1849"/>
                    <a:pt x="48209" y="1980"/>
                    <a:pt x="49245" y="2146"/>
                  </a:cubicBezTo>
                  <a:cubicBezTo>
                    <a:pt x="50019" y="2265"/>
                    <a:pt x="50793" y="2289"/>
                    <a:pt x="51555" y="2444"/>
                  </a:cubicBezTo>
                  <a:cubicBezTo>
                    <a:pt x="52507" y="2634"/>
                    <a:pt x="53484" y="2742"/>
                    <a:pt x="54436" y="2908"/>
                  </a:cubicBezTo>
                  <a:cubicBezTo>
                    <a:pt x="55103" y="3039"/>
                    <a:pt x="55806" y="3075"/>
                    <a:pt x="56460" y="3289"/>
                  </a:cubicBezTo>
                  <a:cubicBezTo>
                    <a:pt x="57270" y="3551"/>
                    <a:pt x="58127" y="3611"/>
                    <a:pt x="58925" y="3897"/>
                  </a:cubicBezTo>
                  <a:cubicBezTo>
                    <a:pt x="59246" y="4004"/>
                    <a:pt x="59616" y="4039"/>
                    <a:pt x="59949" y="4135"/>
                  </a:cubicBezTo>
                  <a:cubicBezTo>
                    <a:pt x="60830" y="4397"/>
                    <a:pt x="61735" y="4563"/>
                    <a:pt x="62592" y="4885"/>
                  </a:cubicBezTo>
                  <a:cubicBezTo>
                    <a:pt x="62949" y="5004"/>
                    <a:pt x="63318" y="5182"/>
                    <a:pt x="63676" y="5349"/>
                  </a:cubicBezTo>
                  <a:cubicBezTo>
                    <a:pt x="63973" y="5504"/>
                    <a:pt x="64283" y="5635"/>
                    <a:pt x="64604" y="5754"/>
                  </a:cubicBezTo>
                  <a:cubicBezTo>
                    <a:pt x="64711" y="5790"/>
                    <a:pt x="64914" y="5837"/>
                    <a:pt x="64842" y="6040"/>
                  </a:cubicBezTo>
                  <a:cubicBezTo>
                    <a:pt x="64812" y="6118"/>
                    <a:pt x="64775" y="6144"/>
                    <a:pt x="64735" y="6144"/>
                  </a:cubicBezTo>
                  <a:cubicBezTo>
                    <a:pt x="64666" y="6144"/>
                    <a:pt x="64589" y="6067"/>
                    <a:pt x="64521" y="6052"/>
                  </a:cubicBezTo>
                  <a:cubicBezTo>
                    <a:pt x="63664" y="5813"/>
                    <a:pt x="62818" y="5528"/>
                    <a:pt x="61925" y="5409"/>
                  </a:cubicBezTo>
                  <a:cubicBezTo>
                    <a:pt x="61859" y="5400"/>
                    <a:pt x="61788" y="5387"/>
                    <a:pt x="61719" y="5387"/>
                  </a:cubicBezTo>
                  <a:cubicBezTo>
                    <a:pt x="61604" y="5387"/>
                    <a:pt x="61491" y="5422"/>
                    <a:pt x="61401" y="5563"/>
                  </a:cubicBezTo>
                  <a:cubicBezTo>
                    <a:pt x="61937" y="5778"/>
                    <a:pt x="62521" y="5813"/>
                    <a:pt x="63045" y="5992"/>
                  </a:cubicBezTo>
                  <a:cubicBezTo>
                    <a:pt x="63473" y="6135"/>
                    <a:pt x="63902" y="6266"/>
                    <a:pt x="64342" y="6349"/>
                  </a:cubicBezTo>
                  <a:cubicBezTo>
                    <a:pt x="64592" y="6397"/>
                    <a:pt x="64545" y="6540"/>
                    <a:pt x="64461" y="6694"/>
                  </a:cubicBezTo>
                  <a:cubicBezTo>
                    <a:pt x="64397" y="6806"/>
                    <a:pt x="64382" y="6931"/>
                    <a:pt x="64245" y="6931"/>
                  </a:cubicBezTo>
                  <a:cubicBezTo>
                    <a:pt x="64205" y="6931"/>
                    <a:pt x="64156" y="6921"/>
                    <a:pt x="64092" y="6897"/>
                  </a:cubicBezTo>
                  <a:cubicBezTo>
                    <a:pt x="63652" y="6718"/>
                    <a:pt x="63223" y="6540"/>
                    <a:pt x="62747" y="6433"/>
                  </a:cubicBezTo>
                  <a:cubicBezTo>
                    <a:pt x="62247" y="6313"/>
                    <a:pt x="61771" y="6099"/>
                    <a:pt x="61175" y="6004"/>
                  </a:cubicBezTo>
                  <a:lnTo>
                    <a:pt x="61175" y="6004"/>
                  </a:lnTo>
                  <a:cubicBezTo>
                    <a:pt x="61425" y="6302"/>
                    <a:pt x="61747" y="6290"/>
                    <a:pt x="61997" y="6361"/>
                  </a:cubicBezTo>
                  <a:cubicBezTo>
                    <a:pt x="62568" y="6540"/>
                    <a:pt x="63080" y="6861"/>
                    <a:pt x="63664" y="7016"/>
                  </a:cubicBezTo>
                  <a:cubicBezTo>
                    <a:pt x="63771" y="7040"/>
                    <a:pt x="64033" y="7123"/>
                    <a:pt x="63878" y="7385"/>
                  </a:cubicBezTo>
                  <a:cubicBezTo>
                    <a:pt x="63793" y="7546"/>
                    <a:pt x="63760" y="7752"/>
                    <a:pt x="63577" y="7752"/>
                  </a:cubicBezTo>
                  <a:cubicBezTo>
                    <a:pt x="63530" y="7752"/>
                    <a:pt x="63473" y="7738"/>
                    <a:pt x="63402" y="7707"/>
                  </a:cubicBezTo>
                  <a:cubicBezTo>
                    <a:pt x="62794" y="7433"/>
                    <a:pt x="62175" y="7218"/>
                    <a:pt x="61532" y="7099"/>
                  </a:cubicBezTo>
                  <a:cubicBezTo>
                    <a:pt x="60854" y="6980"/>
                    <a:pt x="60199" y="6730"/>
                    <a:pt x="59485" y="6730"/>
                  </a:cubicBezTo>
                  <a:cubicBezTo>
                    <a:pt x="59925" y="7004"/>
                    <a:pt x="60413" y="7183"/>
                    <a:pt x="60901" y="7266"/>
                  </a:cubicBezTo>
                  <a:cubicBezTo>
                    <a:pt x="61651" y="7397"/>
                    <a:pt x="62330" y="7730"/>
                    <a:pt x="63056" y="7921"/>
                  </a:cubicBezTo>
                  <a:cubicBezTo>
                    <a:pt x="63187" y="7957"/>
                    <a:pt x="63318" y="8040"/>
                    <a:pt x="63128" y="8207"/>
                  </a:cubicBezTo>
                  <a:cubicBezTo>
                    <a:pt x="63009" y="8314"/>
                    <a:pt x="62794" y="8385"/>
                    <a:pt x="62818" y="8623"/>
                  </a:cubicBezTo>
                  <a:cubicBezTo>
                    <a:pt x="62804" y="8624"/>
                    <a:pt x="62791" y="8624"/>
                    <a:pt x="62777" y="8624"/>
                  </a:cubicBezTo>
                  <a:cubicBezTo>
                    <a:pt x="62579" y="8624"/>
                    <a:pt x="62400" y="8547"/>
                    <a:pt x="62211" y="8480"/>
                  </a:cubicBezTo>
                  <a:cubicBezTo>
                    <a:pt x="61354" y="8183"/>
                    <a:pt x="60485" y="7885"/>
                    <a:pt x="59592" y="7683"/>
                  </a:cubicBezTo>
                  <a:cubicBezTo>
                    <a:pt x="59577" y="7677"/>
                    <a:pt x="59562" y="7674"/>
                    <a:pt x="59546" y="7674"/>
                  </a:cubicBezTo>
                  <a:cubicBezTo>
                    <a:pt x="59495" y="7674"/>
                    <a:pt x="59435" y="7703"/>
                    <a:pt x="59354" y="7766"/>
                  </a:cubicBezTo>
                  <a:cubicBezTo>
                    <a:pt x="59723" y="7921"/>
                    <a:pt x="60092" y="8099"/>
                    <a:pt x="60473" y="8242"/>
                  </a:cubicBezTo>
                  <a:cubicBezTo>
                    <a:pt x="60985" y="8433"/>
                    <a:pt x="61509" y="8611"/>
                    <a:pt x="62032" y="8802"/>
                  </a:cubicBezTo>
                  <a:cubicBezTo>
                    <a:pt x="62116" y="8838"/>
                    <a:pt x="62342" y="8885"/>
                    <a:pt x="62247" y="8969"/>
                  </a:cubicBezTo>
                  <a:cubicBezTo>
                    <a:pt x="62120" y="9106"/>
                    <a:pt x="62216" y="9410"/>
                    <a:pt x="61955" y="9410"/>
                  </a:cubicBezTo>
                  <a:cubicBezTo>
                    <a:pt x="61946" y="9410"/>
                    <a:pt x="61936" y="9410"/>
                    <a:pt x="61925" y="9409"/>
                  </a:cubicBezTo>
                  <a:cubicBezTo>
                    <a:pt x="61699" y="9397"/>
                    <a:pt x="61485" y="9397"/>
                    <a:pt x="61270" y="9290"/>
                  </a:cubicBezTo>
                  <a:cubicBezTo>
                    <a:pt x="60306" y="8814"/>
                    <a:pt x="59223" y="8778"/>
                    <a:pt x="58199" y="8492"/>
                  </a:cubicBezTo>
                  <a:lnTo>
                    <a:pt x="58199" y="8492"/>
                  </a:lnTo>
                  <a:cubicBezTo>
                    <a:pt x="58615" y="8873"/>
                    <a:pt x="59151" y="8957"/>
                    <a:pt x="59651" y="9135"/>
                  </a:cubicBezTo>
                  <a:cubicBezTo>
                    <a:pt x="60247" y="9326"/>
                    <a:pt x="60830" y="9540"/>
                    <a:pt x="61425" y="9742"/>
                  </a:cubicBezTo>
                  <a:cubicBezTo>
                    <a:pt x="61497" y="9766"/>
                    <a:pt x="61532" y="9826"/>
                    <a:pt x="61509" y="9909"/>
                  </a:cubicBezTo>
                  <a:cubicBezTo>
                    <a:pt x="61485" y="10002"/>
                    <a:pt x="60746" y="10720"/>
                    <a:pt x="60646" y="10720"/>
                  </a:cubicBezTo>
                  <a:cubicBezTo>
                    <a:pt x="60643" y="10720"/>
                    <a:pt x="60641" y="10720"/>
                    <a:pt x="60639" y="10719"/>
                  </a:cubicBezTo>
                  <a:cubicBezTo>
                    <a:pt x="60354" y="10576"/>
                    <a:pt x="60068" y="10481"/>
                    <a:pt x="59770" y="10385"/>
                  </a:cubicBezTo>
                  <a:cubicBezTo>
                    <a:pt x="59075" y="10146"/>
                    <a:pt x="58380" y="9896"/>
                    <a:pt x="57622" y="9896"/>
                  </a:cubicBezTo>
                  <a:cubicBezTo>
                    <a:pt x="57588" y="9896"/>
                    <a:pt x="57554" y="9896"/>
                    <a:pt x="57520" y="9897"/>
                  </a:cubicBezTo>
                  <a:cubicBezTo>
                    <a:pt x="58461" y="10374"/>
                    <a:pt x="59508" y="10588"/>
                    <a:pt x="60437" y="11147"/>
                  </a:cubicBezTo>
                  <a:cubicBezTo>
                    <a:pt x="60247" y="11326"/>
                    <a:pt x="60008" y="11493"/>
                    <a:pt x="59949" y="11790"/>
                  </a:cubicBezTo>
                  <a:cubicBezTo>
                    <a:pt x="59932" y="11866"/>
                    <a:pt x="59873" y="11906"/>
                    <a:pt x="59790" y="11906"/>
                  </a:cubicBezTo>
                  <a:cubicBezTo>
                    <a:pt x="59755" y="11906"/>
                    <a:pt x="59717" y="11899"/>
                    <a:pt x="59675" y="11886"/>
                  </a:cubicBezTo>
                  <a:cubicBezTo>
                    <a:pt x="59175" y="11755"/>
                    <a:pt x="58663" y="11600"/>
                    <a:pt x="58199" y="11397"/>
                  </a:cubicBezTo>
                  <a:cubicBezTo>
                    <a:pt x="57794" y="11231"/>
                    <a:pt x="57294" y="11314"/>
                    <a:pt x="56960" y="10969"/>
                  </a:cubicBezTo>
                  <a:cubicBezTo>
                    <a:pt x="56923" y="10931"/>
                    <a:pt x="56887" y="10918"/>
                    <a:pt x="56852" y="10918"/>
                  </a:cubicBezTo>
                  <a:cubicBezTo>
                    <a:pt x="56775" y="10918"/>
                    <a:pt x="56703" y="10983"/>
                    <a:pt x="56628" y="10983"/>
                  </a:cubicBezTo>
                  <a:cubicBezTo>
                    <a:pt x="56619" y="10983"/>
                    <a:pt x="56611" y="10982"/>
                    <a:pt x="56603" y="10981"/>
                  </a:cubicBezTo>
                  <a:lnTo>
                    <a:pt x="56603" y="10981"/>
                  </a:lnTo>
                  <a:cubicBezTo>
                    <a:pt x="56949" y="11362"/>
                    <a:pt x="57437" y="11469"/>
                    <a:pt x="57865" y="11636"/>
                  </a:cubicBezTo>
                  <a:cubicBezTo>
                    <a:pt x="58425" y="11862"/>
                    <a:pt x="58949" y="12124"/>
                    <a:pt x="59508" y="12326"/>
                  </a:cubicBezTo>
                  <a:cubicBezTo>
                    <a:pt x="59770" y="12421"/>
                    <a:pt x="59913" y="12576"/>
                    <a:pt x="59913" y="12886"/>
                  </a:cubicBezTo>
                  <a:cubicBezTo>
                    <a:pt x="59901" y="13076"/>
                    <a:pt x="59973" y="13279"/>
                    <a:pt x="60032" y="13469"/>
                  </a:cubicBezTo>
                  <a:cubicBezTo>
                    <a:pt x="60056" y="13541"/>
                    <a:pt x="60163" y="13600"/>
                    <a:pt x="60068" y="13683"/>
                  </a:cubicBezTo>
                  <a:cubicBezTo>
                    <a:pt x="60029" y="13723"/>
                    <a:pt x="59986" y="13740"/>
                    <a:pt x="59941" y="13740"/>
                  </a:cubicBezTo>
                  <a:cubicBezTo>
                    <a:pt x="59905" y="13740"/>
                    <a:pt x="59867" y="13729"/>
                    <a:pt x="59830" y="13707"/>
                  </a:cubicBezTo>
                  <a:cubicBezTo>
                    <a:pt x="59318" y="13398"/>
                    <a:pt x="58675" y="13386"/>
                    <a:pt x="58151" y="13076"/>
                  </a:cubicBezTo>
                  <a:cubicBezTo>
                    <a:pt x="58094" y="13041"/>
                    <a:pt x="58026" y="13027"/>
                    <a:pt x="57952" y="13027"/>
                  </a:cubicBezTo>
                  <a:cubicBezTo>
                    <a:pt x="57827" y="13027"/>
                    <a:pt x="57682" y="13067"/>
                    <a:pt x="57532" y="13112"/>
                  </a:cubicBezTo>
                  <a:cubicBezTo>
                    <a:pt x="58449" y="13505"/>
                    <a:pt x="59330" y="13886"/>
                    <a:pt x="60187" y="14279"/>
                  </a:cubicBezTo>
                  <a:cubicBezTo>
                    <a:pt x="60485" y="14422"/>
                    <a:pt x="60759" y="14612"/>
                    <a:pt x="60699" y="15041"/>
                  </a:cubicBezTo>
                  <a:cubicBezTo>
                    <a:pt x="60687" y="15184"/>
                    <a:pt x="60901" y="15362"/>
                    <a:pt x="61068" y="15612"/>
                  </a:cubicBezTo>
                  <a:cubicBezTo>
                    <a:pt x="59949" y="15041"/>
                    <a:pt x="58889" y="14612"/>
                    <a:pt x="57770" y="14362"/>
                  </a:cubicBezTo>
                  <a:cubicBezTo>
                    <a:pt x="57758" y="14398"/>
                    <a:pt x="57734" y="14434"/>
                    <a:pt x="57722" y="14469"/>
                  </a:cubicBezTo>
                  <a:cubicBezTo>
                    <a:pt x="58413" y="14755"/>
                    <a:pt x="59115" y="15005"/>
                    <a:pt x="59794" y="15326"/>
                  </a:cubicBezTo>
                  <a:cubicBezTo>
                    <a:pt x="60378" y="15600"/>
                    <a:pt x="61140" y="15696"/>
                    <a:pt x="61378" y="16410"/>
                  </a:cubicBezTo>
                  <a:cubicBezTo>
                    <a:pt x="61485" y="16708"/>
                    <a:pt x="61771" y="16934"/>
                    <a:pt x="61711" y="17303"/>
                  </a:cubicBezTo>
                  <a:cubicBezTo>
                    <a:pt x="61699" y="17398"/>
                    <a:pt x="61771" y="17553"/>
                    <a:pt x="61925" y="17624"/>
                  </a:cubicBezTo>
                  <a:cubicBezTo>
                    <a:pt x="60520" y="17017"/>
                    <a:pt x="59199" y="16243"/>
                    <a:pt x="57603" y="15898"/>
                  </a:cubicBezTo>
                  <a:lnTo>
                    <a:pt x="57603" y="15898"/>
                  </a:lnTo>
                  <a:cubicBezTo>
                    <a:pt x="57877" y="16279"/>
                    <a:pt x="58222" y="16374"/>
                    <a:pt x="58520" y="16517"/>
                  </a:cubicBezTo>
                  <a:cubicBezTo>
                    <a:pt x="59401" y="16958"/>
                    <a:pt x="60342" y="17267"/>
                    <a:pt x="61116" y="17910"/>
                  </a:cubicBezTo>
                  <a:cubicBezTo>
                    <a:pt x="61378" y="18113"/>
                    <a:pt x="61699" y="18315"/>
                    <a:pt x="61973" y="18410"/>
                  </a:cubicBezTo>
                  <a:cubicBezTo>
                    <a:pt x="62425" y="18577"/>
                    <a:pt x="62318" y="18958"/>
                    <a:pt x="62485" y="19220"/>
                  </a:cubicBezTo>
                  <a:cubicBezTo>
                    <a:pt x="62521" y="19267"/>
                    <a:pt x="62580" y="19327"/>
                    <a:pt x="62628" y="19446"/>
                  </a:cubicBezTo>
                  <a:cubicBezTo>
                    <a:pt x="62342" y="19327"/>
                    <a:pt x="62044" y="19422"/>
                    <a:pt x="61842" y="19089"/>
                  </a:cubicBezTo>
                  <a:cubicBezTo>
                    <a:pt x="61747" y="18934"/>
                    <a:pt x="61413" y="18886"/>
                    <a:pt x="61187" y="18803"/>
                  </a:cubicBezTo>
                  <a:cubicBezTo>
                    <a:pt x="60770" y="18648"/>
                    <a:pt x="60318" y="18577"/>
                    <a:pt x="59925" y="18339"/>
                  </a:cubicBezTo>
                  <a:cubicBezTo>
                    <a:pt x="59788" y="18262"/>
                    <a:pt x="59698" y="18220"/>
                    <a:pt x="59614" y="18220"/>
                  </a:cubicBezTo>
                  <a:cubicBezTo>
                    <a:pt x="59516" y="18220"/>
                    <a:pt x="59424" y="18277"/>
                    <a:pt x="59270" y="18398"/>
                  </a:cubicBezTo>
                  <a:cubicBezTo>
                    <a:pt x="59806" y="18708"/>
                    <a:pt x="60354" y="18970"/>
                    <a:pt x="60901" y="19244"/>
                  </a:cubicBezTo>
                  <a:cubicBezTo>
                    <a:pt x="61532" y="19553"/>
                    <a:pt x="62187" y="19851"/>
                    <a:pt x="62723" y="20291"/>
                  </a:cubicBezTo>
                  <a:cubicBezTo>
                    <a:pt x="63080" y="20589"/>
                    <a:pt x="63354" y="21077"/>
                    <a:pt x="63342" y="21625"/>
                  </a:cubicBezTo>
                  <a:cubicBezTo>
                    <a:pt x="63335" y="21800"/>
                    <a:pt x="63235" y="21848"/>
                    <a:pt x="63124" y="21848"/>
                  </a:cubicBezTo>
                  <a:cubicBezTo>
                    <a:pt x="63060" y="21848"/>
                    <a:pt x="62993" y="21833"/>
                    <a:pt x="62937" y="21815"/>
                  </a:cubicBezTo>
                  <a:cubicBezTo>
                    <a:pt x="62635" y="21732"/>
                    <a:pt x="62369" y="21566"/>
                    <a:pt x="62044" y="21566"/>
                  </a:cubicBezTo>
                  <a:cubicBezTo>
                    <a:pt x="61998" y="21566"/>
                    <a:pt x="61950" y="21570"/>
                    <a:pt x="61902" y="21577"/>
                  </a:cubicBezTo>
                  <a:cubicBezTo>
                    <a:pt x="61895" y="21578"/>
                    <a:pt x="61888" y="21578"/>
                    <a:pt x="61882" y="21578"/>
                  </a:cubicBezTo>
                  <a:cubicBezTo>
                    <a:pt x="61677" y="21578"/>
                    <a:pt x="61600" y="21231"/>
                    <a:pt x="61354" y="21231"/>
                  </a:cubicBezTo>
                  <a:cubicBezTo>
                    <a:pt x="61346" y="21231"/>
                    <a:pt x="61338" y="21231"/>
                    <a:pt x="61330" y="21232"/>
                  </a:cubicBezTo>
                  <a:cubicBezTo>
                    <a:pt x="61330" y="21125"/>
                    <a:pt x="61290" y="21098"/>
                    <a:pt x="61236" y="21098"/>
                  </a:cubicBezTo>
                  <a:cubicBezTo>
                    <a:pt x="61189" y="21098"/>
                    <a:pt x="61130" y="21119"/>
                    <a:pt x="61080" y="21125"/>
                  </a:cubicBezTo>
                  <a:cubicBezTo>
                    <a:pt x="61046" y="21128"/>
                    <a:pt x="61013" y="21133"/>
                    <a:pt x="60985" y="21133"/>
                  </a:cubicBezTo>
                  <a:cubicBezTo>
                    <a:pt x="60914" y="21133"/>
                    <a:pt x="60866" y="21106"/>
                    <a:pt x="60866" y="20970"/>
                  </a:cubicBezTo>
                  <a:cubicBezTo>
                    <a:pt x="60866" y="20867"/>
                    <a:pt x="60829" y="20791"/>
                    <a:pt x="60761" y="20791"/>
                  </a:cubicBezTo>
                  <a:cubicBezTo>
                    <a:pt x="60720" y="20791"/>
                    <a:pt x="60667" y="20819"/>
                    <a:pt x="60604" y="20887"/>
                  </a:cubicBezTo>
                  <a:cubicBezTo>
                    <a:pt x="60575" y="20923"/>
                    <a:pt x="60549" y="20937"/>
                    <a:pt x="60528" y="20937"/>
                  </a:cubicBezTo>
                  <a:cubicBezTo>
                    <a:pt x="60478" y="20937"/>
                    <a:pt x="60449" y="20861"/>
                    <a:pt x="60449" y="20803"/>
                  </a:cubicBezTo>
                  <a:cubicBezTo>
                    <a:pt x="60458" y="20635"/>
                    <a:pt x="60357" y="20562"/>
                    <a:pt x="60255" y="20562"/>
                  </a:cubicBezTo>
                  <a:cubicBezTo>
                    <a:pt x="60228" y="20562"/>
                    <a:pt x="60200" y="20567"/>
                    <a:pt x="60175" y="20577"/>
                  </a:cubicBezTo>
                  <a:cubicBezTo>
                    <a:pt x="60123" y="20593"/>
                    <a:pt x="60074" y="20601"/>
                    <a:pt x="60028" y="20601"/>
                  </a:cubicBezTo>
                  <a:cubicBezTo>
                    <a:pt x="59775" y="20601"/>
                    <a:pt x="59620" y="20377"/>
                    <a:pt x="59449" y="20256"/>
                  </a:cubicBezTo>
                  <a:cubicBezTo>
                    <a:pt x="59235" y="20113"/>
                    <a:pt x="59056" y="19994"/>
                    <a:pt x="58806" y="19970"/>
                  </a:cubicBezTo>
                  <a:cubicBezTo>
                    <a:pt x="58496" y="19934"/>
                    <a:pt x="58246" y="19708"/>
                    <a:pt x="57984" y="19601"/>
                  </a:cubicBezTo>
                  <a:cubicBezTo>
                    <a:pt x="57591" y="19458"/>
                    <a:pt x="57199" y="19315"/>
                    <a:pt x="56818" y="19160"/>
                  </a:cubicBezTo>
                  <a:cubicBezTo>
                    <a:pt x="56020" y="18839"/>
                    <a:pt x="55174" y="18648"/>
                    <a:pt x="54377" y="18374"/>
                  </a:cubicBezTo>
                  <a:cubicBezTo>
                    <a:pt x="53889" y="18208"/>
                    <a:pt x="53377" y="18077"/>
                    <a:pt x="52900" y="17934"/>
                  </a:cubicBezTo>
                  <a:cubicBezTo>
                    <a:pt x="52126" y="17708"/>
                    <a:pt x="51329" y="17553"/>
                    <a:pt x="50567" y="17315"/>
                  </a:cubicBezTo>
                  <a:cubicBezTo>
                    <a:pt x="50079" y="17160"/>
                    <a:pt x="49567" y="17184"/>
                    <a:pt x="49078" y="17053"/>
                  </a:cubicBezTo>
                  <a:cubicBezTo>
                    <a:pt x="48507" y="16910"/>
                    <a:pt x="47924" y="16660"/>
                    <a:pt x="47352" y="16648"/>
                  </a:cubicBezTo>
                  <a:cubicBezTo>
                    <a:pt x="46662" y="16624"/>
                    <a:pt x="46007" y="16458"/>
                    <a:pt x="45328" y="16339"/>
                  </a:cubicBezTo>
                  <a:cubicBezTo>
                    <a:pt x="44411" y="16184"/>
                    <a:pt x="43494" y="16112"/>
                    <a:pt x="42566" y="16077"/>
                  </a:cubicBezTo>
                  <a:cubicBezTo>
                    <a:pt x="41673" y="16041"/>
                    <a:pt x="40792" y="15910"/>
                    <a:pt x="39911" y="15850"/>
                  </a:cubicBezTo>
                  <a:cubicBezTo>
                    <a:pt x="39842" y="15845"/>
                    <a:pt x="39774" y="15843"/>
                    <a:pt x="39706" y="15843"/>
                  </a:cubicBezTo>
                  <a:cubicBezTo>
                    <a:pt x="39460" y="15843"/>
                    <a:pt x="39216" y="15869"/>
                    <a:pt x="38974" y="15869"/>
                  </a:cubicBezTo>
                  <a:cubicBezTo>
                    <a:pt x="38806" y="15869"/>
                    <a:pt x="38638" y="15857"/>
                    <a:pt x="38470" y="15815"/>
                  </a:cubicBezTo>
                  <a:cubicBezTo>
                    <a:pt x="38237" y="15754"/>
                    <a:pt x="38004" y="15736"/>
                    <a:pt x="37771" y="15736"/>
                  </a:cubicBezTo>
                  <a:cubicBezTo>
                    <a:pt x="37412" y="15736"/>
                    <a:pt x="37053" y="15779"/>
                    <a:pt x="36692" y="15779"/>
                  </a:cubicBezTo>
                  <a:cubicBezTo>
                    <a:pt x="36590" y="15779"/>
                    <a:pt x="36488" y="15776"/>
                    <a:pt x="36386" y="15767"/>
                  </a:cubicBezTo>
                  <a:cubicBezTo>
                    <a:pt x="36223" y="15756"/>
                    <a:pt x="36060" y="15752"/>
                    <a:pt x="35896" y="15752"/>
                  </a:cubicBezTo>
                  <a:cubicBezTo>
                    <a:pt x="35175" y="15752"/>
                    <a:pt x="34449" y="15838"/>
                    <a:pt x="33731" y="15838"/>
                  </a:cubicBezTo>
                  <a:cubicBezTo>
                    <a:pt x="33136" y="15838"/>
                    <a:pt x="32529" y="15838"/>
                    <a:pt x="31933" y="15827"/>
                  </a:cubicBezTo>
                  <a:cubicBezTo>
                    <a:pt x="31457" y="15827"/>
                    <a:pt x="30957" y="15850"/>
                    <a:pt x="30469" y="15874"/>
                  </a:cubicBezTo>
                  <a:cubicBezTo>
                    <a:pt x="29266" y="15946"/>
                    <a:pt x="28064" y="16005"/>
                    <a:pt x="26861" y="16053"/>
                  </a:cubicBezTo>
                  <a:cubicBezTo>
                    <a:pt x="26111" y="16088"/>
                    <a:pt x="25349" y="16148"/>
                    <a:pt x="24587" y="16184"/>
                  </a:cubicBezTo>
                  <a:cubicBezTo>
                    <a:pt x="24099" y="16208"/>
                    <a:pt x="23575" y="16327"/>
                    <a:pt x="23063" y="16374"/>
                  </a:cubicBezTo>
                  <a:cubicBezTo>
                    <a:pt x="22051" y="16481"/>
                    <a:pt x="21039" y="16589"/>
                    <a:pt x="20051" y="16839"/>
                  </a:cubicBezTo>
                  <a:cubicBezTo>
                    <a:pt x="19075" y="17089"/>
                    <a:pt x="18075" y="17279"/>
                    <a:pt x="17098" y="17493"/>
                  </a:cubicBezTo>
                  <a:cubicBezTo>
                    <a:pt x="15991" y="17732"/>
                    <a:pt x="14919" y="18053"/>
                    <a:pt x="13848" y="18363"/>
                  </a:cubicBezTo>
                  <a:cubicBezTo>
                    <a:pt x="13014" y="18613"/>
                    <a:pt x="12169" y="18815"/>
                    <a:pt x="11371" y="19136"/>
                  </a:cubicBezTo>
                  <a:cubicBezTo>
                    <a:pt x="10597" y="19446"/>
                    <a:pt x="9824" y="19779"/>
                    <a:pt x="9038" y="20065"/>
                  </a:cubicBezTo>
                  <a:cubicBezTo>
                    <a:pt x="8562" y="20244"/>
                    <a:pt x="8073" y="20446"/>
                    <a:pt x="7585" y="20625"/>
                  </a:cubicBezTo>
                  <a:cubicBezTo>
                    <a:pt x="7073" y="20827"/>
                    <a:pt x="6537" y="21041"/>
                    <a:pt x="6061" y="21375"/>
                  </a:cubicBezTo>
                  <a:cubicBezTo>
                    <a:pt x="5716" y="21625"/>
                    <a:pt x="5299" y="21780"/>
                    <a:pt x="4906" y="21970"/>
                  </a:cubicBezTo>
                  <a:cubicBezTo>
                    <a:pt x="4430" y="22196"/>
                    <a:pt x="3966" y="22458"/>
                    <a:pt x="3454" y="22637"/>
                  </a:cubicBezTo>
                  <a:cubicBezTo>
                    <a:pt x="3249" y="22710"/>
                    <a:pt x="3096" y="22753"/>
                    <a:pt x="2970" y="22753"/>
                  </a:cubicBezTo>
                  <a:cubicBezTo>
                    <a:pt x="2789" y="22753"/>
                    <a:pt x="2665" y="22664"/>
                    <a:pt x="2525" y="22446"/>
                  </a:cubicBezTo>
                  <a:cubicBezTo>
                    <a:pt x="2406" y="22244"/>
                    <a:pt x="2573" y="21613"/>
                    <a:pt x="2799" y="21446"/>
                  </a:cubicBezTo>
                  <a:cubicBezTo>
                    <a:pt x="3251" y="21113"/>
                    <a:pt x="3763" y="20887"/>
                    <a:pt x="4240" y="20601"/>
                  </a:cubicBezTo>
                  <a:cubicBezTo>
                    <a:pt x="4704" y="20327"/>
                    <a:pt x="5180" y="20077"/>
                    <a:pt x="5680" y="19887"/>
                  </a:cubicBezTo>
                  <a:cubicBezTo>
                    <a:pt x="6406" y="19601"/>
                    <a:pt x="7038" y="19125"/>
                    <a:pt x="7895" y="18958"/>
                  </a:cubicBezTo>
                  <a:cubicBezTo>
                    <a:pt x="7771" y="18896"/>
                    <a:pt x="7658" y="18873"/>
                    <a:pt x="7555" y="18873"/>
                  </a:cubicBezTo>
                  <a:cubicBezTo>
                    <a:pt x="7360" y="18873"/>
                    <a:pt x="7197" y="18955"/>
                    <a:pt x="7049" y="19017"/>
                  </a:cubicBezTo>
                  <a:cubicBezTo>
                    <a:pt x="6609" y="19208"/>
                    <a:pt x="6156" y="19339"/>
                    <a:pt x="5704" y="19470"/>
                  </a:cubicBezTo>
                  <a:cubicBezTo>
                    <a:pt x="5359" y="19565"/>
                    <a:pt x="5073" y="19815"/>
                    <a:pt x="4716" y="19934"/>
                  </a:cubicBezTo>
                  <a:cubicBezTo>
                    <a:pt x="4144" y="20125"/>
                    <a:pt x="3632" y="20458"/>
                    <a:pt x="3097" y="20756"/>
                  </a:cubicBezTo>
                  <a:cubicBezTo>
                    <a:pt x="3055" y="20780"/>
                    <a:pt x="2997" y="20822"/>
                    <a:pt x="2942" y="20822"/>
                  </a:cubicBezTo>
                  <a:cubicBezTo>
                    <a:pt x="2917" y="20822"/>
                    <a:pt x="2892" y="20814"/>
                    <a:pt x="2870" y="20791"/>
                  </a:cubicBezTo>
                  <a:cubicBezTo>
                    <a:pt x="2835" y="20756"/>
                    <a:pt x="2847" y="20649"/>
                    <a:pt x="2858" y="20589"/>
                  </a:cubicBezTo>
                  <a:cubicBezTo>
                    <a:pt x="2942" y="20232"/>
                    <a:pt x="3132" y="19958"/>
                    <a:pt x="3454" y="19779"/>
                  </a:cubicBezTo>
                  <a:cubicBezTo>
                    <a:pt x="4228" y="19363"/>
                    <a:pt x="4942" y="18839"/>
                    <a:pt x="5764" y="18517"/>
                  </a:cubicBezTo>
                  <a:cubicBezTo>
                    <a:pt x="5954" y="18446"/>
                    <a:pt x="6145" y="18339"/>
                    <a:pt x="6287" y="18113"/>
                  </a:cubicBezTo>
                  <a:lnTo>
                    <a:pt x="6287" y="18113"/>
                  </a:lnTo>
                  <a:cubicBezTo>
                    <a:pt x="5775" y="18196"/>
                    <a:pt x="5347" y="18339"/>
                    <a:pt x="4930" y="18613"/>
                  </a:cubicBezTo>
                  <a:cubicBezTo>
                    <a:pt x="4478" y="18934"/>
                    <a:pt x="3894" y="19029"/>
                    <a:pt x="3478" y="19434"/>
                  </a:cubicBezTo>
                  <a:cubicBezTo>
                    <a:pt x="3469" y="19443"/>
                    <a:pt x="3457" y="19447"/>
                    <a:pt x="3444" y="19447"/>
                  </a:cubicBezTo>
                  <a:cubicBezTo>
                    <a:pt x="3385" y="19447"/>
                    <a:pt x="3293" y="19363"/>
                    <a:pt x="3323" y="19256"/>
                  </a:cubicBezTo>
                  <a:cubicBezTo>
                    <a:pt x="3442" y="18851"/>
                    <a:pt x="3537" y="18434"/>
                    <a:pt x="3716" y="18053"/>
                  </a:cubicBezTo>
                  <a:cubicBezTo>
                    <a:pt x="3870" y="17720"/>
                    <a:pt x="4275" y="17672"/>
                    <a:pt x="4561" y="17493"/>
                  </a:cubicBezTo>
                  <a:cubicBezTo>
                    <a:pt x="5704" y="16815"/>
                    <a:pt x="6966" y="16362"/>
                    <a:pt x="8145" y="15779"/>
                  </a:cubicBezTo>
                  <a:cubicBezTo>
                    <a:pt x="8431" y="15636"/>
                    <a:pt x="8740" y="15577"/>
                    <a:pt x="9026" y="15422"/>
                  </a:cubicBezTo>
                  <a:cubicBezTo>
                    <a:pt x="9157" y="15350"/>
                    <a:pt x="9228" y="15231"/>
                    <a:pt x="9324" y="15124"/>
                  </a:cubicBezTo>
                  <a:lnTo>
                    <a:pt x="9324" y="15124"/>
                  </a:lnTo>
                  <a:cubicBezTo>
                    <a:pt x="7549" y="15803"/>
                    <a:pt x="5752" y="16410"/>
                    <a:pt x="4049" y="17422"/>
                  </a:cubicBezTo>
                  <a:cubicBezTo>
                    <a:pt x="4085" y="16934"/>
                    <a:pt x="4120" y="16565"/>
                    <a:pt x="4561" y="16315"/>
                  </a:cubicBezTo>
                  <a:cubicBezTo>
                    <a:pt x="5240" y="15922"/>
                    <a:pt x="5930" y="15565"/>
                    <a:pt x="6657" y="15303"/>
                  </a:cubicBezTo>
                  <a:cubicBezTo>
                    <a:pt x="6847" y="15231"/>
                    <a:pt x="7049" y="15112"/>
                    <a:pt x="7168" y="15017"/>
                  </a:cubicBezTo>
                  <a:cubicBezTo>
                    <a:pt x="7490" y="14731"/>
                    <a:pt x="7907" y="14743"/>
                    <a:pt x="8240" y="14529"/>
                  </a:cubicBezTo>
                  <a:cubicBezTo>
                    <a:pt x="8311" y="14481"/>
                    <a:pt x="8431" y="14481"/>
                    <a:pt x="8395" y="14374"/>
                  </a:cubicBezTo>
                  <a:cubicBezTo>
                    <a:pt x="8375" y="14315"/>
                    <a:pt x="8330" y="14299"/>
                    <a:pt x="8281" y="14299"/>
                  </a:cubicBezTo>
                  <a:cubicBezTo>
                    <a:pt x="8242" y="14299"/>
                    <a:pt x="8200" y="14309"/>
                    <a:pt x="8169" y="14314"/>
                  </a:cubicBezTo>
                  <a:cubicBezTo>
                    <a:pt x="7740" y="14398"/>
                    <a:pt x="7347" y="14564"/>
                    <a:pt x="6954" y="14743"/>
                  </a:cubicBezTo>
                  <a:cubicBezTo>
                    <a:pt x="6514" y="14934"/>
                    <a:pt x="6061" y="15100"/>
                    <a:pt x="5585" y="15207"/>
                  </a:cubicBezTo>
                  <a:cubicBezTo>
                    <a:pt x="5394" y="15243"/>
                    <a:pt x="5323" y="15493"/>
                    <a:pt x="5109" y="15505"/>
                  </a:cubicBezTo>
                  <a:cubicBezTo>
                    <a:pt x="5056" y="15505"/>
                    <a:pt x="4998" y="15510"/>
                    <a:pt x="4945" y="15510"/>
                  </a:cubicBezTo>
                  <a:cubicBezTo>
                    <a:pt x="4879" y="15510"/>
                    <a:pt x="4820" y="15502"/>
                    <a:pt x="4787" y="15469"/>
                  </a:cubicBezTo>
                  <a:cubicBezTo>
                    <a:pt x="4692" y="15386"/>
                    <a:pt x="4811" y="15315"/>
                    <a:pt x="4882" y="15243"/>
                  </a:cubicBezTo>
                  <a:cubicBezTo>
                    <a:pt x="4918" y="15207"/>
                    <a:pt x="4942" y="15148"/>
                    <a:pt x="4954" y="15088"/>
                  </a:cubicBezTo>
                  <a:cubicBezTo>
                    <a:pt x="5168" y="14100"/>
                    <a:pt x="5954" y="13755"/>
                    <a:pt x="6776" y="13433"/>
                  </a:cubicBezTo>
                  <a:cubicBezTo>
                    <a:pt x="7311" y="13219"/>
                    <a:pt x="7823" y="12957"/>
                    <a:pt x="8335" y="12695"/>
                  </a:cubicBezTo>
                  <a:lnTo>
                    <a:pt x="8335" y="12695"/>
                  </a:lnTo>
                  <a:cubicBezTo>
                    <a:pt x="7371" y="12719"/>
                    <a:pt x="6537" y="13148"/>
                    <a:pt x="5621" y="13552"/>
                  </a:cubicBezTo>
                  <a:cubicBezTo>
                    <a:pt x="5764" y="13029"/>
                    <a:pt x="6085" y="12624"/>
                    <a:pt x="6133" y="12136"/>
                  </a:cubicBezTo>
                  <a:cubicBezTo>
                    <a:pt x="6133" y="12052"/>
                    <a:pt x="6228" y="12040"/>
                    <a:pt x="6299" y="12028"/>
                  </a:cubicBezTo>
                  <a:cubicBezTo>
                    <a:pt x="6966" y="11921"/>
                    <a:pt x="7514" y="11528"/>
                    <a:pt x="8157" y="11338"/>
                  </a:cubicBezTo>
                  <a:cubicBezTo>
                    <a:pt x="8704" y="11171"/>
                    <a:pt x="9157" y="10790"/>
                    <a:pt x="9740" y="10588"/>
                  </a:cubicBezTo>
                  <a:cubicBezTo>
                    <a:pt x="9633" y="10537"/>
                    <a:pt x="9531" y="10518"/>
                    <a:pt x="9433" y="10518"/>
                  </a:cubicBezTo>
                  <a:cubicBezTo>
                    <a:pt x="9160" y="10518"/>
                    <a:pt x="8917" y="10669"/>
                    <a:pt x="8681" y="10731"/>
                  </a:cubicBezTo>
                  <a:cubicBezTo>
                    <a:pt x="7859" y="10981"/>
                    <a:pt x="7049" y="11326"/>
                    <a:pt x="6252" y="11659"/>
                  </a:cubicBezTo>
                  <a:cubicBezTo>
                    <a:pt x="6167" y="11691"/>
                    <a:pt x="6095" y="11706"/>
                    <a:pt x="6032" y="11706"/>
                  </a:cubicBezTo>
                  <a:cubicBezTo>
                    <a:pt x="5838" y="11706"/>
                    <a:pt x="5743" y="11563"/>
                    <a:pt x="5716" y="11338"/>
                  </a:cubicBezTo>
                  <a:cubicBezTo>
                    <a:pt x="5692" y="11112"/>
                    <a:pt x="5585" y="10957"/>
                    <a:pt x="5406" y="10897"/>
                  </a:cubicBezTo>
                  <a:cubicBezTo>
                    <a:pt x="5287" y="10862"/>
                    <a:pt x="5228" y="10814"/>
                    <a:pt x="5216" y="10707"/>
                  </a:cubicBezTo>
                  <a:cubicBezTo>
                    <a:pt x="5216" y="10600"/>
                    <a:pt x="5347" y="10600"/>
                    <a:pt x="5406" y="10564"/>
                  </a:cubicBezTo>
                  <a:cubicBezTo>
                    <a:pt x="5918" y="10350"/>
                    <a:pt x="6442" y="10195"/>
                    <a:pt x="6930" y="9945"/>
                  </a:cubicBezTo>
                  <a:cubicBezTo>
                    <a:pt x="7395" y="9707"/>
                    <a:pt x="7942" y="9754"/>
                    <a:pt x="8395" y="9445"/>
                  </a:cubicBezTo>
                  <a:lnTo>
                    <a:pt x="8395" y="9445"/>
                  </a:lnTo>
                  <a:cubicBezTo>
                    <a:pt x="8323" y="9460"/>
                    <a:pt x="8250" y="9466"/>
                    <a:pt x="8178" y="9466"/>
                  </a:cubicBezTo>
                  <a:cubicBezTo>
                    <a:pt x="8005" y="9466"/>
                    <a:pt x="7832" y="9435"/>
                    <a:pt x="7667" y="9435"/>
                  </a:cubicBezTo>
                  <a:cubicBezTo>
                    <a:pt x="7582" y="9435"/>
                    <a:pt x="7498" y="9443"/>
                    <a:pt x="7419" y="9469"/>
                  </a:cubicBezTo>
                  <a:cubicBezTo>
                    <a:pt x="6609" y="9731"/>
                    <a:pt x="5775" y="9957"/>
                    <a:pt x="5002" y="10290"/>
                  </a:cubicBezTo>
                  <a:cubicBezTo>
                    <a:pt x="4895" y="10335"/>
                    <a:pt x="4792" y="10377"/>
                    <a:pt x="4699" y="10377"/>
                  </a:cubicBezTo>
                  <a:cubicBezTo>
                    <a:pt x="4595" y="10377"/>
                    <a:pt x="4505" y="10323"/>
                    <a:pt x="4442" y="10159"/>
                  </a:cubicBezTo>
                  <a:cubicBezTo>
                    <a:pt x="4442" y="10147"/>
                    <a:pt x="4442" y="10123"/>
                    <a:pt x="4430" y="10112"/>
                  </a:cubicBezTo>
                  <a:cubicBezTo>
                    <a:pt x="4132" y="9814"/>
                    <a:pt x="4132" y="9838"/>
                    <a:pt x="4597" y="9659"/>
                  </a:cubicBezTo>
                  <a:cubicBezTo>
                    <a:pt x="5037" y="9492"/>
                    <a:pt x="5502" y="9421"/>
                    <a:pt x="5895" y="9147"/>
                  </a:cubicBezTo>
                  <a:cubicBezTo>
                    <a:pt x="5895" y="9147"/>
                    <a:pt x="5906" y="9159"/>
                    <a:pt x="5906" y="9159"/>
                  </a:cubicBezTo>
                  <a:cubicBezTo>
                    <a:pt x="5906" y="9159"/>
                    <a:pt x="5906" y="9159"/>
                    <a:pt x="5906" y="9147"/>
                  </a:cubicBezTo>
                  <a:cubicBezTo>
                    <a:pt x="5841" y="9048"/>
                    <a:pt x="5815" y="8944"/>
                    <a:pt x="5702" y="8944"/>
                  </a:cubicBezTo>
                  <a:cubicBezTo>
                    <a:pt x="5652" y="8944"/>
                    <a:pt x="5585" y="8965"/>
                    <a:pt x="5490" y="9016"/>
                  </a:cubicBezTo>
                  <a:cubicBezTo>
                    <a:pt x="5277" y="9138"/>
                    <a:pt x="4996" y="9294"/>
                    <a:pt x="4696" y="9294"/>
                  </a:cubicBezTo>
                  <a:cubicBezTo>
                    <a:pt x="4644" y="9294"/>
                    <a:pt x="4591" y="9289"/>
                    <a:pt x="4537" y="9278"/>
                  </a:cubicBezTo>
                  <a:cubicBezTo>
                    <a:pt x="4528" y="9277"/>
                    <a:pt x="4518" y="9276"/>
                    <a:pt x="4507" y="9276"/>
                  </a:cubicBezTo>
                  <a:cubicBezTo>
                    <a:pt x="4438" y="9276"/>
                    <a:pt x="4351" y="9308"/>
                    <a:pt x="4299" y="9350"/>
                  </a:cubicBezTo>
                  <a:cubicBezTo>
                    <a:pt x="4167" y="9441"/>
                    <a:pt x="4061" y="9550"/>
                    <a:pt x="3891" y="9550"/>
                  </a:cubicBezTo>
                  <a:cubicBezTo>
                    <a:pt x="3862" y="9550"/>
                    <a:pt x="3832" y="9547"/>
                    <a:pt x="3799" y="9540"/>
                  </a:cubicBezTo>
                  <a:cubicBezTo>
                    <a:pt x="3525" y="9481"/>
                    <a:pt x="3311" y="9290"/>
                    <a:pt x="3108" y="9123"/>
                  </a:cubicBezTo>
                  <a:cubicBezTo>
                    <a:pt x="2882" y="8921"/>
                    <a:pt x="3216" y="8933"/>
                    <a:pt x="3275" y="8861"/>
                  </a:cubicBezTo>
                  <a:cubicBezTo>
                    <a:pt x="3394" y="8730"/>
                    <a:pt x="3787" y="8802"/>
                    <a:pt x="3680" y="8564"/>
                  </a:cubicBezTo>
                  <a:cubicBezTo>
                    <a:pt x="3656" y="8507"/>
                    <a:pt x="3618" y="8485"/>
                    <a:pt x="3571" y="8485"/>
                  </a:cubicBezTo>
                  <a:cubicBezTo>
                    <a:pt x="3452" y="8485"/>
                    <a:pt x="3282" y="8626"/>
                    <a:pt x="3180" y="8695"/>
                  </a:cubicBezTo>
                  <a:cubicBezTo>
                    <a:pt x="3067" y="8768"/>
                    <a:pt x="2971" y="8797"/>
                    <a:pt x="2887" y="8797"/>
                  </a:cubicBezTo>
                  <a:cubicBezTo>
                    <a:pt x="2642" y="8797"/>
                    <a:pt x="2494" y="8551"/>
                    <a:pt x="2299" y="8409"/>
                  </a:cubicBezTo>
                  <a:cubicBezTo>
                    <a:pt x="2132" y="8278"/>
                    <a:pt x="2073" y="8040"/>
                    <a:pt x="1751" y="7968"/>
                  </a:cubicBezTo>
                  <a:cubicBezTo>
                    <a:pt x="3347" y="7361"/>
                    <a:pt x="4847" y="6754"/>
                    <a:pt x="6430" y="6302"/>
                  </a:cubicBezTo>
                  <a:cubicBezTo>
                    <a:pt x="6298" y="6232"/>
                    <a:pt x="6229" y="6211"/>
                    <a:pt x="6159" y="6211"/>
                  </a:cubicBezTo>
                  <a:cubicBezTo>
                    <a:pt x="6084" y="6211"/>
                    <a:pt x="6007" y="6236"/>
                    <a:pt x="5847" y="6254"/>
                  </a:cubicBezTo>
                  <a:cubicBezTo>
                    <a:pt x="5109" y="6325"/>
                    <a:pt x="4406" y="6552"/>
                    <a:pt x="3716" y="6778"/>
                  </a:cubicBezTo>
                  <a:cubicBezTo>
                    <a:pt x="3120" y="6968"/>
                    <a:pt x="2477" y="7087"/>
                    <a:pt x="1942" y="7445"/>
                  </a:cubicBezTo>
                  <a:cubicBezTo>
                    <a:pt x="1809" y="7531"/>
                    <a:pt x="1661" y="7668"/>
                    <a:pt x="1507" y="7668"/>
                  </a:cubicBezTo>
                  <a:cubicBezTo>
                    <a:pt x="1427" y="7668"/>
                    <a:pt x="1345" y="7630"/>
                    <a:pt x="1263" y="7528"/>
                  </a:cubicBezTo>
                  <a:cubicBezTo>
                    <a:pt x="1061" y="7278"/>
                    <a:pt x="727" y="7028"/>
                    <a:pt x="1061" y="6635"/>
                  </a:cubicBezTo>
                  <a:cubicBezTo>
                    <a:pt x="1203" y="6456"/>
                    <a:pt x="1239" y="6254"/>
                    <a:pt x="1513" y="6135"/>
                  </a:cubicBezTo>
                  <a:cubicBezTo>
                    <a:pt x="2311" y="5754"/>
                    <a:pt x="3180" y="5540"/>
                    <a:pt x="4013" y="5266"/>
                  </a:cubicBezTo>
                  <a:cubicBezTo>
                    <a:pt x="4823" y="5004"/>
                    <a:pt x="5668" y="4825"/>
                    <a:pt x="6478" y="4563"/>
                  </a:cubicBezTo>
                  <a:cubicBezTo>
                    <a:pt x="7395" y="4266"/>
                    <a:pt x="8359" y="4158"/>
                    <a:pt x="9264" y="3885"/>
                  </a:cubicBezTo>
                  <a:cubicBezTo>
                    <a:pt x="10312" y="3563"/>
                    <a:pt x="11371" y="3349"/>
                    <a:pt x="12419" y="3075"/>
                  </a:cubicBezTo>
                  <a:cubicBezTo>
                    <a:pt x="13086" y="2896"/>
                    <a:pt x="13788" y="2789"/>
                    <a:pt x="14467" y="2623"/>
                  </a:cubicBezTo>
                  <a:cubicBezTo>
                    <a:pt x="14955" y="2503"/>
                    <a:pt x="15467" y="2396"/>
                    <a:pt x="15955" y="2313"/>
                  </a:cubicBezTo>
                  <a:cubicBezTo>
                    <a:pt x="16705" y="2170"/>
                    <a:pt x="17455" y="2003"/>
                    <a:pt x="18217" y="1896"/>
                  </a:cubicBezTo>
                  <a:cubicBezTo>
                    <a:pt x="19515" y="1694"/>
                    <a:pt x="20813" y="1491"/>
                    <a:pt x="22111" y="1301"/>
                  </a:cubicBezTo>
                  <a:cubicBezTo>
                    <a:pt x="23170" y="1158"/>
                    <a:pt x="24242" y="1039"/>
                    <a:pt x="25290" y="991"/>
                  </a:cubicBezTo>
                  <a:cubicBezTo>
                    <a:pt x="26838" y="920"/>
                    <a:pt x="28397" y="884"/>
                    <a:pt x="29957" y="860"/>
                  </a:cubicBezTo>
                  <a:cubicBezTo>
                    <a:pt x="30043" y="860"/>
                    <a:pt x="30129" y="859"/>
                    <a:pt x="30215" y="859"/>
                  </a:cubicBezTo>
                  <a:close/>
                  <a:moveTo>
                    <a:pt x="32013" y="0"/>
                  </a:moveTo>
                  <a:cubicBezTo>
                    <a:pt x="31941" y="0"/>
                    <a:pt x="31870" y="8"/>
                    <a:pt x="31803" y="27"/>
                  </a:cubicBezTo>
                  <a:cubicBezTo>
                    <a:pt x="31653" y="67"/>
                    <a:pt x="31506" y="80"/>
                    <a:pt x="31360" y="80"/>
                  </a:cubicBezTo>
                  <a:cubicBezTo>
                    <a:pt x="31092" y="80"/>
                    <a:pt x="30829" y="36"/>
                    <a:pt x="30564" y="36"/>
                  </a:cubicBezTo>
                  <a:cubicBezTo>
                    <a:pt x="30457" y="36"/>
                    <a:pt x="30351" y="43"/>
                    <a:pt x="30243" y="63"/>
                  </a:cubicBezTo>
                  <a:cubicBezTo>
                    <a:pt x="30000" y="103"/>
                    <a:pt x="29746" y="117"/>
                    <a:pt x="29490" y="117"/>
                  </a:cubicBezTo>
                  <a:cubicBezTo>
                    <a:pt x="29293" y="117"/>
                    <a:pt x="29094" y="109"/>
                    <a:pt x="28897" y="98"/>
                  </a:cubicBezTo>
                  <a:cubicBezTo>
                    <a:pt x="28859" y="96"/>
                    <a:pt x="28820" y="95"/>
                    <a:pt x="28781" y="95"/>
                  </a:cubicBezTo>
                  <a:cubicBezTo>
                    <a:pt x="28465" y="95"/>
                    <a:pt x="28145" y="156"/>
                    <a:pt x="27832" y="156"/>
                  </a:cubicBezTo>
                  <a:cubicBezTo>
                    <a:pt x="27734" y="156"/>
                    <a:pt x="27636" y="150"/>
                    <a:pt x="27540" y="134"/>
                  </a:cubicBezTo>
                  <a:cubicBezTo>
                    <a:pt x="27359" y="106"/>
                    <a:pt x="27178" y="95"/>
                    <a:pt x="26997" y="95"/>
                  </a:cubicBezTo>
                  <a:cubicBezTo>
                    <a:pt x="26571" y="95"/>
                    <a:pt x="26145" y="153"/>
                    <a:pt x="25718" y="170"/>
                  </a:cubicBezTo>
                  <a:cubicBezTo>
                    <a:pt x="25171" y="182"/>
                    <a:pt x="24599" y="253"/>
                    <a:pt x="24040" y="313"/>
                  </a:cubicBezTo>
                  <a:cubicBezTo>
                    <a:pt x="23723" y="341"/>
                    <a:pt x="23413" y="383"/>
                    <a:pt x="23099" y="383"/>
                  </a:cubicBezTo>
                  <a:cubicBezTo>
                    <a:pt x="23012" y="383"/>
                    <a:pt x="22925" y="380"/>
                    <a:pt x="22837" y="372"/>
                  </a:cubicBezTo>
                  <a:cubicBezTo>
                    <a:pt x="22816" y="371"/>
                    <a:pt x="22795" y="370"/>
                    <a:pt x="22774" y="370"/>
                  </a:cubicBezTo>
                  <a:cubicBezTo>
                    <a:pt x="22493" y="370"/>
                    <a:pt x="22183" y="507"/>
                    <a:pt x="21885" y="563"/>
                  </a:cubicBezTo>
                  <a:cubicBezTo>
                    <a:pt x="21242" y="694"/>
                    <a:pt x="20551" y="587"/>
                    <a:pt x="19920" y="872"/>
                  </a:cubicBezTo>
                  <a:cubicBezTo>
                    <a:pt x="19769" y="943"/>
                    <a:pt x="19610" y="958"/>
                    <a:pt x="19449" y="958"/>
                  </a:cubicBezTo>
                  <a:cubicBezTo>
                    <a:pt x="19336" y="958"/>
                    <a:pt x="19223" y="951"/>
                    <a:pt x="19110" y="951"/>
                  </a:cubicBezTo>
                  <a:cubicBezTo>
                    <a:pt x="18977" y="951"/>
                    <a:pt x="18846" y="961"/>
                    <a:pt x="18718" y="1003"/>
                  </a:cubicBezTo>
                  <a:cubicBezTo>
                    <a:pt x="17884" y="1277"/>
                    <a:pt x="17015" y="1396"/>
                    <a:pt x="16158" y="1503"/>
                  </a:cubicBezTo>
                  <a:cubicBezTo>
                    <a:pt x="15842" y="1542"/>
                    <a:pt x="15557" y="1688"/>
                    <a:pt x="15228" y="1688"/>
                  </a:cubicBezTo>
                  <a:cubicBezTo>
                    <a:pt x="15148" y="1688"/>
                    <a:pt x="15065" y="1679"/>
                    <a:pt x="14979" y="1658"/>
                  </a:cubicBezTo>
                  <a:cubicBezTo>
                    <a:pt x="14972" y="1657"/>
                    <a:pt x="14965" y="1656"/>
                    <a:pt x="14956" y="1656"/>
                  </a:cubicBezTo>
                  <a:cubicBezTo>
                    <a:pt x="14828" y="1656"/>
                    <a:pt x="14500" y="1817"/>
                    <a:pt x="14277" y="1872"/>
                  </a:cubicBezTo>
                  <a:cubicBezTo>
                    <a:pt x="13300" y="2099"/>
                    <a:pt x="12324" y="2277"/>
                    <a:pt x="11371" y="2587"/>
                  </a:cubicBezTo>
                  <a:cubicBezTo>
                    <a:pt x="10705" y="2813"/>
                    <a:pt x="9966" y="2861"/>
                    <a:pt x="9288" y="3063"/>
                  </a:cubicBezTo>
                  <a:cubicBezTo>
                    <a:pt x="8835" y="3194"/>
                    <a:pt x="8359" y="3254"/>
                    <a:pt x="7919" y="3408"/>
                  </a:cubicBezTo>
                  <a:cubicBezTo>
                    <a:pt x="7216" y="3646"/>
                    <a:pt x="6490" y="3885"/>
                    <a:pt x="5787" y="4016"/>
                  </a:cubicBezTo>
                  <a:cubicBezTo>
                    <a:pt x="5263" y="4099"/>
                    <a:pt x="4859" y="4397"/>
                    <a:pt x="4347" y="4456"/>
                  </a:cubicBezTo>
                  <a:cubicBezTo>
                    <a:pt x="4013" y="4504"/>
                    <a:pt x="3716" y="4718"/>
                    <a:pt x="3382" y="4825"/>
                  </a:cubicBezTo>
                  <a:cubicBezTo>
                    <a:pt x="2930" y="4968"/>
                    <a:pt x="2477" y="5111"/>
                    <a:pt x="2025" y="5266"/>
                  </a:cubicBezTo>
                  <a:cubicBezTo>
                    <a:pt x="1251" y="5516"/>
                    <a:pt x="441" y="5742"/>
                    <a:pt x="168" y="6671"/>
                  </a:cubicBezTo>
                  <a:cubicBezTo>
                    <a:pt x="1" y="7218"/>
                    <a:pt x="275" y="8266"/>
                    <a:pt x="739" y="8469"/>
                  </a:cubicBezTo>
                  <a:cubicBezTo>
                    <a:pt x="1132" y="8635"/>
                    <a:pt x="1418" y="8921"/>
                    <a:pt x="1727" y="9171"/>
                  </a:cubicBezTo>
                  <a:cubicBezTo>
                    <a:pt x="2120" y="9481"/>
                    <a:pt x="2394" y="9945"/>
                    <a:pt x="2835" y="10195"/>
                  </a:cubicBezTo>
                  <a:cubicBezTo>
                    <a:pt x="3108" y="10362"/>
                    <a:pt x="3442" y="10588"/>
                    <a:pt x="3561" y="10766"/>
                  </a:cubicBezTo>
                  <a:cubicBezTo>
                    <a:pt x="3811" y="11171"/>
                    <a:pt x="4180" y="11266"/>
                    <a:pt x="4525" y="11445"/>
                  </a:cubicBezTo>
                  <a:cubicBezTo>
                    <a:pt x="4954" y="11683"/>
                    <a:pt x="5061" y="11945"/>
                    <a:pt x="4894" y="12433"/>
                  </a:cubicBezTo>
                  <a:cubicBezTo>
                    <a:pt x="4835" y="12612"/>
                    <a:pt x="4692" y="12850"/>
                    <a:pt x="4752" y="12945"/>
                  </a:cubicBezTo>
                  <a:cubicBezTo>
                    <a:pt x="4882" y="13160"/>
                    <a:pt x="4728" y="13267"/>
                    <a:pt x="4644" y="13314"/>
                  </a:cubicBezTo>
                  <a:cubicBezTo>
                    <a:pt x="4323" y="13529"/>
                    <a:pt x="4228" y="13791"/>
                    <a:pt x="4287" y="14172"/>
                  </a:cubicBezTo>
                  <a:cubicBezTo>
                    <a:pt x="4311" y="14314"/>
                    <a:pt x="4347" y="14576"/>
                    <a:pt x="4049" y="14576"/>
                  </a:cubicBezTo>
                  <a:cubicBezTo>
                    <a:pt x="4041" y="14576"/>
                    <a:pt x="4033" y="14575"/>
                    <a:pt x="4026" y="14575"/>
                  </a:cubicBezTo>
                  <a:cubicBezTo>
                    <a:pt x="3921" y="14575"/>
                    <a:pt x="3940" y="14653"/>
                    <a:pt x="3906" y="14731"/>
                  </a:cubicBezTo>
                  <a:cubicBezTo>
                    <a:pt x="3835" y="14969"/>
                    <a:pt x="3811" y="15243"/>
                    <a:pt x="3656" y="15410"/>
                  </a:cubicBezTo>
                  <a:cubicBezTo>
                    <a:pt x="3406" y="15672"/>
                    <a:pt x="3347" y="16017"/>
                    <a:pt x="3228" y="16315"/>
                  </a:cubicBezTo>
                  <a:cubicBezTo>
                    <a:pt x="3013" y="16803"/>
                    <a:pt x="2775" y="17303"/>
                    <a:pt x="2668" y="17827"/>
                  </a:cubicBezTo>
                  <a:cubicBezTo>
                    <a:pt x="2596" y="18113"/>
                    <a:pt x="2477" y="18363"/>
                    <a:pt x="2382" y="18636"/>
                  </a:cubicBezTo>
                  <a:cubicBezTo>
                    <a:pt x="2346" y="18720"/>
                    <a:pt x="2120" y="19387"/>
                    <a:pt x="2120" y="19446"/>
                  </a:cubicBezTo>
                  <a:cubicBezTo>
                    <a:pt x="2096" y="19744"/>
                    <a:pt x="1811" y="20065"/>
                    <a:pt x="1858" y="20232"/>
                  </a:cubicBezTo>
                  <a:cubicBezTo>
                    <a:pt x="1942" y="20565"/>
                    <a:pt x="1453" y="20756"/>
                    <a:pt x="1715" y="21053"/>
                  </a:cubicBezTo>
                  <a:cubicBezTo>
                    <a:pt x="1299" y="21363"/>
                    <a:pt x="1715" y="21839"/>
                    <a:pt x="1477" y="22149"/>
                  </a:cubicBezTo>
                  <a:cubicBezTo>
                    <a:pt x="1549" y="22565"/>
                    <a:pt x="1644" y="22911"/>
                    <a:pt x="1906" y="23232"/>
                  </a:cubicBezTo>
                  <a:cubicBezTo>
                    <a:pt x="2173" y="23546"/>
                    <a:pt x="2465" y="23694"/>
                    <a:pt x="2801" y="23694"/>
                  </a:cubicBezTo>
                  <a:cubicBezTo>
                    <a:pt x="2974" y="23694"/>
                    <a:pt x="3159" y="23655"/>
                    <a:pt x="3358" y="23578"/>
                  </a:cubicBezTo>
                  <a:cubicBezTo>
                    <a:pt x="4144" y="23292"/>
                    <a:pt x="4871" y="22863"/>
                    <a:pt x="5644" y="22542"/>
                  </a:cubicBezTo>
                  <a:cubicBezTo>
                    <a:pt x="6109" y="22339"/>
                    <a:pt x="6597" y="22113"/>
                    <a:pt x="7038" y="21851"/>
                  </a:cubicBezTo>
                  <a:cubicBezTo>
                    <a:pt x="7549" y="21542"/>
                    <a:pt x="8133" y="21399"/>
                    <a:pt x="8657" y="21137"/>
                  </a:cubicBezTo>
                  <a:cubicBezTo>
                    <a:pt x="9335" y="20803"/>
                    <a:pt x="10086" y="20601"/>
                    <a:pt x="10800" y="20339"/>
                  </a:cubicBezTo>
                  <a:cubicBezTo>
                    <a:pt x="11264" y="20172"/>
                    <a:pt x="11717" y="20006"/>
                    <a:pt x="12169" y="19827"/>
                  </a:cubicBezTo>
                  <a:cubicBezTo>
                    <a:pt x="12717" y="19601"/>
                    <a:pt x="13300" y="19541"/>
                    <a:pt x="13836" y="19351"/>
                  </a:cubicBezTo>
                  <a:cubicBezTo>
                    <a:pt x="14515" y="19125"/>
                    <a:pt x="15193" y="18910"/>
                    <a:pt x="15884" y="18720"/>
                  </a:cubicBezTo>
                  <a:cubicBezTo>
                    <a:pt x="16467" y="18553"/>
                    <a:pt x="17086" y="18529"/>
                    <a:pt x="17646" y="18327"/>
                  </a:cubicBezTo>
                  <a:cubicBezTo>
                    <a:pt x="18003" y="18208"/>
                    <a:pt x="18408" y="18065"/>
                    <a:pt x="18718" y="18029"/>
                  </a:cubicBezTo>
                  <a:cubicBezTo>
                    <a:pt x="19301" y="17970"/>
                    <a:pt x="19884" y="17815"/>
                    <a:pt x="20468" y="17767"/>
                  </a:cubicBezTo>
                  <a:cubicBezTo>
                    <a:pt x="20646" y="17743"/>
                    <a:pt x="20754" y="17601"/>
                    <a:pt x="20968" y="17601"/>
                  </a:cubicBezTo>
                  <a:cubicBezTo>
                    <a:pt x="21005" y="17602"/>
                    <a:pt x="21042" y="17603"/>
                    <a:pt x="21079" y="17603"/>
                  </a:cubicBezTo>
                  <a:cubicBezTo>
                    <a:pt x="21529" y="17603"/>
                    <a:pt x="21969" y="17479"/>
                    <a:pt x="22420" y="17446"/>
                  </a:cubicBezTo>
                  <a:cubicBezTo>
                    <a:pt x="23075" y="17410"/>
                    <a:pt x="23730" y="17315"/>
                    <a:pt x="24385" y="17243"/>
                  </a:cubicBezTo>
                  <a:cubicBezTo>
                    <a:pt x="24424" y="17238"/>
                    <a:pt x="24463" y="17236"/>
                    <a:pt x="24503" y="17236"/>
                  </a:cubicBezTo>
                  <a:cubicBezTo>
                    <a:pt x="24628" y="17236"/>
                    <a:pt x="24755" y="17257"/>
                    <a:pt x="24876" y="17257"/>
                  </a:cubicBezTo>
                  <a:cubicBezTo>
                    <a:pt x="24963" y="17257"/>
                    <a:pt x="25047" y="17246"/>
                    <a:pt x="25123" y="17208"/>
                  </a:cubicBezTo>
                  <a:cubicBezTo>
                    <a:pt x="25480" y="17029"/>
                    <a:pt x="25897" y="17053"/>
                    <a:pt x="26218" y="17041"/>
                  </a:cubicBezTo>
                  <a:cubicBezTo>
                    <a:pt x="27135" y="17017"/>
                    <a:pt x="28040" y="16934"/>
                    <a:pt x="28945" y="16874"/>
                  </a:cubicBezTo>
                  <a:cubicBezTo>
                    <a:pt x="28959" y="16874"/>
                    <a:pt x="28974" y="16874"/>
                    <a:pt x="28988" y="16874"/>
                  </a:cubicBezTo>
                  <a:cubicBezTo>
                    <a:pt x="29276" y="16874"/>
                    <a:pt x="29536" y="16967"/>
                    <a:pt x="29818" y="16967"/>
                  </a:cubicBezTo>
                  <a:cubicBezTo>
                    <a:pt x="29867" y="16967"/>
                    <a:pt x="29918" y="16964"/>
                    <a:pt x="29969" y="16958"/>
                  </a:cubicBezTo>
                  <a:cubicBezTo>
                    <a:pt x="30128" y="16928"/>
                    <a:pt x="30280" y="16839"/>
                    <a:pt x="30450" y="16839"/>
                  </a:cubicBezTo>
                  <a:cubicBezTo>
                    <a:pt x="30484" y="16839"/>
                    <a:pt x="30517" y="16843"/>
                    <a:pt x="30552" y="16850"/>
                  </a:cubicBezTo>
                  <a:cubicBezTo>
                    <a:pt x="30812" y="16920"/>
                    <a:pt x="31077" y="16942"/>
                    <a:pt x="31344" y="16942"/>
                  </a:cubicBezTo>
                  <a:cubicBezTo>
                    <a:pt x="31716" y="16942"/>
                    <a:pt x="32091" y="16900"/>
                    <a:pt x="32457" y="16886"/>
                  </a:cubicBezTo>
                  <a:cubicBezTo>
                    <a:pt x="33088" y="16850"/>
                    <a:pt x="33743" y="16898"/>
                    <a:pt x="34386" y="16779"/>
                  </a:cubicBezTo>
                  <a:cubicBezTo>
                    <a:pt x="34534" y="16755"/>
                    <a:pt x="34688" y="16747"/>
                    <a:pt x="34844" y="16747"/>
                  </a:cubicBezTo>
                  <a:cubicBezTo>
                    <a:pt x="35171" y="16747"/>
                    <a:pt x="35511" y="16783"/>
                    <a:pt x="35845" y="16783"/>
                  </a:cubicBezTo>
                  <a:cubicBezTo>
                    <a:pt x="35903" y="16783"/>
                    <a:pt x="35960" y="16782"/>
                    <a:pt x="36017" y="16779"/>
                  </a:cubicBezTo>
                  <a:cubicBezTo>
                    <a:pt x="36124" y="16775"/>
                    <a:pt x="36231" y="16773"/>
                    <a:pt x="36337" y="16773"/>
                  </a:cubicBezTo>
                  <a:cubicBezTo>
                    <a:pt x="36777" y="16773"/>
                    <a:pt x="37217" y="16802"/>
                    <a:pt x="37655" y="16802"/>
                  </a:cubicBezTo>
                  <a:cubicBezTo>
                    <a:pt x="37999" y="16802"/>
                    <a:pt x="38343" y="16784"/>
                    <a:pt x="38684" y="16720"/>
                  </a:cubicBezTo>
                  <a:cubicBezTo>
                    <a:pt x="38720" y="16720"/>
                    <a:pt x="38768" y="16743"/>
                    <a:pt x="38803" y="16767"/>
                  </a:cubicBezTo>
                  <a:cubicBezTo>
                    <a:pt x="39002" y="16874"/>
                    <a:pt x="39210" y="16898"/>
                    <a:pt x="39420" y="16898"/>
                  </a:cubicBezTo>
                  <a:cubicBezTo>
                    <a:pt x="39591" y="16898"/>
                    <a:pt x="39764" y="16882"/>
                    <a:pt x="39934" y="16882"/>
                  </a:cubicBezTo>
                  <a:cubicBezTo>
                    <a:pt x="40043" y="16882"/>
                    <a:pt x="40150" y="16889"/>
                    <a:pt x="40256" y="16910"/>
                  </a:cubicBezTo>
                  <a:cubicBezTo>
                    <a:pt x="40499" y="16960"/>
                    <a:pt x="40752" y="16977"/>
                    <a:pt x="41004" y="16977"/>
                  </a:cubicBezTo>
                  <a:cubicBezTo>
                    <a:pt x="41234" y="16977"/>
                    <a:pt x="41463" y="16963"/>
                    <a:pt x="41685" y="16946"/>
                  </a:cubicBezTo>
                  <a:cubicBezTo>
                    <a:pt x="41701" y="16945"/>
                    <a:pt x="41716" y="16944"/>
                    <a:pt x="41732" y="16944"/>
                  </a:cubicBezTo>
                  <a:cubicBezTo>
                    <a:pt x="42063" y="16944"/>
                    <a:pt x="42368" y="17125"/>
                    <a:pt x="42684" y="17125"/>
                  </a:cubicBezTo>
                  <a:cubicBezTo>
                    <a:pt x="42770" y="17125"/>
                    <a:pt x="42858" y="17111"/>
                    <a:pt x="42947" y="17077"/>
                  </a:cubicBezTo>
                  <a:cubicBezTo>
                    <a:pt x="43018" y="17050"/>
                    <a:pt x="43085" y="17040"/>
                    <a:pt x="43151" y="17040"/>
                  </a:cubicBezTo>
                  <a:cubicBezTo>
                    <a:pt x="43350" y="17040"/>
                    <a:pt x="43527" y="17136"/>
                    <a:pt x="43697" y="17172"/>
                  </a:cubicBezTo>
                  <a:cubicBezTo>
                    <a:pt x="44352" y="17327"/>
                    <a:pt x="45018" y="17362"/>
                    <a:pt x="45673" y="17493"/>
                  </a:cubicBezTo>
                  <a:cubicBezTo>
                    <a:pt x="46328" y="17624"/>
                    <a:pt x="47031" y="17672"/>
                    <a:pt x="47662" y="17827"/>
                  </a:cubicBezTo>
                  <a:cubicBezTo>
                    <a:pt x="48293" y="17982"/>
                    <a:pt x="48936" y="18136"/>
                    <a:pt x="49555" y="18327"/>
                  </a:cubicBezTo>
                  <a:cubicBezTo>
                    <a:pt x="50317" y="18553"/>
                    <a:pt x="51126" y="18672"/>
                    <a:pt x="51900" y="18875"/>
                  </a:cubicBezTo>
                  <a:cubicBezTo>
                    <a:pt x="52781" y="19113"/>
                    <a:pt x="53662" y="19339"/>
                    <a:pt x="54520" y="19625"/>
                  </a:cubicBezTo>
                  <a:cubicBezTo>
                    <a:pt x="54805" y="19708"/>
                    <a:pt x="55151" y="19696"/>
                    <a:pt x="55365" y="19827"/>
                  </a:cubicBezTo>
                  <a:cubicBezTo>
                    <a:pt x="56151" y="20279"/>
                    <a:pt x="57056" y="20422"/>
                    <a:pt x="57841" y="20839"/>
                  </a:cubicBezTo>
                  <a:cubicBezTo>
                    <a:pt x="58496" y="21184"/>
                    <a:pt x="59235" y="21315"/>
                    <a:pt x="59866" y="21732"/>
                  </a:cubicBezTo>
                  <a:cubicBezTo>
                    <a:pt x="60366" y="22065"/>
                    <a:pt x="60997" y="22184"/>
                    <a:pt x="61473" y="22589"/>
                  </a:cubicBezTo>
                  <a:cubicBezTo>
                    <a:pt x="61588" y="22673"/>
                    <a:pt x="61760" y="22748"/>
                    <a:pt x="61897" y="22748"/>
                  </a:cubicBezTo>
                  <a:cubicBezTo>
                    <a:pt x="61915" y="22748"/>
                    <a:pt x="61932" y="22747"/>
                    <a:pt x="61949" y="22744"/>
                  </a:cubicBezTo>
                  <a:cubicBezTo>
                    <a:pt x="62023" y="22731"/>
                    <a:pt x="62094" y="22725"/>
                    <a:pt x="62165" y="22725"/>
                  </a:cubicBezTo>
                  <a:cubicBezTo>
                    <a:pt x="62482" y="22725"/>
                    <a:pt x="62767" y="22846"/>
                    <a:pt x="63021" y="22982"/>
                  </a:cubicBezTo>
                  <a:cubicBezTo>
                    <a:pt x="63129" y="23046"/>
                    <a:pt x="63225" y="23071"/>
                    <a:pt x="63312" y="23071"/>
                  </a:cubicBezTo>
                  <a:cubicBezTo>
                    <a:pt x="63485" y="23071"/>
                    <a:pt x="63625" y="22974"/>
                    <a:pt x="63759" y="22887"/>
                  </a:cubicBezTo>
                  <a:cubicBezTo>
                    <a:pt x="64318" y="22506"/>
                    <a:pt x="64497" y="21851"/>
                    <a:pt x="64211" y="21137"/>
                  </a:cubicBezTo>
                  <a:cubicBezTo>
                    <a:pt x="64128" y="20946"/>
                    <a:pt x="64235" y="20744"/>
                    <a:pt x="64104" y="20577"/>
                  </a:cubicBezTo>
                  <a:cubicBezTo>
                    <a:pt x="63699" y="20018"/>
                    <a:pt x="63640" y="19303"/>
                    <a:pt x="63318" y="18708"/>
                  </a:cubicBezTo>
                  <a:cubicBezTo>
                    <a:pt x="63092" y="18303"/>
                    <a:pt x="63056" y="17791"/>
                    <a:pt x="62830" y="17351"/>
                  </a:cubicBezTo>
                  <a:cubicBezTo>
                    <a:pt x="62628" y="16981"/>
                    <a:pt x="62544" y="16541"/>
                    <a:pt x="62354" y="16160"/>
                  </a:cubicBezTo>
                  <a:cubicBezTo>
                    <a:pt x="62152" y="15755"/>
                    <a:pt x="61985" y="15338"/>
                    <a:pt x="61818" y="14922"/>
                  </a:cubicBezTo>
                  <a:cubicBezTo>
                    <a:pt x="61675" y="14564"/>
                    <a:pt x="61544" y="14172"/>
                    <a:pt x="61306" y="13886"/>
                  </a:cubicBezTo>
                  <a:cubicBezTo>
                    <a:pt x="61009" y="13529"/>
                    <a:pt x="60913" y="13112"/>
                    <a:pt x="60747" y="12719"/>
                  </a:cubicBezTo>
                  <a:cubicBezTo>
                    <a:pt x="60687" y="12576"/>
                    <a:pt x="60699" y="12409"/>
                    <a:pt x="60830" y="12278"/>
                  </a:cubicBezTo>
                  <a:cubicBezTo>
                    <a:pt x="61092" y="12005"/>
                    <a:pt x="61366" y="11743"/>
                    <a:pt x="61616" y="11445"/>
                  </a:cubicBezTo>
                  <a:cubicBezTo>
                    <a:pt x="61890" y="11136"/>
                    <a:pt x="62199" y="10850"/>
                    <a:pt x="62497" y="10564"/>
                  </a:cubicBezTo>
                  <a:cubicBezTo>
                    <a:pt x="62794" y="10266"/>
                    <a:pt x="63021" y="9885"/>
                    <a:pt x="63330" y="9588"/>
                  </a:cubicBezTo>
                  <a:cubicBezTo>
                    <a:pt x="63878" y="9052"/>
                    <a:pt x="64426" y="8516"/>
                    <a:pt x="64914" y="7909"/>
                  </a:cubicBezTo>
                  <a:cubicBezTo>
                    <a:pt x="65080" y="7683"/>
                    <a:pt x="65200" y="7409"/>
                    <a:pt x="65402" y="7230"/>
                  </a:cubicBezTo>
                  <a:cubicBezTo>
                    <a:pt x="65700" y="6980"/>
                    <a:pt x="65842" y="6647"/>
                    <a:pt x="65962" y="6302"/>
                  </a:cubicBezTo>
                  <a:cubicBezTo>
                    <a:pt x="66069" y="5980"/>
                    <a:pt x="65866" y="5361"/>
                    <a:pt x="65640" y="5242"/>
                  </a:cubicBezTo>
                  <a:cubicBezTo>
                    <a:pt x="65331" y="5075"/>
                    <a:pt x="65009" y="4932"/>
                    <a:pt x="64699" y="4766"/>
                  </a:cubicBezTo>
                  <a:cubicBezTo>
                    <a:pt x="64390" y="4599"/>
                    <a:pt x="64104" y="4444"/>
                    <a:pt x="63723" y="4397"/>
                  </a:cubicBezTo>
                  <a:cubicBezTo>
                    <a:pt x="63318" y="4361"/>
                    <a:pt x="62937" y="4123"/>
                    <a:pt x="62556" y="3968"/>
                  </a:cubicBezTo>
                  <a:cubicBezTo>
                    <a:pt x="62116" y="3813"/>
                    <a:pt x="61628" y="3777"/>
                    <a:pt x="61235" y="3587"/>
                  </a:cubicBezTo>
                  <a:cubicBezTo>
                    <a:pt x="60580" y="3265"/>
                    <a:pt x="59866" y="3254"/>
                    <a:pt x="59211" y="3027"/>
                  </a:cubicBezTo>
                  <a:cubicBezTo>
                    <a:pt x="58746" y="2873"/>
                    <a:pt x="58199" y="2765"/>
                    <a:pt x="57663" y="2718"/>
                  </a:cubicBezTo>
                  <a:cubicBezTo>
                    <a:pt x="57044" y="2670"/>
                    <a:pt x="56460" y="2373"/>
                    <a:pt x="55829" y="2301"/>
                  </a:cubicBezTo>
                  <a:cubicBezTo>
                    <a:pt x="54853" y="2194"/>
                    <a:pt x="53877" y="2063"/>
                    <a:pt x="52912" y="1884"/>
                  </a:cubicBezTo>
                  <a:cubicBezTo>
                    <a:pt x="52329" y="1777"/>
                    <a:pt x="51734" y="1789"/>
                    <a:pt x="51174" y="1622"/>
                  </a:cubicBezTo>
                  <a:cubicBezTo>
                    <a:pt x="50924" y="1551"/>
                    <a:pt x="50674" y="1503"/>
                    <a:pt x="50412" y="1491"/>
                  </a:cubicBezTo>
                  <a:cubicBezTo>
                    <a:pt x="49876" y="1468"/>
                    <a:pt x="49352" y="1349"/>
                    <a:pt x="48817" y="1289"/>
                  </a:cubicBezTo>
                  <a:cubicBezTo>
                    <a:pt x="48305" y="1230"/>
                    <a:pt x="47805" y="1110"/>
                    <a:pt x="47293" y="1063"/>
                  </a:cubicBezTo>
                  <a:cubicBezTo>
                    <a:pt x="47266" y="1060"/>
                    <a:pt x="47239" y="1059"/>
                    <a:pt x="47211" y="1059"/>
                  </a:cubicBezTo>
                  <a:cubicBezTo>
                    <a:pt x="47163" y="1059"/>
                    <a:pt x="47114" y="1062"/>
                    <a:pt x="47064" y="1062"/>
                  </a:cubicBezTo>
                  <a:cubicBezTo>
                    <a:pt x="47019" y="1062"/>
                    <a:pt x="46972" y="1060"/>
                    <a:pt x="46923" y="1051"/>
                  </a:cubicBezTo>
                  <a:cubicBezTo>
                    <a:pt x="46411" y="968"/>
                    <a:pt x="45888" y="837"/>
                    <a:pt x="45376" y="837"/>
                  </a:cubicBezTo>
                  <a:cubicBezTo>
                    <a:pt x="44768" y="837"/>
                    <a:pt x="44161" y="765"/>
                    <a:pt x="43578" y="682"/>
                  </a:cubicBezTo>
                  <a:cubicBezTo>
                    <a:pt x="42554" y="527"/>
                    <a:pt x="41530" y="527"/>
                    <a:pt x="40506" y="444"/>
                  </a:cubicBezTo>
                  <a:cubicBezTo>
                    <a:pt x="39399" y="337"/>
                    <a:pt x="38280" y="396"/>
                    <a:pt x="37172" y="206"/>
                  </a:cubicBezTo>
                  <a:cubicBezTo>
                    <a:pt x="37139" y="199"/>
                    <a:pt x="37106" y="197"/>
                    <a:pt x="37074" y="197"/>
                  </a:cubicBezTo>
                  <a:cubicBezTo>
                    <a:pt x="36894" y="197"/>
                    <a:pt x="36734" y="278"/>
                    <a:pt x="36567" y="278"/>
                  </a:cubicBezTo>
                  <a:cubicBezTo>
                    <a:pt x="36531" y="278"/>
                    <a:pt x="36495" y="274"/>
                    <a:pt x="36458" y="265"/>
                  </a:cubicBezTo>
                  <a:cubicBezTo>
                    <a:pt x="35851" y="122"/>
                    <a:pt x="35243" y="206"/>
                    <a:pt x="34636" y="122"/>
                  </a:cubicBezTo>
                  <a:cubicBezTo>
                    <a:pt x="34311" y="75"/>
                    <a:pt x="33981" y="54"/>
                    <a:pt x="33653" y="54"/>
                  </a:cubicBezTo>
                  <a:cubicBezTo>
                    <a:pt x="33404" y="54"/>
                    <a:pt x="33156" y="66"/>
                    <a:pt x="32910" y="87"/>
                  </a:cubicBezTo>
                  <a:cubicBezTo>
                    <a:pt x="32876" y="90"/>
                    <a:pt x="32843" y="91"/>
                    <a:pt x="32809" y="91"/>
                  </a:cubicBezTo>
                  <a:cubicBezTo>
                    <a:pt x="32538" y="91"/>
                    <a:pt x="32265" y="0"/>
                    <a:pt x="32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3932174" y="1342839"/>
              <a:ext cx="40120" cy="9148"/>
            </a:xfrm>
            <a:custGeom>
              <a:rect b="b" l="l" r="r" t="t"/>
              <a:pathLst>
                <a:path extrusionOk="0" h="394" w="1728">
                  <a:moveTo>
                    <a:pt x="1367" y="1"/>
                  </a:moveTo>
                  <a:cubicBezTo>
                    <a:pt x="883" y="1"/>
                    <a:pt x="411" y="78"/>
                    <a:pt x="1" y="393"/>
                  </a:cubicBezTo>
                  <a:cubicBezTo>
                    <a:pt x="572" y="262"/>
                    <a:pt x="1156" y="143"/>
                    <a:pt x="1727" y="12"/>
                  </a:cubicBezTo>
                  <a:cubicBezTo>
                    <a:pt x="1607" y="5"/>
                    <a:pt x="1487" y="1"/>
                    <a:pt x="1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3941855" y="1368958"/>
              <a:ext cx="21314" cy="7360"/>
            </a:xfrm>
            <a:custGeom>
              <a:rect b="b" l="l" r="r" t="t"/>
              <a:pathLst>
                <a:path extrusionOk="0" h="317" w="918">
                  <a:moveTo>
                    <a:pt x="757" y="0"/>
                  </a:moveTo>
                  <a:cubicBezTo>
                    <a:pt x="621" y="0"/>
                    <a:pt x="495" y="55"/>
                    <a:pt x="371" y="55"/>
                  </a:cubicBezTo>
                  <a:cubicBezTo>
                    <a:pt x="339" y="55"/>
                    <a:pt x="306" y="52"/>
                    <a:pt x="274" y="42"/>
                  </a:cubicBezTo>
                  <a:cubicBezTo>
                    <a:pt x="228" y="30"/>
                    <a:pt x="189" y="24"/>
                    <a:pt x="157" y="24"/>
                  </a:cubicBezTo>
                  <a:cubicBezTo>
                    <a:pt x="1" y="24"/>
                    <a:pt x="3" y="156"/>
                    <a:pt x="12" y="304"/>
                  </a:cubicBezTo>
                  <a:cubicBezTo>
                    <a:pt x="85" y="312"/>
                    <a:pt x="157" y="317"/>
                    <a:pt x="227" y="317"/>
                  </a:cubicBezTo>
                  <a:cubicBezTo>
                    <a:pt x="479" y="317"/>
                    <a:pt x="713" y="254"/>
                    <a:pt x="917" y="30"/>
                  </a:cubicBezTo>
                  <a:cubicBezTo>
                    <a:pt x="862" y="8"/>
                    <a:pt x="809" y="0"/>
                    <a:pt x="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3908957" y="1348643"/>
              <a:ext cx="18017" cy="9357"/>
            </a:xfrm>
            <a:custGeom>
              <a:rect b="b" l="l" r="r" t="t"/>
              <a:pathLst>
                <a:path extrusionOk="0" h="403" w="776">
                  <a:moveTo>
                    <a:pt x="693" y="39"/>
                  </a:moveTo>
                  <a:cubicBezTo>
                    <a:pt x="682" y="39"/>
                    <a:pt x="669" y="42"/>
                    <a:pt x="656" y="48"/>
                  </a:cubicBezTo>
                  <a:cubicBezTo>
                    <a:pt x="453" y="155"/>
                    <a:pt x="155" y="0"/>
                    <a:pt x="1" y="358"/>
                  </a:cubicBezTo>
                  <a:cubicBezTo>
                    <a:pt x="125" y="375"/>
                    <a:pt x="245" y="402"/>
                    <a:pt x="358" y="402"/>
                  </a:cubicBezTo>
                  <a:cubicBezTo>
                    <a:pt x="481" y="402"/>
                    <a:pt x="597" y="369"/>
                    <a:pt x="703" y="250"/>
                  </a:cubicBezTo>
                  <a:cubicBezTo>
                    <a:pt x="776" y="167"/>
                    <a:pt x="767" y="39"/>
                    <a:pt x="693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22"/>
          <p:cNvGrpSpPr/>
          <p:nvPr/>
        </p:nvGrpSpPr>
        <p:grpSpPr>
          <a:xfrm>
            <a:off x="7116453" y="1992276"/>
            <a:ext cx="409150" cy="430280"/>
            <a:chOff x="7116453" y="1992276"/>
            <a:chExt cx="409150" cy="430280"/>
          </a:xfrm>
        </p:grpSpPr>
        <p:sp>
          <p:nvSpPr>
            <p:cNvPr id="167" name="Google Shape;167;p22"/>
            <p:cNvSpPr/>
            <p:nvPr/>
          </p:nvSpPr>
          <p:spPr>
            <a:xfrm>
              <a:off x="7158184" y="1994910"/>
              <a:ext cx="354193" cy="321297"/>
            </a:xfrm>
            <a:custGeom>
              <a:rect b="b" l="l" r="r" t="t"/>
              <a:pathLst>
                <a:path extrusionOk="0" h="16223" w="17884">
                  <a:moveTo>
                    <a:pt x="9257" y="725"/>
                  </a:moveTo>
                  <a:cubicBezTo>
                    <a:pt x="9365" y="725"/>
                    <a:pt x="9463" y="781"/>
                    <a:pt x="9561" y="872"/>
                  </a:cubicBezTo>
                  <a:cubicBezTo>
                    <a:pt x="10085" y="1337"/>
                    <a:pt x="10633" y="1777"/>
                    <a:pt x="11002" y="2396"/>
                  </a:cubicBezTo>
                  <a:cubicBezTo>
                    <a:pt x="11228" y="2789"/>
                    <a:pt x="11407" y="3206"/>
                    <a:pt x="11752" y="3516"/>
                  </a:cubicBezTo>
                  <a:cubicBezTo>
                    <a:pt x="11907" y="3647"/>
                    <a:pt x="11954" y="3885"/>
                    <a:pt x="12014" y="4039"/>
                  </a:cubicBezTo>
                  <a:cubicBezTo>
                    <a:pt x="12109" y="4313"/>
                    <a:pt x="12335" y="4444"/>
                    <a:pt x="12455" y="4682"/>
                  </a:cubicBezTo>
                  <a:cubicBezTo>
                    <a:pt x="12824" y="5373"/>
                    <a:pt x="13228" y="6064"/>
                    <a:pt x="13633" y="6742"/>
                  </a:cubicBezTo>
                  <a:cubicBezTo>
                    <a:pt x="14002" y="7373"/>
                    <a:pt x="14371" y="8004"/>
                    <a:pt x="14705" y="8659"/>
                  </a:cubicBezTo>
                  <a:cubicBezTo>
                    <a:pt x="15122" y="9469"/>
                    <a:pt x="15622" y="10243"/>
                    <a:pt x="16003" y="11064"/>
                  </a:cubicBezTo>
                  <a:cubicBezTo>
                    <a:pt x="16253" y="11612"/>
                    <a:pt x="16515" y="12171"/>
                    <a:pt x="16646" y="12767"/>
                  </a:cubicBezTo>
                  <a:cubicBezTo>
                    <a:pt x="16717" y="13064"/>
                    <a:pt x="16824" y="13338"/>
                    <a:pt x="16896" y="13624"/>
                  </a:cubicBezTo>
                  <a:cubicBezTo>
                    <a:pt x="16991" y="13957"/>
                    <a:pt x="17062" y="14291"/>
                    <a:pt x="17146" y="14612"/>
                  </a:cubicBezTo>
                  <a:cubicBezTo>
                    <a:pt x="17217" y="14922"/>
                    <a:pt x="17003" y="14886"/>
                    <a:pt x="16824" y="14993"/>
                  </a:cubicBezTo>
                  <a:cubicBezTo>
                    <a:pt x="16674" y="15080"/>
                    <a:pt x="16511" y="15091"/>
                    <a:pt x="16348" y="15091"/>
                  </a:cubicBezTo>
                  <a:cubicBezTo>
                    <a:pt x="16288" y="15091"/>
                    <a:pt x="16228" y="15090"/>
                    <a:pt x="16169" y="15090"/>
                  </a:cubicBezTo>
                  <a:cubicBezTo>
                    <a:pt x="15966" y="15090"/>
                    <a:pt x="15768" y="15108"/>
                    <a:pt x="15598" y="15267"/>
                  </a:cubicBezTo>
                  <a:cubicBezTo>
                    <a:pt x="15570" y="15291"/>
                    <a:pt x="15530" y="15299"/>
                    <a:pt x="15485" y="15299"/>
                  </a:cubicBezTo>
                  <a:cubicBezTo>
                    <a:pt x="15394" y="15299"/>
                    <a:pt x="15280" y="15267"/>
                    <a:pt x="15193" y="15267"/>
                  </a:cubicBezTo>
                  <a:cubicBezTo>
                    <a:pt x="15110" y="15264"/>
                    <a:pt x="15026" y="15263"/>
                    <a:pt x="14943" y="15263"/>
                  </a:cubicBezTo>
                  <a:cubicBezTo>
                    <a:pt x="14170" y="15263"/>
                    <a:pt x="13402" y="15378"/>
                    <a:pt x="12630" y="15378"/>
                  </a:cubicBezTo>
                  <a:cubicBezTo>
                    <a:pt x="12476" y="15378"/>
                    <a:pt x="12323" y="15373"/>
                    <a:pt x="12169" y="15362"/>
                  </a:cubicBezTo>
                  <a:cubicBezTo>
                    <a:pt x="12089" y="15357"/>
                    <a:pt x="12008" y="15355"/>
                    <a:pt x="11928" y="15355"/>
                  </a:cubicBezTo>
                  <a:cubicBezTo>
                    <a:pt x="11541" y="15355"/>
                    <a:pt x="11152" y="15405"/>
                    <a:pt x="10759" y="15405"/>
                  </a:cubicBezTo>
                  <a:cubicBezTo>
                    <a:pt x="10677" y="15405"/>
                    <a:pt x="10596" y="15403"/>
                    <a:pt x="10514" y="15398"/>
                  </a:cubicBezTo>
                  <a:cubicBezTo>
                    <a:pt x="10495" y="15397"/>
                    <a:pt x="10475" y="15396"/>
                    <a:pt x="10455" y="15396"/>
                  </a:cubicBezTo>
                  <a:cubicBezTo>
                    <a:pt x="10287" y="15396"/>
                    <a:pt x="10087" y="15438"/>
                    <a:pt x="9907" y="15469"/>
                  </a:cubicBezTo>
                  <a:cubicBezTo>
                    <a:pt x="9787" y="15487"/>
                    <a:pt x="9667" y="15492"/>
                    <a:pt x="9547" y="15492"/>
                  </a:cubicBezTo>
                  <a:cubicBezTo>
                    <a:pt x="9352" y="15492"/>
                    <a:pt x="9157" y="15478"/>
                    <a:pt x="8962" y="15478"/>
                  </a:cubicBezTo>
                  <a:cubicBezTo>
                    <a:pt x="8860" y="15478"/>
                    <a:pt x="8758" y="15482"/>
                    <a:pt x="8656" y="15493"/>
                  </a:cubicBezTo>
                  <a:cubicBezTo>
                    <a:pt x="8596" y="15502"/>
                    <a:pt x="8534" y="15506"/>
                    <a:pt x="8471" y="15506"/>
                  </a:cubicBezTo>
                  <a:cubicBezTo>
                    <a:pt x="8247" y="15506"/>
                    <a:pt x="8010" y="15462"/>
                    <a:pt x="7782" y="15462"/>
                  </a:cubicBezTo>
                  <a:cubicBezTo>
                    <a:pt x="7732" y="15462"/>
                    <a:pt x="7682" y="15464"/>
                    <a:pt x="7632" y="15469"/>
                  </a:cubicBezTo>
                  <a:cubicBezTo>
                    <a:pt x="7396" y="15491"/>
                    <a:pt x="7161" y="15498"/>
                    <a:pt x="6927" y="15498"/>
                  </a:cubicBezTo>
                  <a:cubicBezTo>
                    <a:pt x="6500" y="15498"/>
                    <a:pt x="6074" y="15473"/>
                    <a:pt x="5644" y="15458"/>
                  </a:cubicBezTo>
                  <a:cubicBezTo>
                    <a:pt x="4965" y="15434"/>
                    <a:pt x="4275" y="15493"/>
                    <a:pt x="3608" y="15327"/>
                  </a:cubicBezTo>
                  <a:cubicBezTo>
                    <a:pt x="3370" y="15267"/>
                    <a:pt x="3120" y="15219"/>
                    <a:pt x="2894" y="15184"/>
                  </a:cubicBezTo>
                  <a:cubicBezTo>
                    <a:pt x="2513" y="15136"/>
                    <a:pt x="2144" y="15041"/>
                    <a:pt x="1763" y="14981"/>
                  </a:cubicBezTo>
                  <a:cubicBezTo>
                    <a:pt x="858" y="14838"/>
                    <a:pt x="644" y="14065"/>
                    <a:pt x="894" y="13326"/>
                  </a:cubicBezTo>
                  <a:cubicBezTo>
                    <a:pt x="1096" y="12719"/>
                    <a:pt x="1394" y="12171"/>
                    <a:pt x="1644" y="11588"/>
                  </a:cubicBezTo>
                  <a:cubicBezTo>
                    <a:pt x="1870" y="11064"/>
                    <a:pt x="2191" y="10564"/>
                    <a:pt x="2418" y="10028"/>
                  </a:cubicBezTo>
                  <a:cubicBezTo>
                    <a:pt x="2596" y="9588"/>
                    <a:pt x="2930" y="9231"/>
                    <a:pt x="3037" y="8754"/>
                  </a:cubicBezTo>
                  <a:cubicBezTo>
                    <a:pt x="3108" y="8457"/>
                    <a:pt x="3418" y="8326"/>
                    <a:pt x="3513" y="8028"/>
                  </a:cubicBezTo>
                  <a:cubicBezTo>
                    <a:pt x="3906" y="6885"/>
                    <a:pt x="4656" y="5933"/>
                    <a:pt x="5204" y="4873"/>
                  </a:cubicBezTo>
                  <a:cubicBezTo>
                    <a:pt x="5418" y="4456"/>
                    <a:pt x="5847" y="4159"/>
                    <a:pt x="6108" y="3742"/>
                  </a:cubicBezTo>
                  <a:cubicBezTo>
                    <a:pt x="6478" y="3170"/>
                    <a:pt x="7013" y="2718"/>
                    <a:pt x="7478" y="2218"/>
                  </a:cubicBezTo>
                  <a:cubicBezTo>
                    <a:pt x="7942" y="1718"/>
                    <a:pt x="8418" y="1253"/>
                    <a:pt x="8966" y="849"/>
                  </a:cubicBezTo>
                  <a:cubicBezTo>
                    <a:pt x="9073" y="763"/>
                    <a:pt x="9169" y="725"/>
                    <a:pt x="9257" y="725"/>
                  </a:cubicBezTo>
                  <a:close/>
                  <a:moveTo>
                    <a:pt x="9125" y="1"/>
                  </a:moveTo>
                  <a:cubicBezTo>
                    <a:pt x="8851" y="1"/>
                    <a:pt x="8554" y="98"/>
                    <a:pt x="8430" y="277"/>
                  </a:cubicBezTo>
                  <a:cubicBezTo>
                    <a:pt x="8275" y="503"/>
                    <a:pt x="7966" y="551"/>
                    <a:pt x="7894" y="813"/>
                  </a:cubicBezTo>
                  <a:cubicBezTo>
                    <a:pt x="7823" y="1134"/>
                    <a:pt x="7418" y="1087"/>
                    <a:pt x="7299" y="1408"/>
                  </a:cubicBezTo>
                  <a:cubicBezTo>
                    <a:pt x="7216" y="1611"/>
                    <a:pt x="6656" y="1551"/>
                    <a:pt x="6811" y="2015"/>
                  </a:cubicBezTo>
                  <a:cubicBezTo>
                    <a:pt x="6800" y="2015"/>
                    <a:pt x="6790" y="2014"/>
                    <a:pt x="6780" y="2014"/>
                  </a:cubicBezTo>
                  <a:cubicBezTo>
                    <a:pt x="6428" y="2014"/>
                    <a:pt x="6387" y="2412"/>
                    <a:pt x="6120" y="2551"/>
                  </a:cubicBezTo>
                  <a:cubicBezTo>
                    <a:pt x="5847" y="2682"/>
                    <a:pt x="5597" y="3004"/>
                    <a:pt x="5489" y="3266"/>
                  </a:cubicBezTo>
                  <a:cubicBezTo>
                    <a:pt x="5311" y="3742"/>
                    <a:pt x="4918" y="4087"/>
                    <a:pt x="4680" y="4516"/>
                  </a:cubicBezTo>
                  <a:cubicBezTo>
                    <a:pt x="4311" y="5135"/>
                    <a:pt x="3918" y="5754"/>
                    <a:pt x="3561" y="6397"/>
                  </a:cubicBezTo>
                  <a:cubicBezTo>
                    <a:pt x="3168" y="7099"/>
                    <a:pt x="2918" y="7861"/>
                    <a:pt x="2441" y="8516"/>
                  </a:cubicBezTo>
                  <a:cubicBezTo>
                    <a:pt x="2346" y="8635"/>
                    <a:pt x="2251" y="8790"/>
                    <a:pt x="2239" y="8933"/>
                  </a:cubicBezTo>
                  <a:cubicBezTo>
                    <a:pt x="2191" y="9457"/>
                    <a:pt x="1667" y="9731"/>
                    <a:pt x="1572" y="10266"/>
                  </a:cubicBezTo>
                  <a:cubicBezTo>
                    <a:pt x="1536" y="10481"/>
                    <a:pt x="1275" y="10790"/>
                    <a:pt x="1144" y="11064"/>
                  </a:cubicBezTo>
                  <a:cubicBezTo>
                    <a:pt x="822" y="11743"/>
                    <a:pt x="513" y="12445"/>
                    <a:pt x="310" y="13172"/>
                  </a:cubicBezTo>
                  <a:cubicBezTo>
                    <a:pt x="167" y="13672"/>
                    <a:pt x="1" y="14207"/>
                    <a:pt x="358" y="14755"/>
                  </a:cubicBezTo>
                  <a:cubicBezTo>
                    <a:pt x="751" y="15350"/>
                    <a:pt x="1346" y="15589"/>
                    <a:pt x="1977" y="15719"/>
                  </a:cubicBezTo>
                  <a:cubicBezTo>
                    <a:pt x="2715" y="15874"/>
                    <a:pt x="3453" y="16017"/>
                    <a:pt x="4215" y="16065"/>
                  </a:cubicBezTo>
                  <a:cubicBezTo>
                    <a:pt x="4842" y="16098"/>
                    <a:pt x="5469" y="16222"/>
                    <a:pt x="6096" y="16222"/>
                  </a:cubicBezTo>
                  <a:cubicBezTo>
                    <a:pt x="6148" y="16222"/>
                    <a:pt x="6200" y="16221"/>
                    <a:pt x="6251" y="16220"/>
                  </a:cubicBezTo>
                  <a:cubicBezTo>
                    <a:pt x="6552" y="16205"/>
                    <a:pt x="6853" y="16202"/>
                    <a:pt x="7153" y="16202"/>
                  </a:cubicBezTo>
                  <a:cubicBezTo>
                    <a:pt x="7472" y="16202"/>
                    <a:pt x="7791" y="16206"/>
                    <a:pt x="8109" y="16206"/>
                  </a:cubicBezTo>
                  <a:cubicBezTo>
                    <a:pt x="8502" y="16206"/>
                    <a:pt x="8895" y="16200"/>
                    <a:pt x="9287" y="16172"/>
                  </a:cubicBezTo>
                  <a:cubicBezTo>
                    <a:pt x="10454" y="16089"/>
                    <a:pt x="11621" y="16112"/>
                    <a:pt x="12800" y="16089"/>
                  </a:cubicBezTo>
                  <a:cubicBezTo>
                    <a:pt x="13259" y="16068"/>
                    <a:pt x="13728" y="16001"/>
                    <a:pt x="14190" y="16001"/>
                  </a:cubicBezTo>
                  <a:cubicBezTo>
                    <a:pt x="14254" y="16001"/>
                    <a:pt x="14319" y="16002"/>
                    <a:pt x="14383" y="16005"/>
                  </a:cubicBezTo>
                  <a:cubicBezTo>
                    <a:pt x="14691" y="16005"/>
                    <a:pt x="14990" y="15964"/>
                    <a:pt x="15288" y="15964"/>
                  </a:cubicBezTo>
                  <a:cubicBezTo>
                    <a:pt x="15348" y="15964"/>
                    <a:pt x="15407" y="15966"/>
                    <a:pt x="15467" y="15970"/>
                  </a:cubicBezTo>
                  <a:cubicBezTo>
                    <a:pt x="15506" y="15970"/>
                    <a:pt x="15541" y="15975"/>
                    <a:pt x="15577" y="15975"/>
                  </a:cubicBezTo>
                  <a:cubicBezTo>
                    <a:pt x="15595" y="15975"/>
                    <a:pt x="15614" y="15973"/>
                    <a:pt x="15633" y="15970"/>
                  </a:cubicBezTo>
                  <a:cubicBezTo>
                    <a:pt x="16157" y="15862"/>
                    <a:pt x="16705" y="15779"/>
                    <a:pt x="17217" y="15600"/>
                  </a:cubicBezTo>
                  <a:cubicBezTo>
                    <a:pt x="17479" y="15505"/>
                    <a:pt x="17884" y="15386"/>
                    <a:pt x="17872" y="15017"/>
                  </a:cubicBezTo>
                  <a:cubicBezTo>
                    <a:pt x="17860" y="14326"/>
                    <a:pt x="17598" y="13684"/>
                    <a:pt x="17419" y="13029"/>
                  </a:cubicBezTo>
                  <a:cubicBezTo>
                    <a:pt x="17288" y="12564"/>
                    <a:pt x="17157" y="12112"/>
                    <a:pt x="16931" y="11683"/>
                  </a:cubicBezTo>
                  <a:cubicBezTo>
                    <a:pt x="16836" y="11505"/>
                    <a:pt x="16788" y="11183"/>
                    <a:pt x="16705" y="10969"/>
                  </a:cubicBezTo>
                  <a:cubicBezTo>
                    <a:pt x="16479" y="10433"/>
                    <a:pt x="16134" y="9969"/>
                    <a:pt x="15907" y="9433"/>
                  </a:cubicBezTo>
                  <a:cubicBezTo>
                    <a:pt x="15729" y="9004"/>
                    <a:pt x="15407" y="8635"/>
                    <a:pt x="15217" y="8207"/>
                  </a:cubicBezTo>
                  <a:cubicBezTo>
                    <a:pt x="14943" y="7623"/>
                    <a:pt x="14574" y="7087"/>
                    <a:pt x="14276" y="6528"/>
                  </a:cubicBezTo>
                  <a:cubicBezTo>
                    <a:pt x="14026" y="6064"/>
                    <a:pt x="13740" y="5611"/>
                    <a:pt x="13478" y="5159"/>
                  </a:cubicBezTo>
                  <a:cubicBezTo>
                    <a:pt x="13121" y="4575"/>
                    <a:pt x="12812" y="3956"/>
                    <a:pt x="12383" y="3397"/>
                  </a:cubicBezTo>
                  <a:cubicBezTo>
                    <a:pt x="12002" y="2920"/>
                    <a:pt x="11704" y="2349"/>
                    <a:pt x="11359" y="1825"/>
                  </a:cubicBezTo>
                  <a:cubicBezTo>
                    <a:pt x="10871" y="1111"/>
                    <a:pt x="10276" y="515"/>
                    <a:pt x="9514" y="87"/>
                  </a:cubicBezTo>
                  <a:cubicBezTo>
                    <a:pt x="9410" y="29"/>
                    <a:pt x="9271" y="1"/>
                    <a:pt x="9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181060" y="1992276"/>
              <a:ext cx="38224" cy="71714"/>
            </a:xfrm>
            <a:custGeom>
              <a:rect b="b" l="l" r="r" t="t"/>
              <a:pathLst>
                <a:path extrusionOk="0" h="3621" w="1930">
                  <a:moveTo>
                    <a:pt x="539" y="0"/>
                  </a:moveTo>
                  <a:cubicBezTo>
                    <a:pt x="473" y="0"/>
                    <a:pt x="398" y="51"/>
                    <a:pt x="326" y="51"/>
                  </a:cubicBezTo>
                  <a:cubicBezTo>
                    <a:pt x="292" y="51"/>
                    <a:pt x="258" y="40"/>
                    <a:pt x="227" y="5"/>
                  </a:cubicBezTo>
                  <a:lnTo>
                    <a:pt x="227" y="5"/>
                  </a:lnTo>
                  <a:cubicBezTo>
                    <a:pt x="262" y="136"/>
                    <a:pt x="24" y="101"/>
                    <a:pt x="72" y="303"/>
                  </a:cubicBezTo>
                  <a:cubicBezTo>
                    <a:pt x="143" y="577"/>
                    <a:pt x="0" y="910"/>
                    <a:pt x="346" y="1089"/>
                  </a:cubicBezTo>
                  <a:cubicBezTo>
                    <a:pt x="393" y="1124"/>
                    <a:pt x="441" y="1184"/>
                    <a:pt x="358" y="1291"/>
                  </a:cubicBezTo>
                  <a:cubicBezTo>
                    <a:pt x="298" y="1458"/>
                    <a:pt x="560" y="1529"/>
                    <a:pt x="560" y="1684"/>
                  </a:cubicBezTo>
                  <a:cubicBezTo>
                    <a:pt x="536" y="2363"/>
                    <a:pt x="989" y="2851"/>
                    <a:pt x="1215" y="3434"/>
                  </a:cubicBezTo>
                  <a:cubicBezTo>
                    <a:pt x="1270" y="3579"/>
                    <a:pt x="1340" y="3620"/>
                    <a:pt x="1416" y="3620"/>
                  </a:cubicBezTo>
                  <a:cubicBezTo>
                    <a:pt x="1518" y="3620"/>
                    <a:pt x="1630" y="3545"/>
                    <a:pt x="1728" y="3545"/>
                  </a:cubicBezTo>
                  <a:cubicBezTo>
                    <a:pt x="1761" y="3545"/>
                    <a:pt x="1793" y="3554"/>
                    <a:pt x="1822" y="3577"/>
                  </a:cubicBezTo>
                  <a:cubicBezTo>
                    <a:pt x="1929" y="3434"/>
                    <a:pt x="1894" y="3303"/>
                    <a:pt x="1858" y="3137"/>
                  </a:cubicBezTo>
                  <a:cubicBezTo>
                    <a:pt x="1691" y="2410"/>
                    <a:pt x="1286" y="1767"/>
                    <a:pt x="1167" y="1029"/>
                  </a:cubicBezTo>
                  <a:cubicBezTo>
                    <a:pt x="1096" y="660"/>
                    <a:pt x="858" y="351"/>
                    <a:pt x="632" y="53"/>
                  </a:cubicBezTo>
                  <a:cubicBezTo>
                    <a:pt x="604" y="13"/>
                    <a:pt x="573" y="0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269019" y="2352506"/>
              <a:ext cx="44106" cy="70050"/>
            </a:xfrm>
            <a:custGeom>
              <a:rect b="b" l="l" r="r" t="t"/>
              <a:pathLst>
                <a:path extrusionOk="0" h="3537" w="2227">
                  <a:moveTo>
                    <a:pt x="1827" y="1"/>
                  </a:moveTo>
                  <a:cubicBezTo>
                    <a:pt x="1726" y="1"/>
                    <a:pt x="1575" y="126"/>
                    <a:pt x="1513" y="260"/>
                  </a:cubicBezTo>
                  <a:cubicBezTo>
                    <a:pt x="1477" y="343"/>
                    <a:pt x="1382" y="439"/>
                    <a:pt x="1394" y="510"/>
                  </a:cubicBezTo>
                  <a:cubicBezTo>
                    <a:pt x="1429" y="724"/>
                    <a:pt x="1286" y="867"/>
                    <a:pt x="1155" y="963"/>
                  </a:cubicBezTo>
                  <a:cubicBezTo>
                    <a:pt x="882" y="1165"/>
                    <a:pt x="774" y="1439"/>
                    <a:pt x="727" y="1760"/>
                  </a:cubicBezTo>
                  <a:cubicBezTo>
                    <a:pt x="703" y="1915"/>
                    <a:pt x="620" y="2058"/>
                    <a:pt x="524" y="2189"/>
                  </a:cubicBezTo>
                  <a:cubicBezTo>
                    <a:pt x="298" y="2510"/>
                    <a:pt x="1" y="2808"/>
                    <a:pt x="370" y="3248"/>
                  </a:cubicBezTo>
                  <a:cubicBezTo>
                    <a:pt x="441" y="3332"/>
                    <a:pt x="405" y="3510"/>
                    <a:pt x="596" y="3534"/>
                  </a:cubicBezTo>
                  <a:cubicBezTo>
                    <a:pt x="609" y="3536"/>
                    <a:pt x="621" y="3536"/>
                    <a:pt x="633" y="3536"/>
                  </a:cubicBezTo>
                  <a:cubicBezTo>
                    <a:pt x="815" y="3536"/>
                    <a:pt x="851" y="3371"/>
                    <a:pt x="929" y="3248"/>
                  </a:cubicBezTo>
                  <a:cubicBezTo>
                    <a:pt x="1286" y="2713"/>
                    <a:pt x="1548" y="2106"/>
                    <a:pt x="1775" y="1510"/>
                  </a:cubicBezTo>
                  <a:cubicBezTo>
                    <a:pt x="1906" y="1177"/>
                    <a:pt x="2203" y="879"/>
                    <a:pt x="2132" y="486"/>
                  </a:cubicBezTo>
                  <a:cubicBezTo>
                    <a:pt x="2227" y="224"/>
                    <a:pt x="2013" y="81"/>
                    <a:pt x="1870" y="10"/>
                  </a:cubicBezTo>
                  <a:cubicBezTo>
                    <a:pt x="1857" y="4"/>
                    <a:pt x="1843" y="1"/>
                    <a:pt x="1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116453" y="2050565"/>
              <a:ext cx="67693" cy="43868"/>
            </a:xfrm>
            <a:custGeom>
              <a:rect b="b" l="l" r="r" t="t"/>
              <a:pathLst>
                <a:path extrusionOk="0" h="2215" w="3418">
                  <a:moveTo>
                    <a:pt x="587" y="1"/>
                  </a:moveTo>
                  <a:cubicBezTo>
                    <a:pt x="505" y="1"/>
                    <a:pt x="420" y="54"/>
                    <a:pt x="334" y="206"/>
                  </a:cubicBezTo>
                  <a:cubicBezTo>
                    <a:pt x="274" y="313"/>
                    <a:pt x="143" y="289"/>
                    <a:pt x="0" y="325"/>
                  </a:cubicBezTo>
                  <a:cubicBezTo>
                    <a:pt x="250" y="479"/>
                    <a:pt x="119" y="872"/>
                    <a:pt x="476" y="932"/>
                  </a:cubicBezTo>
                  <a:cubicBezTo>
                    <a:pt x="976" y="1027"/>
                    <a:pt x="1381" y="1325"/>
                    <a:pt x="1798" y="1587"/>
                  </a:cubicBezTo>
                  <a:cubicBezTo>
                    <a:pt x="2179" y="1825"/>
                    <a:pt x="2548" y="2087"/>
                    <a:pt x="2989" y="2194"/>
                  </a:cubicBezTo>
                  <a:cubicBezTo>
                    <a:pt x="3030" y="2206"/>
                    <a:pt x="3087" y="2215"/>
                    <a:pt x="3130" y="2215"/>
                  </a:cubicBezTo>
                  <a:cubicBezTo>
                    <a:pt x="3173" y="2215"/>
                    <a:pt x="3203" y="2206"/>
                    <a:pt x="3191" y="2182"/>
                  </a:cubicBezTo>
                  <a:cubicBezTo>
                    <a:pt x="3120" y="2015"/>
                    <a:pt x="3417" y="1956"/>
                    <a:pt x="3274" y="1813"/>
                  </a:cubicBezTo>
                  <a:cubicBezTo>
                    <a:pt x="3001" y="1563"/>
                    <a:pt x="2917" y="1146"/>
                    <a:pt x="2489" y="1027"/>
                  </a:cubicBezTo>
                  <a:cubicBezTo>
                    <a:pt x="2286" y="968"/>
                    <a:pt x="2060" y="813"/>
                    <a:pt x="1893" y="610"/>
                  </a:cubicBezTo>
                  <a:cubicBezTo>
                    <a:pt x="1766" y="462"/>
                    <a:pt x="1555" y="305"/>
                    <a:pt x="1351" y="305"/>
                  </a:cubicBezTo>
                  <a:cubicBezTo>
                    <a:pt x="1325" y="305"/>
                    <a:pt x="1299" y="307"/>
                    <a:pt x="1274" y="313"/>
                  </a:cubicBezTo>
                  <a:cubicBezTo>
                    <a:pt x="1243" y="318"/>
                    <a:pt x="1218" y="320"/>
                    <a:pt x="1197" y="320"/>
                  </a:cubicBezTo>
                  <a:cubicBezTo>
                    <a:pt x="1121" y="320"/>
                    <a:pt x="1096" y="290"/>
                    <a:pt x="1012" y="253"/>
                  </a:cubicBezTo>
                  <a:cubicBezTo>
                    <a:pt x="887" y="191"/>
                    <a:pt x="742" y="1"/>
                    <a:pt x="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442817" y="2032462"/>
              <a:ext cx="49057" cy="51691"/>
            </a:xfrm>
            <a:custGeom>
              <a:rect b="b" l="l" r="r" t="t"/>
              <a:pathLst>
                <a:path extrusionOk="0" h="2610" w="2477">
                  <a:moveTo>
                    <a:pt x="2063" y="0"/>
                  </a:moveTo>
                  <a:cubicBezTo>
                    <a:pt x="1989" y="0"/>
                    <a:pt x="1909" y="21"/>
                    <a:pt x="1822" y="72"/>
                  </a:cubicBezTo>
                  <a:cubicBezTo>
                    <a:pt x="1536" y="238"/>
                    <a:pt x="1417" y="536"/>
                    <a:pt x="1167" y="715"/>
                  </a:cubicBezTo>
                  <a:cubicBezTo>
                    <a:pt x="1072" y="786"/>
                    <a:pt x="1060" y="1036"/>
                    <a:pt x="941" y="1120"/>
                  </a:cubicBezTo>
                  <a:cubicBezTo>
                    <a:pt x="620" y="1370"/>
                    <a:pt x="417" y="1703"/>
                    <a:pt x="167" y="2001"/>
                  </a:cubicBezTo>
                  <a:cubicBezTo>
                    <a:pt x="0" y="2191"/>
                    <a:pt x="227" y="2608"/>
                    <a:pt x="524" y="2608"/>
                  </a:cubicBezTo>
                  <a:cubicBezTo>
                    <a:pt x="536" y="2609"/>
                    <a:pt x="548" y="2609"/>
                    <a:pt x="560" y="2609"/>
                  </a:cubicBezTo>
                  <a:cubicBezTo>
                    <a:pt x="856" y="2609"/>
                    <a:pt x="984" y="2325"/>
                    <a:pt x="1167" y="2084"/>
                  </a:cubicBezTo>
                  <a:cubicBezTo>
                    <a:pt x="1560" y="1560"/>
                    <a:pt x="2013" y="1084"/>
                    <a:pt x="2358" y="512"/>
                  </a:cubicBezTo>
                  <a:cubicBezTo>
                    <a:pt x="2477" y="310"/>
                    <a:pt x="2465" y="167"/>
                    <a:pt x="2322" y="84"/>
                  </a:cubicBezTo>
                  <a:cubicBezTo>
                    <a:pt x="2247" y="36"/>
                    <a:pt x="2161" y="0"/>
                    <a:pt x="2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34577" y="2351496"/>
              <a:ext cx="29965" cy="62287"/>
            </a:xfrm>
            <a:custGeom>
              <a:rect b="b" l="l" r="r" t="t"/>
              <a:pathLst>
                <a:path extrusionOk="0" h="3145" w="1513">
                  <a:moveTo>
                    <a:pt x="520" y="1"/>
                  </a:moveTo>
                  <a:cubicBezTo>
                    <a:pt x="487" y="1"/>
                    <a:pt x="449" y="11"/>
                    <a:pt x="405" y="37"/>
                  </a:cubicBezTo>
                  <a:cubicBezTo>
                    <a:pt x="262" y="121"/>
                    <a:pt x="203" y="252"/>
                    <a:pt x="155" y="430"/>
                  </a:cubicBezTo>
                  <a:cubicBezTo>
                    <a:pt x="0" y="978"/>
                    <a:pt x="441" y="1418"/>
                    <a:pt x="405" y="1930"/>
                  </a:cubicBezTo>
                  <a:cubicBezTo>
                    <a:pt x="381" y="2157"/>
                    <a:pt x="643" y="2228"/>
                    <a:pt x="643" y="2430"/>
                  </a:cubicBezTo>
                  <a:cubicBezTo>
                    <a:pt x="631" y="2740"/>
                    <a:pt x="822" y="2930"/>
                    <a:pt x="1048" y="3145"/>
                  </a:cubicBezTo>
                  <a:cubicBezTo>
                    <a:pt x="1108" y="2907"/>
                    <a:pt x="1239" y="2740"/>
                    <a:pt x="1429" y="2645"/>
                  </a:cubicBezTo>
                  <a:cubicBezTo>
                    <a:pt x="1489" y="2609"/>
                    <a:pt x="1513" y="2621"/>
                    <a:pt x="1489" y="2526"/>
                  </a:cubicBezTo>
                  <a:cubicBezTo>
                    <a:pt x="1358" y="2014"/>
                    <a:pt x="1179" y="1502"/>
                    <a:pt x="1155" y="978"/>
                  </a:cubicBezTo>
                  <a:cubicBezTo>
                    <a:pt x="1132" y="633"/>
                    <a:pt x="1012" y="418"/>
                    <a:pt x="786" y="216"/>
                  </a:cubicBezTo>
                  <a:cubicBezTo>
                    <a:pt x="702" y="141"/>
                    <a:pt x="640" y="1"/>
                    <a:pt x="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117146" y="2125906"/>
              <a:ext cx="69832" cy="17072"/>
            </a:xfrm>
            <a:custGeom>
              <a:rect b="b" l="l" r="r" t="t"/>
              <a:pathLst>
                <a:path extrusionOk="0" h="862" w="3526">
                  <a:moveTo>
                    <a:pt x="770" y="1"/>
                  </a:moveTo>
                  <a:cubicBezTo>
                    <a:pt x="616" y="1"/>
                    <a:pt x="448" y="46"/>
                    <a:pt x="310" y="140"/>
                  </a:cubicBezTo>
                  <a:cubicBezTo>
                    <a:pt x="203" y="212"/>
                    <a:pt x="1" y="271"/>
                    <a:pt x="72" y="450"/>
                  </a:cubicBezTo>
                  <a:cubicBezTo>
                    <a:pt x="120" y="569"/>
                    <a:pt x="227" y="676"/>
                    <a:pt x="430" y="700"/>
                  </a:cubicBezTo>
                  <a:cubicBezTo>
                    <a:pt x="1025" y="771"/>
                    <a:pt x="1632" y="819"/>
                    <a:pt x="2299" y="843"/>
                  </a:cubicBezTo>
                  <a:cubicBezTo>
                    <a:pt x="2350" y="856"/>
                    <a:pt x="2403" y="861"/>
                    <a:pt x="2456" y="861"/>
                  </a:cubicBezTo>
                  <a:cubicBezTo>
                    <a:pt x="2689" y="861"/>
                    <a:pt x="2940" y="759"/>
                    <a:pt x="3192" y="759"/>
                  </a:cubicBezTo>
                  <a:cubicBezTo>
                    <a:pt x="3478" y="747"/>
                    <a:pt x="3370" y="462"/>
                    <a:pt x="3525" y="378"/>
                  </a:cubicBezTo>
                  <a:cubicBezTo>
                    <a:pt x="3435" y="255"/>
                    <a:pt x="3367" y="79"/>
                    <a:pt x="3190" y="79"/>
                  </a:cubicBezTo>
                  <a:cubicBezTo>
                    <a:pt x="3179" y="79"/>
                    <a:pt x="3168" y="79"/>
                    <a:pt x="3156" y="81"/>
                  </a:cubicBezTo>
                  <a:cubicBezTo>
                    <a:pt x="3012" y="97"/>
                    <a:pt x="2874" y="106"/>
                    <a:pt x="2737" y="106"/>
                  </a:cubicBezTo>
                  <a:cubicBezTo>
                    <a:pt x="2579" y="106"/>
                    <a:pt x="2423" y="94"/>
                    <a:pt x="2263" y="69"/>
                  </a:cubicBezTo>
                  <a:cubicBezTo>
                    <a:pt x="2173" y="56"/>
                    <a:pt x="2083" y="52"/>
                    <a:pt x="1993" y="52"/>
                  </a:cubicBezTo>
                  <a:cubicBezTo>
                    <a:pt x="1792" y="52"/>
                    <a:pt x="1591" y="73"/>
                    <a:pt x="1391" y="73"/>
                  </a:cubicBezTo>
                  <a:cubicBezTo>
                    <a:pt x="1241" y="73"/>
                    <a:pt x="1091" y="61"/>
                    <a:pt x="941" y="21"/>
                  </a:cubicBezTo>
                  <a:cubicBezTo>
                    <a:pt x="888" y="8"/>
                    <a:pt x="830" y="1"/>
                    <a:pt x="7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7470208" y="2078035"/>
              <a:ext cx="55395" cy="35075"/>
            </a:xfrm>
            <a:custGeom>
              <a:rect b="b" l="l" r="r" t="t"/>
              <a:pathLst>
                <a:path extrusionOk="0" h="1771" w="2797">
                  <a:moveTo>
                    <a:pt x="2331" y="1"/>
                  </a:moveTo>
                  <a:cubicBezTo>
                    <a:pt x="2275" y="1"/>
                    <a:pt x="2209" y="20"/>
                    <a:pt x="2130" y="69"/>
                  </a:cubicBezTo>
                  <a:cubicBezTo>
                    <a:pt x="1642" y="354"/>
                    <a:pt x="1106" y="569"/>
                    <a:pt x="606" y="843"/>
                  </a:cubicBezTo>
                  <a:cubicBezTo>
                    <a:pt x="308" y="997"/>
                    <a:pt x="94" y="1033"/>
                    <a:pt x="58" y="1462"/>
                  </a:cubicBezTo>
                  <a:cubicBezTo>
                    <a:pt x="41" y="1673"/>
                    <a:pt x="0" y="1771"/>
                    <a:pt x="93" y="1771"/>
                  </a:cubicBezTo>
                  <a:cubicBezTo>
                    <a:pt x="131" y="1771"/>
                    <a:pt x="191" y="1755"/>
                    <a:pt x="284" y="1724"/>
                  </a:cubicBezTo>
                  <a:cubicBezTo>
                    <a:pt x="321" y="1744"/>
                    <a:pt x="356" y="1751"/>
                    <a:pt x="390" y="1751"/>
                  </a:cubicBezTo>
                  <a:cubicBezTo>
                    <a:pt x="497" y="1751"/>
                    <a:pt x="592" y="1673"/>
                    <a:pt x="701" y="1664"/>
                  </a:cubicBezTo>
                  <a:cubicBezTo>
                    <a:pt x="987" y="1640"/>
                    <a:pt x="1082" y="1307"/>
                    <a:pt x="1308" y="1271"/>
                  </a:cubicBezTo>
                  <a:cubicBezTo>
                    <a:pt x="1784" y="1188"/>
                    <a:pt x="2118" y="855"/>
                    <a:pt x="2511" y="640"/>
                  </a:cubicBezTo>
                  <a:cubicBezTo>
                    <a:pt x="2630" y="581"/>
                    <a:pt x="2797" y="378"/>
                    <a:pt x="2630" y="200"/>
                  </a:cubicBezTo>
                  <a:cubicBezTo>
                    <a:pt x="2545" y="115"/>
                    <a:pt x="2467" y="1"/>
                    <a:pt x="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296371" y="2075619"/>
              <a:ext cx="69337" cy="128574"/>
            </a:xfrm>
            <a:custGeom>
              <a:rect b="b" l="l" r="r" t="t"/>
              <a:pathLst>
                <a:path extrusionOk="0" h="6492" w="3501">
                  <a:moveTo>
                    <a:pt x="1886" y="687"/>
                  </a:moveTo>
                  <a:cubicBezTo>
                    <a:pt x="2116" y="687"/>
                    <a:pt x="2378" y="762"/>
                    <a:pt x="2620" y="762"/>
                  </a:cubicBezTo>
                  <a:cubicBezTo>
                    <a:pt x="2882" y="762"/>
                    <a:pt x="2799" y="1072"/>
                    <a:pt x="2763" y="1191"/>
                  </a:cubicBezTo>
                  <a:cubicBezTo>
                    <a:pt x="2644" y="1560"/>
                    <a:pt x="2668" y="1953"/>
                    <a:pt x="2560" y="2322"/>
                  </a:cubicBezTo>
                  <a:cubicBezTo>
                    <a:pt x="2430" y="2751"/>
                    <a:pt x="2489" y="3203"/>
                    <a:pt x="2358" y="3632"/>
                  </a:cubicBezTo>
                  <a:cubicBezTo>
                    <a:pt x="2310" y="3822"/>
                    <a:pt x="2406" y="4024"/>
                    <a:pt x="2346" y="4239"/>
                  </a:cubicBezTo>
                  <a:cubicBezTo>
                    <a:pt x="2215" y="4632"/>
                    <a:pt x="2108" y="5025"/>
                    <a:pt x="2072" y="5418"/>
                  </a:cubicBezTo>
                  <a:cubicBezTo>
                    <a:pt x="2051" y="5621"/>
                    <a:pt x="2010" y="5719"/>
                    <a:pt x="1846" y="5719"/>
                  </a:cubicBezTo>
                  <a:cubicBezTo>
                    <a:pt x="1828" y="5719"/>
                    <a:pt x="1808" y="5718"/>
                    <a:pt x="1787" y="5715"/>
                  </a:cubicBezTo>
                  <a:cubicBezTo>
                    <a:pt x="1501" y="5691"/>
                    <a:pt x="1370" y="5548"/>
                    <a:pt x="1322" y="5251"/>
                  </a:cubicBezTo>
                  <a:cubicBezTo>
                    <a:pt x="1144" y="4108"/>
                    <a:pt x="1120" y="2953"/>
                    <a:pt x="882" y="1810"/>
                  </a:cubicBezTo>
                  <a:cubicBezTo>
                    <a:pt x="810" y="1477"/>
                    <a:pt x="786" y="1119"/>
                    <a:pt x="703" y="703"/>
                  </a:cubicBezTo>
                  <a:lnTo>
                    <a:pt x="703" y="703"/>
                  </a:lnTo>
                  <a:cubicBezTo>
                    <a:pt x="885" y="788"/>
                    <a:pt x="1043" y="826"/>
                    <a:pt x="1196" y="826"/>
                  </a:cubicBezTo>
                  <a:cubicBezTo>
                    <a:pt x="1343" y="826"/>
                    <a:pt x="1486" y="791"/>
                    <a:pt x="1644" y="726"/>
                  </a:cubicBezTo>
                  <a:cubicBezTo>
                    <a:pt x="1718" y="697"/>
                    <a:pt x="1800" y="687"/>
                    <a:pt x="1886" y="687"/>
                  </a:cubicBezTo>
                  <a:close/>
                  <a:moveTo>
                    <a:pt x="2560" y="12"/>
                  </a:moveTo>
                  <a:cubicBezTo>
                    <a:pt x="1918" y="24"/>
                    <a:pt x="1275" y="0"/>
                    <a:pt x="560" y="72"/>
                  </a:cubicBezTo>
                  <a:cubicBezTo>
                    <a:pt x="298" y="72"/>
                    <a:pt x="1" y="405"/>
                    <a:pt x="84" y="738"/>
                  </a:cubicBezTo>
                  <a:cubicBezTo>
                    <a:pt x="382" y="1834"/>
                    <a:pt x="358" y="2977"/>
                    <a:pt x="548" y="4096"/>
                  </a:cubicBezTo>
                  <a:cubicBezTo>
                    <a:pt x="655" y="4727"/>
                    <a:pt x="691" y="5370"/>
                    <a:pt x="894" y="6013"/>
                  </a:cubicBezTo>
                  <a:cubicBezTo>
                    <a:pt x="990" y="6309"/>
                    <a:pt x="1107" y="6374"/>
                    <a:pt x="1267" y="6374"/>
                  </a:cubicBezTo>
                  <a:cubicBezTo>
                    <a:pt x="1346" y="6374"/>
                    <a:pt x="1435" y="6358"/>
                    <a:pt x="1537" y="6346"/>
                  </a:cubicBezTo>
                  <a:cubicBezTo>
                    <a:pt x="1641" y="6331"/>
                    <a:pt x="1754" y="6275"/>
                    <a:pt x="1859" y="6275"/>
                  </a:cubicBezTo>
                  <a:cubicBezTo>
                    <a:pt x="1922" y="6275"/>
                    <a:pt x="1983" y="6295"/>
                    <a:pt x="2037" y="6358"/>
                  </a:cubicBezTo>
                  <a:cubicBezTo>
                    <a:pt x="2121" y="6455"/>
                    <a:pt x="2189" y="6491"/>
                    <a:pt x="2247" y="6491"/>
                  </a:cubicBezTo>
                  <a:cubicBezTo>
                    <a:pt x="2360" y="6491"/>
                    <a:pt x="2434" y="6349"/>
                    <a:pt x="2513" y="6239"/>
                  </a:cubicBezTo>
                  <a:cubicBezTo>
                    <a:pt x="2680" y="6037"/>
                    <a:pt x="2644" y="5775"/>
                    <a:pt x="2691" y="5537"/>
                  </a:cubicBezTo>
                  <a:cubicBezTo>
                    <a:pt x="2870" y="4525"/>
                    <a:pt x="3049" y="3513"/>
                    <a:pt x="3180" y="2500"/>
                  </a:cubicBezTo>
                  <a:cubicBezTo>
                    <a:pt x="3263" y="1893"/>
                    <a:pt x="3311" y="1286"/>
                    <a:pt x="3453" y="679"/>
                  </a:cubicBezTo>
                  <a:cubicBezTo>
                    <a:pt x="3500" y="526"/>
                    <a:pt x="3374" y="155"/>
                    <a:pt x="3325" y="155"/>
                  </a:cubicBezTo>
                  <a:cubicBezTo>
                    <a:pt x="3324" y="155"/>
                    <a:pt x="3323" y="155"/>
                    <a:pt x="3322" y="155"/>
                  </a:cubicBezTo>
                  <a:cubicBezTo>
                    <a:pt x="3267" y="177"/>
                    <a:pt x="3216" y="186"/>
                    <a:pt x="3166" y="186"/>
                  </a:cubicBezTo>
                  <a:cubicBezTo>
                    <a:pt x="2948" y="186"/>
                    <a:pt x="2774" y="12"/>
                    <a:pt x="256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307700" y="2211904"/>
              <a:ext cx="54484" cy="46977"/>
            </a:xfrm>
            <a:custGeom>
              <a:rect b="b" l="l" r="r" t="t"/>
              <a:pathLst>
                <a:path extrusionOk="0" h="2372" w="2751">
                  <a:moveTo>
                    <a:pt x="1036" y="549"/>
                  </a:moveTo>
                  <a:cubicBezTo>
                    <a:pt x="1381" y="549"/>
                    <a:pt x="1774" y="977"/>
                    <a:pt x="1774" y="1323"/>
                  </a:cubicBezTo>
                  <a:cubicBezTo>
                    <a:pt x="1774" y="1549"/>
                    <a:pt x="1429" y="1835"/>
                    <a:pt x="1155" y="1846"/>
                  </a:cubicBezTo>
                  <a:cubicBezTo>
                    <a:pt x="1012" y="1846"/>
                    <a:pt x="560" y="1406"/>
                    <a:pt x="548" y="1251"/>
                  </a:cubicBezTo>
                  <a:cubicBezTo>
                    <a:pt x="548" y="1084"/>
                    <a:pt x="917" y="549"/>
                    <a:pt x="1036" y="549"/>
                  </a:cubicBezTo>
                  <a:close/>
                  <a:moveTo>
                    <a:pt x="1323" y="1"/>
                  </a:moveTo>
                  <a:cubicBezTo>
                    <a:pt x="1319" y="1"/>
                    <a:pt x="1314" y="1"/>
                    <a:pt x="1310" y="1"/>
                  </a:cubicBezTo>
                  <a:cubicBezTo>
                    <a:pt x="584" y="1"/>
                    <a:pt x="0" y="668"/>
                    <a:pt x="0" y="1489"/>
                  </a:cubicBezTo>
                  <a:cubicBezTo>
                    <a:pt x="0" y="1813"/>
                    <a:pt x="673" y="2372"/>
                    <a:pt x="1094" y="2372"/>
                  </a:cubicBezTo>
                  <a:cubicBezTo>
                    <a:pt x="1106" y="2372"/>
                    <a:pt x="1119" y="2371"/>
                    <a:pt x="1131" y="2370"/>
                  </a:cubicBezTo>
                  <a:cubicBezTo>
                    <a:pt x="1560" y="2323"/>
                    <a:pt x="2012" y="2204"/>
                    <a:pt x="2250" y="1835"/>
                  </a:cubicBezTo>
                  <a:cubicBezTo>
                    <a:pt x="2381" y="1620"/>
                    <a:pt x="2750" y="1370"/>
                    <a:pt x="2441" y="1061"/>
                  </a:cubicBezTo>
                  <a:cubicBezTo>
                    <a:pt x="2441" y="601"/>
                    <a:pt x="1787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22"/>
          <p:cNvGrpSpPr/>
          <p:nvPr/>
        </p:nvGrpSpPr>
        <p:grpSpPr>
          <a:xfrm>
            <a:off x="5295950" y="1928936"/>
            <a:ext cx="368113" cy="496873"/>
            <a:chOff x="5295950" y="1928936"/>
            <a:chExt cx="368113" cy="496873"/>
          </a:xfrm>
        </p:grpSpPr>
        <p:sp>
          <p:nvSpPr>
            <p:cNvPr id="178" name="Google Shape;178;p22"/>
            <p:cNvSpPr/>
            <p:nvPr/>
          </p:nvSpPr>
          <p:spPr>
            <a:xfrm>
              <a:off x="5333206" y="2030977"/>
              <a:ext cx="266239" cy="394832"/>
            </a:xfrm>
            <a:custGeom>
              <a:rect b="b" l="l" r="r" t="t"/>
              <a:pathLst>
                <a:path extrusionOk="0" h="19936" w="13443">
                  <a:moveTo>
                    <a:pt x="7484" y="7280"/>
                  </a:moveTo>
                  <a:cubicBezTo>
                    <a:pt x="7609" y="7280"/>
                    <a:pt x="7706" y="7374"/>
                    <a:pt x="7830" y="7374"/>
                  </a:cubicBezTo>
                  <a:cubicBezTo>
                    <a:pt x="7836" y="7374"/>
                    <a:pt x="7841" y="7374"/>
                    <a:pt x="7847" y="7374"/>
                  </a:cubicBezTo>
                  <a:cubicBezTo>
                    <a:pt x="7849" y="7373"/>
                    <a:pt x="7851" y="7373"/>
                    <a:pt x="7853" y="7373"/>
                  </a:cubicBezTo>
                  <a:cubicBezTo>
                    <a:pt x="7905" y="7373"/>
                    <a:pt x="7881" y="7529"/>
                    <a:pt x="7847" y="7529"/>
                  </a:cubicBezTo>
                  <a:cubicBezTo>
                    <a:pt x="7573" y="7529"/>
                    <a:pt x="7620" y="7731"/>
                    <a:pt x="7656" y="7862"/>
                  </a:cubicBezTo>
                  <a:cubicBezTo>
                    <a:pt x="7740" y="8291"/>
                    <a:pt x="7644" y="8695"/>
                    <a:pt x="7585" y="9112"/>
                  </a:cubicBezTo>
                  <a:cubicBezTo>
                    <a:pt x="7573" y="9207"/>
                    <a:pt x="7609" y="9315"/>
                    <a:pt x="7632" y="9446"/>
                  </a:cubicBezTo>
                  <a:cubicBezTo>
                    <a:pt x="7632" y="10481"/>
                    <a:pt x="7585" y="11553"/>
                    <a:pt x="7656" y="12613"/>
                  </a:cubicBezTo>
                  <a:cubicBezTo>
                    <a:pt x="7680" y="12946"/>
                    <a:pt x="7787" y="13303"/>
                    <a:pt x="7787" y="13672"/>
                  </a:cubicBezTo>
                  <a:cubicBezTo>
                    <a:pt x="7787" y="13815"/>
                    <a:pt x="7811" y="13970"/>
                    <a:pt x="7609" y="14006"/>
                  </a:cubicBezTo>
                  <a:cubicBezTo>
                    <a:pt x="7586" y="14009"/>
                    <a:pt x="7565" y="14011"/>
                    <a:pt x="7546" y="14011"/>
                  </a:cubicBezTo>
                  <a:cubicBezTo>
                    <a:pt x="7426" y="14011"/>
                    <a:pt x="7376" y="13944"/>
                    <a:pt x="7335" y="13779"/>
                  </a:cubicBezTo>
                  <a:cubicBezTo>
                    <a:pt x="7204" y="13220"/>
                    <a:pt x="7049" y="12672"/>
                    <a:pt x="6835" y="12136"/>
                  </a:cubicBezTo>
                  <a:cubicBezTo>
                    <a:pt x="6537" y="11398"/>
                    <a:pt x="6239" y="10648"/>
                    <a:pt x="5954" y="9910"/>
                  </a:cubicBezTo>
                  <a:cubicBezTo>
                    <a:pt x="5763" y="9446"/>
                    <a:pt x="5370" y="9100"/>
                    <a:pt x="5311" y="8588"/>
                  </a:cubicBezTo>
                  <a:cubicBezTo>
                    <a:pt x="5299" y="8541"/>
                    <a:pt x="5251" y="8505"/>
                    <a:pt x="5227" y="8445"/>
                  </a:cubicBezTo>
                  <a:cubicBezTo>
                    <a:pt x="5156" y="8291"/>
                    <a:pt x="4799" y="8243"/>
                    <a:pt x="4918" y="8112"/>
                  </a:cubicBezTo>
                  <a:cubicBezTo>
                    <a:pt x="5061" y="7969"/>
                    <a:pt x="5311" y="7862"/>
                    <a:pt x="5585" y="7826"/>
                  </a:cubicBezTo>
                  <a:cubicBezTo>
                    <a:pt x="6180" y="7743"/>
                    <a:pt x="6799" y="7648"/>
                    <a:pt x="7335" y="7326"/>
                  </a:cubicBezTo>
                  <a:cubicBezTo>
                    <a:pt x="7390" y="7292"/>
                    <a:pt x="7439" y="7280"/>
                    <a:pt x="7484" y="7280"/>
                  </a:cubicBezTo>
                  <a:close/>
                  <a:moveTo>
                    <a:pt x="7090" y="750"/>
                  </a:moveTo>
                  <a:cubicBezTo>
                    <a:pt x="7697" y="750"/>
                    <a:pt x="8306" y="781"/>
                    <a:pt x="8871" y="1016"/>
                  </a:cubicBezTo>
                  <a:cubicBezTo>
                    <a:pt x="9585" y="1326"/>
                    <a:pt x="10287" y="1683"/>
                    <a:pt x="10740" y="2445"/>
                  </a:cubicBezTo>
                  <a:cubicBezTo>
                    <a:pt x="11026" y="2909"/>
                    <a:pt x="11490" y="3314"/>
                    <a:pt x="11716" y="3814"/>
                  </a:cubicBezTo>
                  <a:cubicBezTo>
                    <a:pt x="11954" y="4326"/>
                    <a:pt x="12419" y="4766"/>
                    <a:pt x="12312" y="5397"/>
                  </a:cubicBezTo>
                  <a:cubicBezTo>
                    <a:pt x="12312" y="5421"/>
                    <a:pt x="12323" y="5457"/>
                    <a:pt x="12335" y="5469"/>
                  </a:cubicBezTo>
                  <a:cubicBezTo>
                    <a:pt x="12621" y="5826"/>
                    <a:pt x="12621" y="6195"/>
                    <a:pt x="12502" y="6624"/>
                  </a:cubicBezTo>
                  <a:cubicBezTo>
                    <a:pt x="12490" y="6695"/>
                    <a:pt x="12395" y="7005"/>
                    <a:pt x="12621" y="7148"/>
                  </a:cubicBezTo>
                  <a:cubicBezTo>
                    <a:pt x="12693" y="7195"/>
                    <a:pt x="12526" y="7136"/>
                    <a:pt x="12502" y="7231"/>
                  </a:cubicBezTo>
                  <a:cubicBezTo>
                    <a:pt x="12407" y="7529"/>
                    <a:pt x="12383" y="7838"/>
                    <a:pt x="12335" y="8124"/>
                  </a:cubicBezTo>
                  <a:cubicBezTo>
                    <a:pt x="12300" y="8338"/>
                    <a:pt x="12192" y="8600"/>
                    <a:pt x="12288" y="8862"/>
                  </a:cubicBezTo>
                  <a:cubicBezTo>
                    <a:pt x="12395" y="9172"/>
                    <a:pt x="12204" y="9446"/>
                    <a:pt x="12085" y="9707"/>
                  </a:cubicBezTo>
                  <a:cubicBezTo>
                    <a:pt x="11978" y="10005"/>
                    <a:pt x="11859" y="10303"/>
                    <a:pt x="11788" y="10589"/>
                  </a:cubicBezTo>
                  <a:cubicBezTo>
                    <a:pt x="11657" y="11160"/>
                    <a:pt x="11359" y="11660"/>
                    <a:pt x="11169" y="12208"/>
                  </a:cubicBezTo>
                  <a:cubicBezTo>
                    <a:pt x="11133" y="12315"/>
                    <a:pt x="11061" y="12422"/>
                    <a:pt x="10930" y="12458"/>
                  </a:cubicBezTo>
                  <a:cubicBezTo>
                    <a:pt x="10799" y="12505"/>
                    <a:pt x="10740" y="12636"/>
                    <a:pt x="10740" y="12744"/>
                  </a:cubicBezTo>
                  <a:cubicBezTo>
                    <a:pt x="10740" y="13244"/>
                    <a:pt x="10359" y="13410"/>
                    <a:pt x="10002" y="13494"/>
                  </a:cubicBezTo>
                  <a:cubicBezTo>
                    <a:pt x="9668" y="13589"/>
                    <a:pt x="9323" y="13494"/>
                    <a:pt x="8954" y="13684"/>
                  </a:cubicBezTo>
                  <a:cubicBezTo>
                    <a:pt x="8906" y="13709"/>
                    <a:pt x="8864" y="13720"/>
                    <a:pt x="8829" y="13720"/>
                  </a:cubicBezTo>
                  <a:cubicBezTo>
                    <a:pt x="8631" y="13720"/>
                    <a:pt x="8624" y="13368"/>
                    <a:pt x="8573" y="13196"/>
                  </a:cubicBezTo>
                  <a:cubicBezTo>
                    <a:pt x="8394" y="12625"/>
                    <a:pt x="8537" y="12017"/>
                    <a:pt x="8382" y="11434"/>
                  </a:cubicBezTo>
                  <a:cubicBezTo>
                    <a:pt x="8371" y="11362"/>
                    <a:pt x="8430" y="11112"/>
                    <a:pt x="8418" y="10958"/>
                  </a:cubicBezTo>
                  <a:cubicBezTo>
                    <a:pt x="8359" y="10339"/>
                    <a:pt x="8454" y="9719"/>
                    <a:pt x="8466" y="9112"/>
                  </a:cubicBezTo>
                  <a:cubicBezTo>
                    <a:pt x="8478" y="8636"/>
                    <a:pt x="8561" y="8183"/>
                    <a:pt x="8633" y="7719"/>
                  </a:cubicBezTo>
                  <a:cubicBezTo>
                    <a:pt x="8704" y="7302"/>
                    <a:pt x="8680" y="6910"/>
                    <a:pt x="8502" y="6529"/>
                  </a:cubicBezTo>
                  <a:cubicBezTo>
                    <a:pt x="8442" y="6409"/>
                    <a:pt x="8359" y="6398"/>
                    <a:pt x="8275" y="6398"/>
                  </a:cubicBezTo>
                  <a:cubicBezTo>
                    <a:pt x="7847" y="6398"/>
                    <a:pt x="7442" y="6409"/>
                    <a:pt x="7025" y="6659"/>
                  </a:cubicBezTo>
                  <a:cubicBezTo>
                    <a:pt x="6811" y="6790"/>
                    <a:pt x="6489" y="6910"/>
                    <a:pt x="6180" y="6910"/>
                  </a:cubicBezTo>
                  <a:cubicBezTo>
                    <a:pt x="5620" y="6910"/>
                    <a:pt x="5132" y="7171"/>
                    <a:pt x="4596" y="7291"/>
                  </a:cubicBezTo>
                  <a:cubicBezTo>
                    <a:pt x="3858" y="7457"/>
                    <a:pt x="3775" y="8076"/>
                    <a:pt x="4370" y="8612"/>
                  </a:cubicBezTo>
                  <a:cubicBezTo>
                    <a:pt x="4787" y="8981"/>
                    <a:pt x="4953" y="9481"/>
                    <a:pt x="5192" y="9958"/>
                  </a:cubicBezTo>
                  <a:cubicBezTo>
                    <a:pt x="5465" y="10541"/>
                    <a:pt x="5763" y="11112"/>
                    <a:pt x="5989" y="11708"/>
                  </a:cubicBezTo>
                  <a:cubicBezTo>
                    <a:pt x="6251" y="12410"/>
                    <a:pt x="6454" y="13125"/>
                    <a:pt x="6656" y="13851"/>
                  </a:cubicBezTo>
                  <a:cubicBezTo>
                    <a:pt x="6706" y="14041"/>
                    <a:pt x="6731" y="14283"/>
                    <a:pt x="6467" y="14283"/>
                  </a:cubicBezTo>
                  <a:cubicBezTo>
                    <a:pt x="6418" y="14283"/>
                    <a:pt x="6358" y="14274"/>
                    <a:pt x="6287" y="14256"/>
                  </a:cubicBezTo>
                  <a:cubicBezTo>
                    <a:pt x="5966" y="14363"/>
                    <a:pt x="5561" y="14303"/>
                    <a:pt x="5323" y="14672"/>
                  </a:cubicBezTo>
                  <a:cubicBezTo>
                    <a:pt x="5288" y="14722"/>
                    <a:pt x="5262" y="14740"/>
                    <a:pt x="5239" y="14740"/>
                  </a:cubicBezTo>
                  <a:cubicBezTo>
                    <a:pt x="5206" y="14740"/>
                    <a:pt x="5179" y="14702"/>
                    <a:pt x="5144" y="14660"/>
                  </a:cubicBezTo>
                  <a:cubicBezTo>
                    <a:pt x="4632" y="14006"/>
                    <a:pt x="3918" y="13565"/>
                    <a:pt x="3334" y="12970"/>
                  </a:cubicBezTo>
                  <a:cubicBezTo>
                    <a:pt x="2822" y="12446"/>
                    <a:pt x="2322" y="11886"/>
                    <a:pt x="1870" y="11315"/>
                  </a:cubicBezTo>
                  <a:cubicBezTo>
                    <a:pt x="1501" y="10827"/>
                    <a:pt x="1286" y="10196"/>
                    <a:pt x="1084" y="9600"/>
                  </a:cubicBezTo>
                  <a:cubicBezTo>
                    <a:pt x="679" y="8410"/>
                    <a:pt x="596" y="7171"/>
                    <a:pt x="786" y="5957"/>
                  </a:cubicBezTo>
                  <a:cubicBezTo>
                    <a:pt x="917" y="5124"/>
                    <a:pt x="1143" y="4278"/>
                    <a:pt x="1679" y="3516"/>
                  </a:cubicBezTo>
                  <a:cubicBezTo>
                    <a:pt x="2025" y="3028"/>
                    <a:pt x="2417" y="2588"/>
                    <a:pt x="2810" y="2171"/>
                  </a:cubicBezTo>
                  <a:cubicBezTo>
                    <a:pt x="3168" y="1814"/>
                    <a:pt x="3656" y="1528"/>
                    <a:pt x="4168" y="1314"/>
                  </a:cubicBezTo>
                  <a:cubicBezTo>
                    <a:pt x="4668" y="1087"/>
                    <a:pt x="5192" y="945"/>
                    <a:pt x="5704" y="802"/>
                  </a:cubicBezTo>
                  <a:cubicBezTo>
                    <a:pt x="5865" y="759"/>
                    <a:pt x="6045" y="753"/>
                    <a:pt x="6217" y="753"/>
                  </a:cubicBezTo>
                  <a:cubicBezTo>
                    <a:pt x="6286" y="753"/>
                    <a:pt x="6353" y="754"/>
                    <a:pt x="6418" y="754"/>
                  </a:cubicBezTo>
                  <a:cubicBezTo>
                    <a:pt x="6640" y="754"/>
                    <a:pt x="6865" y="750"/>
                    <a:pt x="7090" y="750"/>
                  </a:cubicBezTo>
                  <a:close/>
                  <a:moveTo>
                    <a:pt x="10091" y="14095"/>
                  </a:moveTo>
                  <a:cubicBezTo>
                    <a:pt x="10273" y="14095"/>
                    <a:pt x="10381" y="14205"/>
                    <a:pt x="10442" y="14399"/>
                  </a:cubicBezTo>
                  <a:cubicBezTo>
                    <a:pt x="10490" y="14577"/>
                    <a:pt x="10538" y="14791"/>
                    <a:pt x="10442" y="14994"/>
                  </a:cubicBezTo>
                  <a:cubicBezTo>
                    <a:pt x="10704" y="15470"/>
                    <a:pt x="10692" y="16006"/>
                    <a:pt x="10799" y="16518"/>
                  </a:cubicBezTo>
                  <a:cubicBezTo>
                    <a:pt x="10823" y="16673"/>
                    <a:pt x="10668" y="16673"/>
                    <a:pt x="10573" y="16673"/>
                  </a:cubicBezTo>
                  <a:cubicBezTo>
                    <a:pt x="9954" y="16673"/>
                    <a:pt x="9347" y="16827"/>
                    <a:pt x="8775" y="17018"/>
                  </a:cubicBezTo>
                  <a:cubicBezTo>
                    <a:pt x="8097" y="17220"/>
                    <a:pt x="7406" y="17327"/>
                    <a:pt x="6739" y="17566"/>
                  </a:cubicBezTo>
                  <a:cubicBezTo>
                    <a:pt x="6476" y="17655"/>
                    <a:pt x="6280" y="17704"/>
                    <a:pt x="6132" y="17704"/>
                  </a:cubicBezTo>
                  <a:cubicBezTo>
                    <a:pt x="5807" y="17704"/>
                    <a:pt x="5721" y="17462"/>
                    <a:pt x="5680" y="16863"/>
                  </a:cubicBezTo>
                  <a:cubicBezTo>
                    <a:pt x="5668" y="16661"/>
                    <a:pt x="5715" y="16542"/>
                    <a:pt x="5954" y="16494"/>
                  </a:cubicBezTo>
                  <a:cubicBezTo>
                    <a:pt x="6489" y="16387"/>
                    <a:pt x="7049" y="16327"/>
                    <a:pt x="7573" y="16149"/>
                  </a:cubicBezTo>
                  <a:cubicBezTo>
                    <a:pt x="8204" y="15934"/>
                    <a:pt x="8871" y="15863"/>
                    <a:pt x="9478" y="15565"/>
                  </a:cubicBezTo>
                  <a:cubicBezTo>
                    <a:pt x="9609" y="15506"/>
                    <a:pt x="9740" y="15422"/>
                    <a:pt x="9906" y="15399"/>
                  </a:cubicBezTo>
                  <a:cubicBezTo>
                    <a:pt x="10121" y="15363"/>
                    <a:pt x="10335" y="15256"/>
                    <a:pt x="10418" y="15018"/>
                  </a:cubicBezTo>
                  <a:cubicBezTo>
                    <a:pt x="10109" y="15018"/>
                    <a:pt x="9811" y="15089"/>
                    <a:pt x="9502" y="15125"/>
                  </a:cubicBezTo>
                  <a:cubicBezTo>
                    <a:pt x="8561" y="15268"/>
                    <a:pt x="7656" y="15589"/>
                    <a:pt x="6763" y="15875"/>
                  </a:cubicBezTo>
                  <a:cubicBezTo>
                    <a:pt x="6394" y="15982"/>
                    <a:pt x="5942" y="15815"/>
                    <a:pt x="5656" y="16184"/>
                  </a:cubicBezTo>
                  <a:cubicBezTo>
                    <a:pt x="5442" y="15875"/>
                    <a:pt x="5454" y="15553"/>
                    <a:pt x="5430" y="15220"/>
                  </a:cubicBezTo>
                  <a:cubicBezTo>
                    <a:pt x="5406" y="15053"/>
                    <a:pt x="5537" y="15018"/>
                    <a:pt x="5656" y="15018"/>
                  </a:cubicBezTo>
                  <a:cubicBezTo>
                    <a:pt x="6454" y="15006"/>
                    <a:pt x="7216" y="14768"/>
                    <a:pt x="8001" y="14625"/>
                  </a:cubicBezTo>
                  <a:cubicBezTo>
                    <a:pt x="8644" y="14506"/>
                    <a:pt x="9264" y="14339"/>
                    <a:pt x="9871" y="14137"/>
                  </a:cubicBezTo>
                  <a:cubicBezTo>
                    <a:pt x="9954" y="14109"/>
                    <a:pt x="10027" y="14095"/>
                    <a:pt x="10091" y="14095"/>
                  </a:cubicBezTo>
                  <a:close/>
                  <a:moveTo>
                    <a:pt x="10792" y="17049"/>
                  </a:moveTo>
                  <a:cubicBezTo>
                    <a:pt x="10936" y="17049"/>
                    <a:pt x="11044" y="17261"/>
                    <a:pt x="11204" y="17280"/>
                  </a:cubicBezTo>
                  <a:cubicBezTo>
                    <a:pt x="11335" y="17304"/>
                    <a:pt x="11169" y="17542"/>
                    <a:pt x="11073" y="17578"/>
                  </a:cubicBezTo>
                  <a:cubicBezTo>
                    <a:pt x="10668" y="17744"/>
                    <a:pt x="10490" y="18149"/>
                    <a:pt x="10192" y="18423"/>
                  </a:cubicBezTo>
                  <a:cubicBezTo>
                    <a:pt x="9692" y="18863"/>
                    <a:pt x="9121" y="19125"/>
                    <a:pt x="8692" y="19209"/>
                  </a:cubicBezTo>
                  <a:cubicBezTo>
                    <a:pt x="8381" y="19225"/>
                    <a:pt x="8112" y="19246"/>
                    <a:pt x="7870" y="19246"/>
                  </a:cubicBezTo>
                  <a:cubicBezTo>
                    <a:pt x="7584" y="19246"/>
                    <a:pt x="7335" y="19217"/>
                    <a:pt x="7097" y="19113"/>
                  </a:cubicBezTo>
                  <a:cubicBezTo>
                    <a:pt x="6716" y="18959"/>
                    <a:pt x="6251" y="18923"/>
                    <a:pt x="6049" y="18482"/>
                  </a:cubicBezTo>
                  <a:cubicBezTo>
                    <a:pt x="6025" y="18411"/>
                    <a:pt x="5930" y="18363"/>
                    <a:pt x="5989" y="18268"/>
                  </a:cubicBezTo>
                  <a:cubicBezTo>
                    <a:pt x="6012" y="18230"/>
                    <a:pt x="6034" y="18216"/>
                    <a:pt x="6054" y="18216"/>
                  </a:cubicBezTo>
                  <a:cubicBezTo>
                    <a:pt x="6099" y="18216"/>
                    <a:pt x="6139" y="18279"/>
                    <a:pt x="6180" y="18304"/>
                  </a:cubicBezTo>
                  <a:cubicBezTo>
                    <a:pt x="6221" y="18327"/>
                    <a:pt x="6260" y="18336"/>
                    <a:pt x="6299" y="18336"/>
                  </a:cubicBezTo>
                  <a:cubicBezTo>
                    <a:pt x="6417" y="18336"/>
                    <a:pt x="6527" y="18250"/>
                    <a:pt x="6644" y="18232"/>
                  </a:cubicBezTo>
                  <a:cubicBezTo>
                    <a:pt x="7406" y="18113"/>
                    <a:pt x="8180" y="18018"/>
                    <a:pt x="8906" y="17792"/>
                  </a:cubicBezTo>
                  <a:cubicBezTo>
                    <a:pt x="9502" y="17601"/>
                    <a:pt x="10168" y="17542"/>
                    <a:pt x="10668" y="17101"/>
                  </a:cubicBezTo>
                  <a:cubicBezTo>
                    <a:pt x="10713" y="17064"/>
                    <a:pt x="10754" y="17049"/>
                    <a:pt x="10792" y="17049"/>
                  </a:cubicBezTo>
                  <a:close/>
                  <a:moveTo>
                    <a:pt x="6759" y="0"/>
                  </a:moveTo>
                  <a:cubicBezTo>
                    <a:pt x="6403" y="0"/>
                    <a:pt x="6043" y="27"/>
                    <a:pt x="5692" y="111"/>
                  </a:cubicBezTo>
                  <a:cubicBezTo>
                    <a:pt x="5108" y="242"/>
                    <a:pt x="4453" y="183"/>
                    <a:pt x="3965" y="659"/>
                  </a:cubicBezTo>
                  <a:cubicBezTo>
                    <a:pt x="3930" y="694"/>
                    <a:pt x="3870" y="694"/>
                    <a:pt x="3810" y="706"/>
                  </a:cubicBezTo>
                  <a:cubicBezTo>
                    <a:pt x="3275" y="837"/>
                    <a:pt x="2894" y="1218"/>
                    <a:pt x="2465" y="1540"/>
                  </a:cubicBezTo>
                  <a:cubicBezTo>
                    <a:pt x="2132" y="1790"/>
                    <a:pt x="1953" y="2171"/>
                    <a:pt x="1655" y="2457"/>
                  </a:cubicBezTo>
                  <a:cubicBezTo>
                    <a:pt x="1310" y="2778"/>
                    <a:pt x="1084" y="3183"/>
                    <a:pt x="870" y="3600"/>
                  </a:cubicBezTo>
                  <a:cubicBezTo>
                    <a:pt x="679" y="4004"/>
                    <a:pt x="560" y="4397"/>
                    <a:pt x="429" y="4814"/>
                  </a:cubicBezTo>
                  <a:cubicBezTo>
                    <a:pt x="203" y="5576"/>
                    <a:pt x="0" y="6338"/>
                    <a:pt x="12" y="7148"/>
                  </a:cubicBezTo>
                  <a:cubicBezTo>
                    <a:pt x="24" y="7624"/>
                    <a:pt x="179" y="8100"/>
                    <a:pt x="84" y="8588"/>
                  </a:cubicBezTo>
                  <a:cubicBezTo>
                    <a:pt x="60" y="8648"/>
                    <a:pt x="131" y="8731"/>
                    <a:pt x="167" y="8791"/>
                  </a:cubicBezTo>
                  <a:cubicBezTo>
                    <a:pt x="251" y="8934"/>
                    <a:pt x="322" y="9053"/>
                    <a:pt x="310" y="9231"/>
                  </a:cubicBezTo>
                  <a:cubicBezTo>
                    <a:pt x="298" y="9981"/>
                    <a:pt x="691" y="10612"/>
                    <a:pt x="977" y="11255"/>
                  </a:cubicBezTo>
                  <a:cubicBezTo>
                    <a:pt x="1382" y="12148"/>
                    <a:pt x="2096" y="12815"/>
                    <a:pt x="2798" y="13482"/>
                  </a:cubicBezTo>
                  <a:cubicBezTo>
                    <a:pt x="3084" y="13768"/>
                    <a:pt x="3465" y="13934"/>
                    <a:pt x="3656" y="14279"/>
                  </a:cubicBezTo>
                  <a:cubicBezTo>
                    <a:pt x="3810" y="14541"/>
                    <a:pt x="4001" y="14732"/>
                    <a:pt x="4251" y="14875"/>
                  </a:cubicBezTo>
                  <a:cubicBezTo>
                    <a:pt x="4453" y="14982"/>
                    <a:pt x="4632" y="15137"/>
                    <a:pt x="4703" y="15363"/>
                  </a:cubicBezTo>
                  <a:cubicBezTo>
                    <a:pt x="4858" y="15803"/>
                    <a:pt x="4870" y="16268"/>
                    <a:pt x="4906" y="16744"/>
                  </a:cubicBezTo>
                  <a:cubicBezTo>
                    <a:pt x="4739" y="16946"/>
                    <a:pt x="5144" y="16923"/>
                    <a:pt x="5073" y="17018"/>
                  </a:cubicBezTo>
                  <a:cubicBezTo>
                    <a:pt x="4882" y="17304"/>
                    <a:pt x="5120" y="17542"/>
                    <a:pt x="5096" y="17816"/>
                  </a:cubicBezTo>
                  <a:cubicBezTo>
                    <a:pt x="5061" y="18316"/>
                    <a:pt x="5287" y="18828"/>
                    <a:pt x="5656" y="19149"/>
                  </a:cubicBezTo>
                  <a:cubicBezTo>
                    <a:pt x="6401" y="19780"/>
                    <a:pt x="7356" y="19936"/>
                    <a:pt x="8298" y="19936"/>
                  </a:cubicBezTo>
                  <a:cubicBezTo>
                    <a:pt x="8334" y="19936"/>
                    <a:pt x="8370" y="19935"/>
                    <a:pt x="8406" y="19935"/>
                  </a:cubicBezTo>
                  <a:cubicBezTo>
                    <a:pt x="8990" y="19935"/>
                    <a:pt x="9573" y="19709"/>
                    <a:pt x="10121" y="19471"/>
                  </a:cubicBezTo>
                  <a:cubicBezTo>
                    <a:pt x="10252" y="19411"/>
                    <a:pt x="10347" y="19328"/>
                    <a:pt x="10430" y="19221"/>
                  </a:cubicBezTo>
                  <a:cubicBezTo>
                    <a:pt x="10621" y="18982"/>
                    <a:pt x="10847" y="18768"/>
                    <a:pt x="11085" y="18566"/>
                  </a:cubicBezTo>
                  <a:cubicBezTo>
                    <a:pt x="11323" y="18363"/>
                    <a:pt x="11609" y="18113"/>
                    <a:pt x="11609" y="17804"/>
                  </a:cubicBezTo>
                  <a:cubicBezTo>
                    <a:pt x="11609" y="17232"/>
                    <a:pt x="11514" y="16649"/>
                    <a:pt x="11442" y="16077"/>
                  </a:cubicBezTo>
                  <a:cubicBezTo>
                    <a:pt x="11430" y="15934"/>
                    <a:pt x="11514" y="15792"/>
                    <a:pt x="11371" y="15637"/>
                  </a:cubicBezTo>
                  <a:cubicBezTo>
                    <a:pt x="11204" y="15446"/>
                    <a:pt x="11454" y="15065"/>
                    <a:pt x="11121" y="14899"/>
                  </a:cubicBezTo>
                  <a:cubicBezTo>
                    <a:pt x="11300" y="14660"/>
                    <a:pt x="11145" y="14375"/>
                    <a:pt x="11085" y="14232"/>
                  </a:cubicBezTo>
                  <a:cubicBezTo>
                    <a:pt x="10907" y="13851"/>
                    <a:pt x="10954" y="13648"/>
                    <a:pt x="11240" y="13375"/>
                  </a:cubicBezTo>
                  <a:cubicBezTo>
                    <a:pt x="11681" y="12958"/>
                    <a:pt x="11907" y="12422"/>
                    <a:pt x="12133" y="11863"/>
                  </a:cubicBezTo>
                  <a:cubicBezTo>
                    <a:pt x="12454" y="11065"/>
                    <a:pt x="12859" y="10291"/>
                    <a:pt x="13002" y="9422"/>
                  </a:cubicBezTo>
                  <a:cubicBezTo>
                    <a:pt x="13145" y="8469"/>
                    <a:pt x="13443" y="7552"/>
                    <a:pt x="13395" y="6564"/>
                  </a:cubicBezTo>
                  <a:cubicBezTo>
                    <a:pt x="13371" y="6076"/>
                    <a:pt x="13312" y="5600"/>
                    <a:pt x="13264" y="5112"/>
                  </a:cubicBezTo>
                  <a:cubicBezTo>
                    <a:pt x="13216" y="4671"/>
                    <a:pt x="12954" y="4314"/>
                    <a:pt x="12788" y="3945"/>
                  </a:cubicBezTo>
                  <a:cubicBezTo>
                    <a:pt x="12597" y="3552"/>
                    <a:pt x="12466" y="3088"/>
                    <a:pt x="12038" y="2766"/>
                  </a:cubicBezTo>
                  <a:cubicBezTo>
                    <a:pt x="11633" y="2457"/>
                    <a:pt x="11454" y="1909"/>
                    <a:pt x="11038" y="1552"/>
                  </a:cubicBezTo>
                  <a:cubicBezTo>
                    <a:pt x="10740" y="1302"/>
                    <a:pt x="10442" y="1052"/>
                    <a:pt x="10133" y="814"/>
                  </a:cubicBezTo>
                  <a:cubicBezTo>
                    <a:pt x="9359" y="171"/>
                    <a:pt x="8406" y="99"/>
                    <a:pt x="7490" y="28"/>
                  </a:cubicBezTo>
                  <a:cubicBezTo>
                    <a:pt x="7251" y="13"/>
                    <a:pt x="7006" y="0"/>
                    <a:pt x="6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5431305" y="1928936"/>
              <a:ext cx="22182" cy="77655"/>
            </a:xfrm>
            <a:custGeom>
              <a:rect b="b" l="l" r="r" t="t"/>
              <a:pathLst>
                <a:path extrusionOk="0" h="3921" w="1120">
                  <a:moveTo>
                    <a:pt x="215" y="1"/>
                  </a:moveTo>
                  <a:cubicBezTo>
                    <a:pt x="143" y="96"/>
                    <a:pt x="0" y="167"/>
                    <a:pt x="36" y="322"/>
                  </a:cubicBezTo>
                  <a:cubicBezTo>
                    <a:pt x="72" y="453"/>
                    <a:pt x="12" y="572"/>
                    <a:pt x="24" y="715"/>
                  </a:cubicBezTo>
                  <a:cubicBezTo>
                    <a:pt x="84" y="1251"/>
                    <a:pt x="120" y="1798"/>
                    <a:pt x="167" y="2287"/>
                  </a:cubicBezTo>
                  <a:cubicBezTo>
                    <a:pt x="167" y="2882"/>
                    <a:pt x="334" y="3382"/>
                    <a:pt x="608" y="3834"/>
                  </a:cubicBezTo>
                  <a:cubicBezTo>
                    <a:pt x="645" y="3887"/>
                    <a:pt x="725" y="3920"/>
                    <a:pt x="782" y="3920"/>
                  </a:cubicBezTo>
                  <a:cubicBezTo>
                    <a:pt x="816" y="3920"/>
                    <a:pt x="841" y="3909"/>
                    <a:pt x="846" y="3882"/>
                  </a:cubicBezTo>
                  <a:cubicBezTo>
                    <a:pt x="870" y="3668"/>
                    <a:pt x="1120" y="3572"/>
                    <a:pt x="1060" y="3322"/>
                  </a:cubicBezTo>
                  <a:cubicBezTo>
                    <a:pt x="822" y="2346"/>
                    <a:pt x="834" y="1346"/>
                    <a:pt x="608" y="370"/>
                  </a:cubicBezTo>
                  <a:cubicBezTo>
                    <a:pt x="548" y="108"/>
                    <a:pt x="262" y="203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325897" y="2293979"/>
              <a:ext cx="37986" cy="70050"/>
            </a:xfrm>
            <a:custGeom>
              <a:rect b="b" l="l" r="r" t="t"/>
              <a:pathLst>
                <a:path extrusionOk="0" h="3537" w="1918">
                  <a:moveTo>
                    <a:pt x="1536" y="0"/>
                  </a:moveTo>
                  <a:cubicBezTo>
                    <a:pt x="1120" y="155"/>
                    <a:pt x="965" y="548"/>
                    <a:pt x="810" y="858"/>
                  </a:cubicBezTo>
                  <a:cubicBezTo>
                    <a:pt x="643" y="1203"/>
                    <a:pt x="465" y="1572"/>
                    <a:pt x="346" y="1953"/>
                  </a:cubicBezTo>
                  <a:cubicBezTo>
                    <a:pt x="227" y="2322"/>
                    <a:pt x="119" y="2703"/>
                    <a:pt x="36" y="3096"/>
                  </a:cubicBezTo>
                  <a:cubicBezTo>
                    <a:pt x="0" y="3263"/>
                    <a:pt x="72" y="3453"/>
                    <a:pt x="227" y="3525"/>
                  </a:cubicBezTo>
                  <a:cubicBezTo>
                    <a:pt x="246" y="3533"/>
                    <a:pt x="266" y="3536"/>
                    <a:pt x="285" y="3536"/>
                  </a:cubicBezTo>
                  <a:cubicBezTo>
                    <a:pt x="406" y="3536"/>
                    <a:pt x="514" y="3392"/>
                    <a:pt x="524" y="3310"/>
                  </a:cubicBezTo>
                  <a:cubicBezTo>
                    <a:pt x="572" y="3025"/>
                    <a:pt x="822" y="2870"/>
                    <a:pt x="870" y="2572"/>
                  </a:cubicBezTo>
                  <a:cubicBezTo>
                    <a:pt x="917" y="2274"/>
                    <a:pt x="1072" y="1965"/>
                    <a:pt x="1227" y="1703"/>
                  </a:cubicBezTo>
                  <a:cubicBezTo>
                    <a:pt x="1536" y="1155"/>
                    <a:pt x="1917" y="655"/>
                    <a:pt x="1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589773" y="2267420"/>
              <a:ext cx="46463" cy="59989"/>
            </a:xfrm>
            <a:custGeom>
              <a:rect b="b" l="l" r="r" t="t"/>
              <a:pathLst>
                <a:path extrusionOk="0" h="3029" w="2346">
                  <a:moveTo>
                    <a:pt x="457" y="1"/>
                  </a:moveTo>
                  <a:cubicBezTo>
                    <a:pt x="359" y="1"/>
                    <a:pt x="244" y="41"/>
                    <a:pt x="167" y="127"/>
                  </a:cubicBezTo>
                  <a:cubicBezTo>
                    <a:pt x="0" y="306"/>
                    <a:pt x="179" y="436"/>
                    <a:pt x="227" y="591"/>
                  </a:cubicBezTo>
                  <a:cubicBezTo>
                    <a:pt x="608" y="1520"/>
                    <a:pt x="1358" y="2175"/>
                    <a:pt x="1941" y="2949"/>
                  </a:cubicBezTo>
                  <a:cubicBezTo>
                    <a:pt x="1984" y="3008"/>
                    <a:pt x="2028" y="3029"/>
                    <a:pt x="2067" y="3029"/>
                  </a:cubicBezTo>
                  <a:cubicBezTo>
                    <a:pt x="2148" y="3029"/>
                    <a:pt x="2215" y="2941"/>
                    <a:pt x="2239" y="2901"/>
                  </a:cubicBezTo>
                  <a:cubicBezTo>
                    <a:pt x="2346" y="2722"/>
                    <a:pt x="2108" y="2532"/>
                    <a:pt x="2203" y="2330"/>
                  </a:cubicBezTo>
                  <a:cubicBezTo>
                    <a:pt x="1965" y="2246"/>
                    <a:pt x="1965" y="1996"/>
                    <a:pt x="1894" y="1830"/>
                  </a:cubicBezTo>
                  <a:cubicBezTo>
                    <a:pt x="1810" y="1639"/>
                    <a:pt x="1703" y="1460"/>
                    <a:pt x="1608" y="1282"/>
                  </a:cubicBezTo>
                  <a:cubicBezTo>
                    <a:pt x="1501" y="1091"/>
                    <a:pt x="1239" y="996"/>
                    <a:pt x="1143" y="722"/>
                  </a:cubicBezTo>
                  <a:cubicBezTo>
                    <a:pt x="1096" y="579"/>
                    <a:pt x="1024" y="377"/>
                    <a:pt x="893" y="234"/>
                  </a:cubicBezTo>
                  <a:cubicBezTo>
                    <a:pt x="834" y="317"/>
                    <a:pt x="893" y="425"/>
                    <a:pt x="751" y="484"/>
                  </a:cubicBezTo>
                  <a:cubicBezTo>
                    <a:pt x="739" y="270"/>
                    <a:pt x="739" y="55"/>
                    <a:pt x="524" y="8"/>
                  </a:cubicBezTo>
                  <a:cubicBezTo>
                    <a:pt x="503" y="3"/>
                    <a:pt x="480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5376125" y="1970232"/>
              <a:ext cx="37273" cy="50681"/>
            </a:xfrm>
            <a:custGeom>
              <a:rect b="b" l="l" r="r" t="t"/>
              <a:pathLst>
                <a:path extrusionOk="0" h="2559" w="1882">
                  <a:moveTo>
                    <a:pt x="324" y="1"/>
                  </a:moveTo>
                  <a:cubicBezTo>
                    <a:pt x="289" y="1"/>
                    <a:pt x="246" y="17"/>
                    <a:pt x="191" y="59"/>
                  </a:cubicBezTo>
                  <a:cubicBezTo>
                    <a:pt x="0" y="202"/>
                    <a:pt x="131" y="368"/>
                    <a:pt x="167" y="547"/>
                  </a:cubicBezTo>
                  <a:cubicBezTo>
                    <a:pt x="298" y="1106"/>
                    <a:pt x="620" y="1571"/>
                    <a:pt x="905" y="2035"/>
                  </a:cubicBezTo>
                  <a:cubicBezTo>
                    <a:pt x="1060" y="2273"/>
                    <a:pt x="1227" y="2523"/>
                    <a:pt x="1465" y="2559"/>
                  </a:cubicBezTo>
                  <a:cubicBezTo>
                    <a:pt x="1846" y="2559"/>
                    <a:pt x="1882" y="2499"/>
                    <a:pt x="1751" y="2226"/>
                  </a:cubicBezTo>
                  <a:cubicBezTo>
                    <a:pt x="1632" y="1999"/>
                    <a:pt x="1560" y="1749"/>
                    <a:pt x="1453" y="1523"/>
                  </a:cubicBezTo>
                  <a:cubicBezTo>
                    <a:pt x="1358" y="1345"/>
                    <a:pt x="1179" y="1345"/>
                    <a:pt x="1132" y="1202"/>
                  </a:cubicBezTo>
                  <a:cubicBezTo>
                    <a:pt x="1060" y="987"/>
                    <a:pt x="715" y="368"/>
                    <a:pt x="548" y="237"/>
                  </a:cubicBezTo>
                  <a:cubicBezTo>
                    <a:pt x="466" y="182"/>
                    <a:pt x="440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5479414" y="1952228"/>
              <a:ext cx="20300" cy="55494"/>
            </a:xfrm>
            <a:custGeom>
              <a:rect b="b" l="l" r="r" t="t"/>
              <a:pathLst>
                <a:path extrusionOk="0" h="2802" w="1025">
                  <a:moveTo>
                    <a:pt x="752" y="0"/>
                  </a:moveTo>
                  <a:cubicBezTo>
                    <a:pt x="729" y="0"/>
                    <a:pt x="705" y="1"/>
                    <a:pt x="679" y="3"/>
                  </a:cubicBezTo>
                  <a:cubicBezTo>
                    <a:pt x="453" y="27"/>
                    <a:pt x="381" y="194"/>
                    <a:pt x="322" y="349"/>
                  </a:cubicBezTo>
                  <a:cubicBezTo>
                    <a:pt x="119" y="920"/>
                    <a:pt x="84" y="1515"/>
                    <a:pt x="0" y="2194"/>
                  </a:cubicBezTo>
                  <a:cubicBezTo>
                    <a:pt x="12" y="2265"/>
                    <a:pt x="36" y="2420"/>
                    <a:pt x="96" y="2563"/>
                  </a:cubicBezTo>
                  <a:cubicBezTo>
                    <a:pt x="119" y="2646"/>
                    <a:pt x="48" y="2801"/>
                    <a:pt x="227" y="2801"/>
                  </a:cubicBezTo>
                  <a:cubicBezTo>
                    <a:pt x="232" y="2802"/>
                    <a:pt x="238" y="2802"/>
                    <a:pt x="243" y="2802"/>
                  </a:cubicBezTo>
                  <a:cubicBezTo>
                    <a:pt x="358" y="2802"/>
                    <a:pt x="360" y="2680"/>
                    <a:pt x="417" y="2623"/>
                  </a:cubicBezTo>
                  <a:cubicBezTo>
                    <a:pt x="655" y="2384"/>
                    <a:pt x="631" y="2051"/>
                    <a:pt x="703" y="1753"/>
                  </a:cubicBezTo>
                  <a:cubicBezTo>
                    <a:pt x="834" y="1253"/>
                    <a:pt x="1024" y="765"/>
                    <a:pt x="953" y="218"/>
                  </a:cubicBezTo>
                  <a:cubicBezTo>
                    <a:pt x="933" y="37"/>
                    <a:pt x="870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5614768" y="2241157"/>
              <a:ext cx="49295" cy="30718"/>
            </a:xfrm>
            <a:custGeom>
              <a:rect b="b" l="l" r="r" t="t"/>
              <a:pathLst>
                <a:path extrusionOk="0" h="1551" w="2489">
                  <a:moveTo>
                    <a:pt x="358" y="0"/>
                  </a:moveTo>
                  <a:cubicBezTo>
                    <a:pt x="167" y="12"/>
                    <a:pt x="96" y="119"/>
                    <a:pt x="60" y="262"/>
                  </a:cubicBezTo>
                  <a:cubicBezTo>
                    <a:pt x="1" y="453"/>
                    <a:pt x="108" y="596"/>
                    <a:pt x="262" y="703"/>
                  </a:cubicBezTo>
                  <a:cubicBezTo>
                    <a:pt x="405" y="786"/>
                    <a:pt x="560" y="858"/>
                    <a:pt x="727" y="917"/>
                  </a:cubicBezTo>
                  <a:cubicBezTo>
                    <a:pt x="1155" y="1096"/>
                    <a:pt x="1513" y="1405"/>
                    <a:pt x="1989" y="1524"/>
                  </a:cubicBezTo>
                  <a:cubicBezTo>
                    <a:pt x="2052" y="1542"/>
                    <a:pt x="2107" y="1550"/>
                    <a:pt x="2155" y="1550"/>
                  </a:cubicBezTo>
                  <a:cubicBezTo>
                    <a:pt x="2333" y="1550"/>
                    <a:pt x="2413" y="1439"/>
                    <a:pt x="2441" y="1298"/>
                  </a:cubicBezTo>
                  <a:cubicBezTo>
                    <a:pt x="2489" y="1096"/>
                    <a:pt x="2287" y="953"/>
                    <a:pt x="2096" y="905"/>
                  </a:cubicBezTo>
                  <a:cubicBezTo>
                    <a:pt x="1846" y="834"/>
                    <a:pt x="1679" y="643"/>
                    <a:pt x="1465" y="524"/>
                  </a:cubicBezTo>
                  <a:cubicBezTo>
                    <a:pt x="1096" y="346"/>
                    <a:pt x="727" y="179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5611461" y="2204892"/>
              <a:ext cx="48601" cy="15765"/>
            </a:xfrm>
            <a:custGeom>
              <a:rect b="b" l="l" r="r" t="t"/>
              <a:pathLst>
                <a:path extrusionOk="0" h="796" w="2454">
                  <a:moveTo>
                    <a:pt x="1412" y="0"/>
                  </a:moveTo>
                  <a:cubicBezTo>
                    <a:pt x="1072" y="0"/>
                    <a:pt x="733" y="52"/>
                    <a:pt x="394" y="93"/>
                  </a:cubicBezTo>
                  <a:cubicBezTo>
                    <a:pt x="251" y="105"/>
                    <a:pt x="1" y="176"/>
                    <a:pt x="60" y="260"/>
                  </a:cubicBezTo>
                  <a:cubicBezTo>
                    <a:pt x="178" y="447"/>
                    <a:pt x="133" y="796"/>
                    <a:pt x="472" y="796"/>
                  </a:cubicBezTo>
                  <a:cubicBezTo>
                    <a:pt x="477" y="796"/>
                    <a:pt x="483" y="796"/>
                    <a:pt x="489" y="796"/>
                  </a:cubicBezTo>
                  <a:cubicBezTo>
                    <a:pt x="906" y="796"/>
                    <a:pt x="1334" y="796"/>
                    <a:pt x="1739" y="676"/>
                  </a:cubicBezTo>
                  <a:cubicBezTo>
                    <a:pt x="1798" y="718"/>
                    <a:pt x="1847" y="735"/>
                    <a:pt x="1891" y="735"/>
                  </a:cubicBezTo>
                  <a:cubicBezTo>
                    <a:pt x="2033" y="735"/>
                    <a:pt x="2112" y="561"/>
                    <a:pt x="2239" y="534"/>
                  </a:cubicBezTo>
                  <a:cubicBezTo>
                    <a:pt x="2346" y="510"/>
                    <a:pt x="2454" y="426"/>
                    <a:pt x="2418" y="272"/>
                  </a:cubicBezTo>
                  <a:cubicBezTo>
                    <a:pt x="2394" y="129"/>
                    <a:pt x="2275" y="153"/>
                    <a:pt x="2180" y="117"/>
                  </a:cubicBezTo>
                  <a:cubicBezTo>
                    <a:pt x="1924" y="30"/>
                    <a:pt x="1668" y="0"/>
                    <a:pt x="1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5295950" y="2274154"/>
              <a:ext cx="40343" cy="35906"/>
            </a:xfrm>
            <a:custGeom>
              <a:rect b="b" l="l" r="r" t="t"/>
              <a:pathLst>
                <a:path extrusionOk="0" h="1813" w="2037">
                  <a:moveTo>
                    <a:pt x="1936" y="1"/>
                  </a:moveTo>
                  <a:cubicBezTo>
                    <a:pt x="1875" y="1"/>
                    <a:pt x="1783" y="63"/>
                    <a:pt x="1713" y="63"/>
                  </a:cubicBezTo>
                  <a:cubicBezTo>
                    <a:pt x="1705" y="63"/>
                    <a:pt x="1698" y="62"/>
                    <a:pt x="1691" y="61"/>
                  </a:cubicBezTo>
                  <a:cubicBezTo>
                    <a:pt x="1667" y="49"/>
                    <a:pt x="1643" y="49"/>
                    <a:pt x="1608" y="49"/>
                  </a:cubicBezTo>
                  <a:cubicBezTo>
                    <a:pt x="1564" y="23"/>
                    <a:pt x="1521" y="11"/>
                    <a:pt x="1480" y="11"/>
                  </a:cubicBezTo>
                  <a:cubicBezTo>
                    <a:pt x="1408" y="11"/>
                    <a:pt x="1344" y="48"/>
                    <a:pt x="1298" y="108"/>
                  </a:cubicBezTo>
                  <a:cubicBezTo>
                    <a:pt x="893" y="549"/>
                    <a:pt x="405" y="906"/>
                    <a:pt x="107" y="1454"/>
                  </a:cubicBezTo>
                  <a:cubicBezTo>
                    <a:pt x="0" y="1644"/>
                    <a:pt x="274" y="1620"/>
                    <a:pt x="227" y="1775"/>
                  </a:cubicBezTo>
                  <a:cubicBezTo>
                    <a:pt x="221" y="1798"/>
                    <a:pt x="253" y="1813"/>
                    <a:pt x="294" y="1813"/>
                  </a:cubicBezTo>
                  <a:cubicBezTo>
                    <a:pt x="338" y="1813"/>
                    <a:pt x="392" y="1795"/>
                    <a:pt x="417" y="1751"/>
                  </a:cubicBezTo>
                  <a:cubicBezTo>
                    <a:pt x="608" y="1466"/>
                    <a:pt x="965" y="1418"/>
                    <a:pt x="1203" y="1132"/>
                  </a:cubicBezTo>
                  <a:cubicBezTo>
                    <a:pt x="1370" y="942"/>
                    <a:pt x="1489" y="561"/>
                    <a:pt x="1870" y="525"/>
                  </a:cubicBezTo>
                  <a:cubicBezTo>
                    <a:pt x="1941" y="513"/>
                    <a:pt x="2036" y="216"/>
                    <a:pt x="2001" y="73"/>
                  </a:cubicBezTo>
                  <a:cubicBezTo>
                    <a:pt x="1993" y="18"/>
                    <a:pt x="1969" y="1"/>
                    <a:pt x="1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2"/>
          <p:cNvGrpSpPr/>
          <p:nvPr/>
        </p:nvGrpSpPr>
        <p:grpSpPr>
          <a:xfrm>
            <a:off x="3447010" y="2023945"/>
            <a:ext cx="438138" cy="399204"/>
            <a:chOff x="3447010" y="2023945"/>
            <a:chExt cx="438138" cy="399204"/>
          </a:xfrm>
        </p:grpSpPr>
        <p:sp>
          <p:nvSpPr>
            <p:cNvPr id="188" name="Google Shape;188;p22"/>
            <p:cNvSpPr/>
            <p:nvPr/>
          </p:nvSpPr>
          <p:spPr>
            <a:xfrm>
              <a:off x="3447010" y="2193504"/>
              <a:ext cx="208705" cy="172581"/>
            </a:xfrm>
            <a:custGeom>
              <a:rect b="b" l="l" r="r" t="t"/>
              <a:pathLst>
                <a:path extrusionOk="0" h="8714" w="10538">
                  <a:moveTo>
                    <a:pt x="8644" y="835"/>
                  </a:moveTo>
                  <a:lnTo>
                    <a:pt x="8644" y="835"/>
                  </a:lnTo>
                  <a:cubicBezTo>
                    <a:pt x="8549" y="1061"/>
                    <a:pt x="8465" y="1240"/>
                    <a:pt x="8299" y="1406"/>
                  </a:cubicBezTo>
                  <a:cubicBezTo>
                    <a:pt x="8013" y="1692"/>
                    <a:pt x="7775" y="2025"/>
                    <a:pt x="7775" y="2466"/>
                  </a:cubicBezTo>
                  <a:cubicBezTo>
                    <a:pt x="7775" y="2609"/>
                    <a:pt x="7584" y="2525"/>
                    <a:pt x="7572" y="2704"/>
                  </a:cubicBezTo>
                  <a:cubicBezTo>
                    <a:pt x="7539" y="2980"/>
                    <a:pt x="7782" y="3378"/>
                    <a:pt x="8065" y="3378"/>
                  </a:cubicBezTo>
                  <a:cubicBezTo>
                    <a:pt x="8087" y="3378"/>
                    <a:pt x="8109" y="3376"/>
                    <a:pt x="8132" y="3371"/>
                  </a:cubicBezTo>
                  <a:cubicBezTo>
                    <a:pt x="8226" y="3353"/>
                    <a:pt x="8318" y="3346"/>
                    <a:pt x="8411" y="3346"/>
                  </a:cubicBezTo>
                  <a:cubicBezTo>
                    <a:pt x="8664" y="3346"/>
                    <a:pt x="8913" y="3396"/>
                    <a:pt x="9168" y="3396"/>
                  </a:cubicBezTo>
                  <a:cubicBezTo>
                    <a:pt x="9188" y="3396"/>
                    <a:pt x="9208" y="3395"/>
                    <a:pt x="9227" y="3395"/>
                  </a:cubicBezTo>
                  <a:cubicBezTo>
                    <a:pt x="9235" y="3394"/>
                    <a:pt x="9242" y="3394"/>
                    <a:pt x="9248" y="3394"/>
                  </a:cubicBezTo>
                  <a:cubicBezTo>
                    <a:pt x="9368" y="3394"/>
                    <a:pt x="9347" y="3492"/>
                    <a:pt x="9358" y="3526"/>
                  </a:cubicBezTo>
                  <a:cubicBezTo>
                    <a:pt x="9370" y="3657"/>
                    <a:pt x="9323" y="3799"/>
                    <a:pt x="9216" y="3871"/>
                  </a:cubicBezTo>
                  <a:cubicBezTo>
                    <a:pt x="8584" y="4299"/>
                    <a:pt x="7906" y="4669"/>
                    <a:pt x="7227" y="5014"/>
                  </a:cubicBezTo>
                  <a:cubicBezTo>
                    <a:pt x="6668" y="5300"/>
                    <a:pt x="6072" y="5562"/>
                    <a:pt x="5548" y="5895"/>
                  </a:cubicBezTo>
                  <a:cubicBezTo>
                    <a:pt x="4905" y="6300"/>
                    <a:pt x="4203" y="6597"/>
                    <a:pt x="3572" y="7038"/>
                  </a:cubicBezTo>
                  <a:cubicBezTo>
                    <a:pt x="3143" y="7336"/>
                    <a:pt x="2762" y="7681"/>
                    <a:pt x="2310" y="7931"/>
                  </a:cubicBezTo>
                  <a:cubicBezTo>
                    <a:pt x="2244" y="7971"/>
                    <a:pt x="2185" y="7990"/>
                    <a:pt x="2132" y="7990"/>
                  </a:cubicBezTo>
                  <a:cubicBezTo>
                    <a:pt x="2013" y="7990"/>
                    <a:pt x="1927" y="7894"/>
                    <a:pt x="1869" y="7728"/>
                  </a:cubicBezTo>
                  <a:cubicBezTo>
                    <a:pt x="1584" y="6966"/>
                    <a:pt x="1334" y="6204"/>
                    <a:pt x="1167" y="5407"/>
                  </a:cubicBezTo>
                  <a:cubicBezTo>
                    <a:pt x="1084" y="5014"/>
                    <a:pt x="1084" y="4621"/>
                    <a:pt x="905" y="4252"/>
                  </a:cubicBezTo>
                  <a:cubicBezTo>
                    <a:pt x="822" y="4038"/>
                    <a:pt x="1000" y="3942"/>
                    <a:pt x="1155" y="3871"/>
                  </a:cubicBezTo>
                  <a:cubicBezTo>
                    <a:pt x="1726" y="3597"/>
                    <a:pt x="2298" y="3299"/>
                    <a:pt x="2893" y="3061"/>
                  </a:cubicBezTo>
                  <a:cubicBezTo>
                    <a:pt x="3667" y="2752"/>
                    <a:pt x="4429" y="2394"/>
                    <a:pt x="5251" y="2156"/>
                  </a:cubicBezTo>
                  <a:cubicBezTo>
                    <a:pt x="6025" y="1930"/>
                    <a:pt x="6751" y="1561"/>
                    <a:pt x="7501" y="1287"/>
                  </a:cubicBezTo>
                  <a:cubicBezTo>
                    <a:pt x="7882" y="1144"/>
                    <a:pt x="8192" y="870"/>
                    <a:pt x="8644" y="835"/>
                  </a:cubicBezTo>
                  <a:close/>
                  <a:moveTo>
                    <a:pt x="8977" y="0"/>
                  </a:moveTo>
                  <a:cubicBezTo>
                    <a:pt x="8632" y="0"/>
                    <a:pt x="8291" y="93"/>
                    <a:pt x="8001" y="251"/>
                  </a:cubicBezTo>
                  <a:cubicBezTo>
                    <a:pt x="7275" y="644"/>
                    <a:pt x="6465" y="823"/>
                    <a:pt x="5739" y="1180"/>
                  </a:cubicBezTo>
                  <a:cubicBezTo>
                    <a:pt x="5227" y="1430"/>
                    <a:pt x="4655" y="1501"/>
                    <a:pt x="4167" y="1811"/>
                  </a:cubicBezTo>
                  <a:cubicBezTo>
                    <a:pt x="3822" y="2037"/>
                    <a:pt x="3405" y="2156"/>
                    <a:pt x="3012" y="2263"/>
                  </a:cubicBezTo>
                  <a:cubicBezTo>
                    <a:pt x="2743" y="2336"/>
                    <a:pt x="2545" y="2617"/>
                    <a:pt x="2255" y="2617"/>
                  </a:cubicBezTo>
                  <a:cubicBezTo>
                    <a:pt x="2212" y="2617"/>
                    <a:pt x="2167" y="2611"/>
                    <a:pt x="2119" y="2597"/>
                  </a:cubicBezTo>
                  <a:cubicBezTo>
                    <a:pt x="2024" y="2918"/>
                    <a:pt x="1655" y="2680"/>
                    <a:pt x="1536" y="2883"/>
                  </a:cubicBezTo>
                  <a:cubicBezTo>
                    <a:pt x="1369" y="3145"/>
                    <a:pt x="1024" y="3252"/>
                    <a:pt x="857" y="3264"/>
                  </a:cubicBezTo>
                  <a:cubicBezTo>
                    <a:pt x="453" y="3276"/>
                    <a:pt x="357" y="3478"/>
                    <a:pt x="310" y="3764"/>
                  </a:cubicBezTo>
                  <a:cubicBezTo>
                    <a:pt x="274" y="3918"/>
                    <a:pt x="0" y="3954"/>
                    <a:pt x="107" y="4157"/>
                  </a:cubicBezTo>
                  <a:cubicBezTo>
                    <a:pt x="417" y="4800"/>
                    <a:pt x="369" y="5526"/>
                    <a:pt x="572" y="6193"/>
                  </a:cubicBezTo>
                  <a:cubicBezTo>
                    <a:pt x="691" y="6585"/>
                    <a:pt x="810" y="7002"/>
                    <a:pt x="917" y="7407"/>
                  </a:cubicBezTo>
                  <a:cubicBezTo>
                    <a:pt x="1036" y="7824"/>
                    <a:pt x="1274" y="8205"/>
                    <a:pt x="1643" y="8538"/>
                  </a:cubicBezTo>
                  <a:cubicBezTo>
                    <a:pt x="1788" y="8665"/>
                    <a:pt x="1901" y="8714"/>
                    <a:pt x="2003" y="8714"/>
                  </a:cubicBezTo>
                  <a:cubicBezTo>
                    <a:pt x="2111" y="8714"/>
                    <a:pt x="2206" y="8659"/>
                    <a:pt x="2310" y="8586"/>
                  </a:cubicBezTo>
                  <a:cubicBezTo>
                    <a:pt x="2679" y="8336"/>
                    <a:pt x="3060" y="8098"/>
                    <a:pt x="3453" y="7871"/>
                  </a:cubicBezTo>
                  <a:cubicBezTo>
                    <a:pt x="3798" y="7657"/>
                    <a:pt x="4143" y="7455"/>
                    <a:pt x="4513" y="7264"/>
                  </a:cubicBezTo>
                  <a:cubicBezTo>
                    <a:pt x="4953" y="7026"/>
                    <a:pt x="5358" y="6693"/>
                    <a:pt x="5822" y="6490"/>
                  </a:cubicBezTo>
                  <a:cubicBezTo>
                    <a:pt x="6287" y="6288"/>
                    <a:pt x="6679" y="5966"/>
                    <a:pt x="7144" y="5752"/>
                  </a:cubicBezTo>
                  <a:cubicBezTo>
                    <a:pt x="7834" y="5431"/>
                    <a:pt x="8465" y="5014"/>
                    <a:pt x="9144" y="4669"/>
                  </a:cubicBezTo>
                  <a:cubicBezTo>
                    <a:pt x="9644" y="4407"/>
                    <a:pt x="10025" y="3990"/>
                    <a:pt x="10454" y="3633"/>
                  </a:cubicBezTo>
                  <a:cubicBezTo>
                    <a:pt x="10537" y="3573"/>
                    <a:pt x="10525" y="3442"/>
                    <a:pt x="10454" y="3335"/>
                  </a:cubicBezTo>
                  <a:cubicBezTo>
                    <a:pt x="10211" y="2944"/>
                    <a:pt x="9893" y="2666"/>
                    <a:pt x="9385" y="2666"/>
                  </a:cubicBezTo>
                  <a:cubicBezTo>
                    <a:pt x="9320" y="2666"/>
                    <a:pt x="9251" y="2671"/>
                    <a:pt x="9180" y="2680"/>
                  </a:cubicBezTo>
                  <a:cubicBezTo>
                    <a:pt x="9156" y="2688"/>
                    <a:pt x="9131" y="2691"/>
                    <a:pt x="9105" y="2691"/>
                  </a:cubicBezTo>
                  <a:cubicBezTo>
                    <a:pt x="8977" y="2691"/>
                    <a:pt x="8827" y="2609"/>
                    <a:pt x="8668" y="2609"/>
                  </a:cubicBezTo>
                  <a:cubicBezTo>
                    <a:pt x="8442" y="2609"/>
                    <a:pt x="8513" y="2430"/>
                    <a:pt x="8549" y="2371"/>
                  </a:cubicBezTo>
                  <a:cubicBezTo>
                    <a:pt x="8656" y="2204"/>
                    <a:pt x="8704" y="2013"/>
                    <a:pt x="8799" y="1859"/>
                  </a:cubicBezTo>
                  <a:cubicBezTo>
                    <a:pt x="9061" y="1454"/>
                    <a:pt x="9299" y="1037"/>
                    <a:pt x="9454" y="585"/>
                  </a:cubicBezTo>
                  <a:cubicBezTo>
                    <a:pt x="9513" y="454"/>
                    <a:pt x="9704" y="108"/>
                    <a:pt x="9346" y="37"/>
                  </a:cubicBezTo>
                  <a:cubicBezTo>
                    <a:pt x="9224" y="12"/>
                    <a:pt x="9101" y="0"/>
                    <a:pt x="8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3556181" y="2023945"/>
              <a:ext cx="191732" cy="146240"/>
            </a:xfrm>
            <a:custGeom>
              <a:rect b="b" l="l" r="r" t="t"/>
              <a:pathLst>
                <a:path extrusionOk="0" h="7384" w="9681">
                  <a:moveTo>
                    <a:pt x="5884" y="0"/>
                  </a:moveTo>
                  <a:cubicBezTo>
                    <a:pt x="5797" y="0"/>
                    <a:pt x="5784" y="67"/>
                    <a:pt x="5751" y="145"/>
                  </a:cubicBezTo>
                  <a:cubicBezTo>
                    <a:pt x="5132" y="1335"/>
                    <a:pt x="4799" y="2645"/>
                    <a:pt x="4382" y="3907"/>
                  </a:cubicBezTo>
                  <a:cubicBezTo>
                    <a:pt x="4192" y="4502"/>
                    <a:pt x="4001" y="5109"/>
                    <a:pt x="3882" y="5741"/>
                  </a:cubicBezTo>
                  <a:cubicBezTo>
                    <a:pt x="2701" y="4710"/>
                    <a:pt x="471" y="3284"/>
                    <a:pt x="33" y="3284"/>
                  </a:cubicBezTo>
                  <a:cubicBezTo>
                    <a:pt x="21" y="3284"/>
                    <a:pt x="10" y="3286"/>
                    <a:pt x="1" y="3288"/>
                  </a:cubicBezTo>
                  <a:cubicBezTo>
                    <a:pt x="84" y="3514"/>
                    <a:pt x="370" y="3562"/>
                    <a:pt x="429" y="3788"/>
                  </a:cubicBezTo>
                  <a:cubicBezTo>
                    <a:pt x="644" y="4538"/>
                    <a:pt x="894" y="5264"/>
                    <a:pt x="1215" y="5967"/>
                  </a:cubicBezTo>
                  <a:cubicBezTo>
                    <a:pt x="1465" y="6538"/>
                    <a:pt x="1703" y="7038"/>
                    <a:pt x="2227" y="7384"/>
                  </a:cubicBezTo>
                  <a:cubicBezTo>
                    <a:pt x="2310" y="7169"/>
                    <a:pt x="2489" y="6931"/>
                    <a:pt x="2346" y="6741"/>
                  </a:cubicBezTo>
                  <a:cubicBezTo>
                    <a:pt x="2037" y="6324"/>
                    <a:pt x="1858" y="5836"/>
                    <a:pt x="1620" y="5383"/>
                  </a:cubicBezTo>
                  <a:cubicBezTo>
                    <a:pt x="1465" y="5098"/>
                    <a:pt x="1275" y="4848"/>
                    <a:pt x="1096" y="4598"/>
                  </a:cubicBezTo>
                  <a:cubicBezTo>
                    <a:pt x="1142" y="4545"/>
                    <a:pt x="1181" y="4529"/>
                    <a:pt x="1212" y="4529"/>
                  </a:cubicBezTo>
                  <a:cubicBezTo>
                    <a:pt x="1238" y="4529"/>
                    <a:pt x="1259" y="4539"/>
                    <a:pt x="1275" y="4550"/>
                  </a:cubicBezTo>
                  <a:cubicBezTo>
                    <a:pt x="1929" y="5014"/>
                    <a:pt x="2608" y="5479"/>
                    <a:pt x="3239" y="5967"/>
                  </a:cubicBezTo>
                  <a:cubicBezTo>
                    <a:pt x="3512" y="6177"/>
                    <a:pt x="3775" y="6301"/>
                    <a:pt x="4003" y="6301"/>
                  </a:cubicBezTo>
                  <a:cubicBezTo>
                    <a:pt x="4252" y="6301"/>
                    <a:pt x="4460" y="6154"/>
                    <a:pt x="4596" y="5812"/>
                  </a:cubicBezTo>
                  <a:cubicBezTo>
                    <a:pt x="4763" y="5371"/>
                    <a:pt x="4858" y="4895"/>
                    <a:pt x="5001" y="4443"/>
                  </a:cubicBezTo>
                  <a:cubicBezTo>
                    <a:pt x="5251" y="3645"/>
                    <a:pt x="5466" y="2824"/>
                    <a:pt x="5692" y="2002"/>
                  </a:cubicBezTo>
                  <a:cubicBezTo>
                    <a:pt x="5716" y="1931"/>
                    <a:pt x="5704" y="1883"/>
                    <a:pt x="5787" y="1883"/>
                  </a:cubicBezTo>
                  <a:cubicBezTo>
                    <a:pt x="5906" y="1895"/>
                    <a:pt x="5906" y="1978"/>
                    <a:pt x="5930" y="2062"/>
                  </a:cubicBezTo>
                  <a:cubicBezTo>
                    <a:pt x="5942" y="2145"/>
                    <a:pt x="5823" y="2169"/>
                    <a:pt x="5835" y="2288"/>
                  </a:cubicBezTo>
                  <a:cubicBezTo>
                    <a:pt x="5930" y="3205"/>
                    <a:pt x="5990" y="4121"/>
                    <a:pt x="6073" y="5026"/>
                  </a:cubicBezTo>
                  <a:cubicBezTo>
                    <a:pt x="6090" y="5219"/>
                    <a:pt x="6284" y="5347"/>
                    <a:pt x="6465" y="5347"/>
                  </a:cubicBezTo>
                  <a:cubicBezTo>
                    <a:pt x="6540" y="5347"/>
                    <a:pt x="6612" y="5325"/>
                    <a:pt x="6668" y="5276"/>
                  </a:cubicBezTo>
                  <a:cubicBezTo>
                    <a:pt x="6990" y="4990"/>
                    <a:pt x="7168" y="4574"/>
                    <a:pt x="7561" y="4371"/>
                  </a:cubicBezTo>
                  <a:cubicBezTo>
                    <a:pt x="7871" y="4217"/>
                    <a:pt x="7942" y="3836"/>
                    <a:pt x="8240" y="3657"/>
                  </a:cubicBezTo>
                  <a:cubicBezTo>
                    <a:pt x="8295" y="3629"/>
                    <a:pt x="8329" y="3566"/>
                    <a:pt x="8380" y="3566"/>
                  </a:cubicBezTo>
                  <a:cubicBezTo>
                    <a:pt x="8395" y="3566"/>
                    <a:pt x="8411" y="3572"/>
                    <a:pt x="8430" y="3586"/>
                  </a:cubicBezTo>
                  <a:cubicBezTo>
                    <a:pt x="8502" y="3645"/>
                    <a:pt x="8454" y="3716"/>
                    <a:pt x="8430" y="3776"/>
                  </a:cubicBezTo>
                  <a:cubicBezTo>
                    <a:pt x="8311" y="4121"/>
                    <a:pt x="8192" y="4478"/>
                    <a:pt x="8073" y="4824"/>
                  </a:cubicBezTo>
                  <a:cubicBezTo>
                    <a:pt x="7906" y="5276"/>
                    <a:pt x="7859" y="5741"/>
                    <a:pt x="7668" y="6181"/>
                  </a:cubicBezTo>
                  <a:cubicBezTo>
                    <a:pt x="7573" y="6395"/>
                    <a:pt x="7561" y="6633"/>
                    <a:pt x="7668" y="6872"/>
                  </a:cubicBezTo>
                  <a:cubicBezTo>
                    <a:pt x="7716" y="6979"/>
                    <a:pt x="7621" y="7169"/>
                    <a:pt x="7871" y="7181"/>
                  </a:cubicBezTo>
                  <a:cubicBezTo>
                    <a:pt x="8085" y="7181"/>
                    <a:pt x="8145" y="7062"/>
                    <a:pt x="8180" y="6895"/>
                  </a:cubicBezTo>
                  <a:cubicBezTo>
                    <a:pt x="8276" y="6538"/>
                    <a:pt x="8323" y="6169"/>
                    <a:pt x="8442" y="5824"/>
                  </a:cubicBezTo>
                  <a:cubicBezTo>
                    <a:pt x="8645" y="5300"/>
                    <a:pt x="8871" y="4776"/>
                    <a:pt x="8835" y="4193"/>
                  </a:cubicBezTo>
                  <a:cubicBezTo>
                    <a:pt x="8835" y="4169"/>
                    <a:pt x="8895" y="4133"/>
                    <a:pt x="8918" y="4109"/>
                  </a:cubicBezTo>
                  <a:cubicBezTo>
                    <a:pt x="9061" y="4026"/>
                    <a:pt x="9061" y="3883"/>
                    <a:pt x="9109" y="3740"/>
                  </a:cubicBezTo>
                  <a:cubicBezTo>
                    <a:pt x="9276" y="3276"/>
                    <a:pt x="9299" y="2776"/>
                    <a:pt x="9430" y="2288"/>
                  </a:cubicBezTo>
                  <a:cubicBezTo>
                    <a:pt x="9454" y="2204"/>
                    <a:pt x="9680" y="2121"/>
                    <a:pt x="9478" y="2014"/>
                  </a:cubicBezTo>
                  <a:cubicBezTo>
                    <a:pt x="9436" y="1991"/>
                    <a:pt x="9387" y="1980"/>
                    <a:pt x="9337" y="1980"/>
                  </a:cubicBezTo>
                  <a:cubicBezTo>
                    <a:pt x="9231" y="1980"/>
                    <a:pt x="9122" y="2028"/>
                    <a:pt x="9073" y="2109"/>
                  </a:cubicBezTo>
                  <a:cubicBezTo>
                    <a:pt x="8883" y="2454"/>
                    <a:pt x="8514" y="2621"/>
                    <a:pt x="8252" y="2883"/>
                  </a:cubicBezTo>
                  <a:cubicBezTo>
                    <a:pt x="7764" y="3359"/>
                    <a:pt x="7240" y="3824"/>
                    <a:pt x="6704" y="4312"/>
                  </a:cubicBezTo>
                  <a:cubicBezTo>
                    <a:pt x="6561" y="3824"/>
                    <a:pt x="6609" y="3335"/>
                    <a:pt x="6537" y="2859"/>
                  </a:cubicBezTo>
                  <a:cubicBezTo>
                    <a:pt x="6466" y="2419"/>
                    <a:pt x="6394" y="1978"/>
                    <a:pt x="6323" y="1538"/>
                  </a:cubicBezTo>
                  <a:cubicBezTo>
                    <a:pt x="6240" y="1073"/>
                    <a:pt x="6192" y="585"/>
                    <a:pt x="6013" y="133"/>
                  </a:cubicBezTo>
                  <a:cubicBezTo>
                    <a:pt x="5990" y="73"/>
                    <a:pt x="5978" y="14"/>
                    <a:pt x="5906" y="2"/>
                  </a:cubicBezTo>
                  <a:cubicBezTo>
                    <a:pt x="5898" y="1"/>
                    <a:pt x="5891" y="0"/>
                    <a:pt x="5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3663015" y="2175778"/>
              <a:ext cx="222133" cy="121543"/>
            </a:xfrm>
            <a:custGeom>
              <a:rect b="b" l="l" r="r" t="t"/>
              <a:pathLst>
                <a:path extrusionOk="0" h="6137" w="11216">
                  <a:moveTo>
                    <a:pt x="2329" y="543"/>
                  </a:moveTo>
                  <a:cubicBezTo>
                    <a:pt x="2369" y="543"/>
                    <a:pt x="2415" y="562"/>
                    <a:pt x="2465" y="575"/>
                  </a:cubicBezTo>
                  <a:cubicBezTo>
                    <a:pt x="2792" y="666"/>
                    <a:pt x="3105" y="833"/>
                    <a:pt x="3457" y="833"/>
                  </a:cubicBezTo>
                  <a:cubicBezTo>
                    <a:pt x="3567" y="833"/>
                    <a:pt x="3680" y="817"/>
                    <a:pt x="3798" y="777"/>
                  </a:cubicBezTo>
                  <a:cubicBezTo>
                    <a:pt x="3820" y="770"/>
                    <a:pt x="3843" y="767"/>
                    <a:pt x="3866" y="767"/>
                  </a:cubicBezTo>
                  <a:cubicBezTo>
                    <a:pt x="4046" y="767"/>
                    <a:pt x="4266" y="952"/>
                    <a:pt x="4477" y="1015"/>
                  </a:cubicBezTo>
                  <a:cubicBezTo>
                    <a:pt x="5298" y="1265"/>
                    <a:pt x="6108" y="1575"/>
                    <a:pt x="6930" y="1861"/>
                  </a:cubicBezTo>
                  <a:cubicBezTo>
                    <a:pt x="7406" y="2027"/>
                    <a:pt x="7906" y="2158"/>
                    <a:pt x="8394" y="2301"/>
                  </a:cubicBezTo>
                  <a:cubicBezTo>
                    <a:pt x="8763" y="2420"/>
                    <a:pt x="9108" y="2623"/>
                    <a:pt x="9501" y="2730"/>
                  </a:cubicBezTo>
                  <a:cubicBezTo>
                    <a:pt x="9680" y="2777"/>
                    <a:pt x="9870" y="2801"/>
                    <a:pt x="10061" y="2849"/>
                  </a:cubicBezTo>
                  <a:cubicBezTo>
                    <a:pt x="10335" y="2920"/>
                    <a:pt x="10251" y="3051"/>
                    <a:pt x="10192" y="3194"/>
                  </a:cubicBezTo>
                  <a:cubicBezTo>
                    <a:pt x="9966" y="3694"/>
                    <a:pt x="9620" y="4111"/>
                    <a:pt x="9359" y="4587"/>
                  </a:cubicBezTo>
                  <a:cubicBezTo>
                    <a:pt x="9239" y="4802"/>
                    <a:pt x="9180" y="5040"/>
                    <a:pt x="9013" y="5242"/>
                  </a:cubicBezTo>
                  <a:cubicBezTo>
                    <a:pt x="8902" y="5365"/>
                    <a:pt x="8801" y="5446"/>
                    <a:pt x="8632" y="5446"/>
                  </a:cubicBezTo>
                  <a:cubicBezTo>
                    <a:pt x="8620" y="5446"/>
                    <a:pt x="8609" y="5445"/>
                    <a:pt x="8597" y="5444"/>
                  </a:cubicBezTo>
                  <a:cubicBezTo>
                    <a:pt x="8108" y="5361"/>
                    <a:pt x="7608" y="5314"/>
                    <a:pt x="7120" y="5147"/>
                  </a:cubicBezTo>
                  <a:cubicBezTo>
                    <a:pt x="6334" y="4885"/>
                    <a:pt x="5549" y="4611"/>
                    <a:pt x="4763" y="4361"/>
                  </a:cubicBezTo>
                  <a:cubicBezTo>
                    <a:pt x="3989" y="4123"/>
                    <a:pt x="3251" y="3742"/>
                    <a:pt x="2489" y="3432"/>
                  </a:cubicBezTo>
                  <a:cubicBezTo>
                    <a:pt x="2262" y="3337"/>
                    <a:pt x="2215" y="3087"/>
                    <a:pt x="2036" y="2944"/>
                  </a:cubicBezTo>
                  <a:cubicBezTo>
                    <a:pt x="1786" y="2766"/>
                    <a:pt x="1596" y="2516"/>
                    <a:pt x="1298" y="2432"/>
                  </a:cubicBezTo>
                  <a:cubicBezTo>
                    <a:pt x="1072" y="2373"/>
                    <a:pt x="1143" y="2146"/>
                    <a:pt x="1084" y="2004"/>
                  </a:cubicBezTo>
                  <a:cubicBezTo>
                    <a:pt x="1036" y="1885"/>
                    <a:pt x="1250" y="1896"/>
                    <a:pt x="1310" y="1837"/>
                  </a:cubicBezTo>
                  <a:cubicBezTo>
                    <a:pt x="1596" y="1587"/>
                    <a:pt x="1989" y="1682"/>
                    <a:pt x="2286" y="1492"/>
                  </a:cubicBezTo>
                  <a:cubicBezTo>
                    <a:pt x="2548" y="1325"/>
                    <a:pt x="2596" y="992"/>
                    <a:pt x="2346" y="789"/>
                  </a:cubicBezTo>
                  <a:cubicBezTo>
                    <a:pt x="2274" y="730"/>
                    <a:pt x="2203" y="694"/>
                    <a:pt x="2239" y="611"/>
                  </a:cubicBezTo>
                  <a:cubicBezTo>
                    <a:pt x="2261" y="559"/>
                    <a:pt x="2292" y="543"/>
                    <a:pt x="2329" y="543"/>
                  </a:cubicBezTo>
                  <a:close/>
                  <a:moveTo>
                    <a:pt x="2109" y="0"/>
                  </a:moveTo>
                  <a:cubicBezTo>
                    <a:pt x="2059" y="0"/>
                    <a:pt x="2007" y="12"/>
                    <a:pt x="1953" y="39"/>
                  </a:cubicBezTo>
                  <a:cubicBezTo>
                    <a:pt x="1906" y="25"/>
                    <a:pt x="1864" y="19"/>
                    <a:pt x="1826" y="19"/>
                  </a:cubicBezTo>
                  <a:cubicBezTo>
                    <a:pt x="1670" y="19"/>
                    <a:pt x="1582" y="124"/>
                    <a:pt x="1524" y="230"/>
                  </a:cubicBezTo>
                  <a:cubicBezTo>
                    <a:pt x="1429" y="384"/>
                    <a:pt x="1500" y="551"/>
                    <a:pt x="1631" y="658"/>
                  </a:cubicBezTo>
                  <a:cubicBezTo>
                    <a:pt x="1929" y="908"/>
                    <a:pt x="1822" y="1099"/>
                    <a:pt x="1524" y="1194"/>
                  </a:cubicBezTo>
                  <a:cubicBezTo>
                    <a:pt x="1072" y="1349"/>
                    <a:pt x="679" y="1634"/>
                    <a:pt x="238" y="1825"/>
                  </a:cubicBezTo>
                  <a:cubicBezTo>
                    <a:pt x="48" y="1908"/>
                    <a:pt x="0" y="2051"/>
                    <a:pt x="107" y="2194"/>
                  </a:cubicBezTo>
                  <a:cubicBezTo>
                    <a:pt x="226" y="2385"/>
                    <a:pt x="381" y="2575"/>
                    <a:pt x="607" y="2658"/>
                  </a:cubicBezTo>
                  <a:cubicBezTo>
                    <a:pt x="953" y="2801"/>
                    <a:pt x="1191" y="3087"/>
                    <a:pt x="1500" y="3278"/>
                  </a:cubicBezTo>
                  <a:cubicBezTo>
                    <a:pt x="2036" y="3599"/>
                    <a:pt x="2370" y="4171"/>
                    <a:pt x="2953" y="4480"/>
                  </a:cubicBezTo>
                  <a:cubicBezTo>
                    <a:pt x="3370" y="4694"/>
                    <a:pt x="3810" y="4802"/>
                    <a:pt x="4239" y="4968"/>
                  </a:cubicBezTo>
                  <a:cubicBezTo>
                    <a:pt x="4644" y="5135"/>
                    <a:pt x="5132" y="5206"/>
                    <a:pt x="5537" y="5385"/>
                  </a:cubicBezTo>
                  <a:cubicBezTo>
                    <a:pt x="6049" y="5611"/>
                    <a:pt x="6572" y="5730"/>
                    <a:pt x="7096" y="5873"/>
                  </a:cubicBezTo>
                  <a:cubicBezTo>
                    <a:pt x="7404" y="5964"/>
                    <a:pt x="7723" y="6088"/>
                    <a:pt x="8031" y="6088"/>
                  </a:cubicBezTo>
                  <a:cubicBezTo>
                    <a:pt x="8045" y="6088"/>
                    <a:pt x="8059" y="6088"/>
                    <a:pt x="8073" y="6087"/>
                  </a:cubicBezTo>
                  <a:cubicBezTo>
                    <a:pt x="8088" y="6087"/>
                    <a:pt x="8103" y="6087"/>
                    <a:pt x="8118" y="6087"/>
                  </a:cubicBezTo>
                  <a:cubicBezTo>
                    <a:pt x="8323" y="6087"/>
                    <a:pt x="8532" y="6137"/>
                    <a:pt x="8724" y="6137"/>
                  </a:cubicBezTo>
                  <a:cubicBezTo>
                    <a:pt x="8809" y="6137"/>
                    <a:pt x="8890" y="6127"/>
                    <a:pt x="8966" y="6099"/>
                  </a:cubicBezTo>
                  <a:cubicBezTo>
                    <a:pt x="9466" y="5933"/>
                    <a:pt x="9740" y="5456"/>
                    <a:pt x="10049" y="5052"/>
                  </a:cubicBezTo>
                  <a:cubicBezTo>
                    <a:pt x="10359" y="4635"/>
                    <a:pt x="10454" y="4087"/>
                    <a:pt x="10799" y="3670"/>
                  </a:cubicBezTo>
                  <a:cubicBezTo>
                    <a:pt x="11216" y="3158"/>
                    <a:pt x="11085" y="2849"/>
                    <a:pt x="10525" y="2527"/>
                  </a:cubicBezTo>
                  <a:cubicBezTo>
                    <a:pt x="9990" y="2218"/>
                    <a:pt x="9406" y="2075"/>
                    <a:pt x="8835" y="1849"/>
                  </a:cubicBezTo>
                  <a:cubicBezTo>
                    <a:pt x="8708" y="1803"/>
                    <a:pt x="8638" y="1658"/>
                    <a:pt x="8473" y="1658"/>
                  </a:cubicBezTo>
                  <a:cubicBezTo>
                    <a:pt x="8467" y="1658"/>
                    <a:pt x="8460" y="1658"/>
                    <a:pt x="8454" y="1658"/>
                  </a:cubicBezTo>
                  <a:cubicBezTo>
                    <a:pt x="8435" y="1659"/>
                    <a:pt x="8417" y="1660"/>
                    <a:pt x="8399" y="1660"/>
                  </a:cubicBezTo>
                  <a:cubicBezTo>
                    <a:pt x="8054" y="1660"/>
                    <a:pt x="7757" y="1452"/>
                    <a:pt x="7418" y="1373"/>
                  </a:cubicBezTo>
                  <a:cubicBezTo>
                    <a:pt x="6977" y="1277"/>
                    <a:pt x="6561" y="1039"/>
                    <a:pt x="6132" y="884"/>
                  </a:cubicBezTo>
                  <a:cubicBezTo>
                    <a:pt x="5501" y="658"/>
                    <a:pt x="4822" y="551"/>
                    <a:pt x="4203" y="265"/>
                  </a:cubicBezTo>
                  <a:cubicBezTo>
                    <a:pt x="4045" y="193"/>
                    <a:pt x="3879" y="149"/>
                    <a:pt x="3717" y="149"/>
                  </a:cubicBezTo>
                  <a:cubicBezTo>
                    <a:pt x="3586" y="149"/>
                    <a:pt x="3456" y="178"/>
                    <a:pt x="3334" y="241"/>
                  </a:cubicBezTo>
                  <a:cubicBezTo>
                    <a:pt x="3247" y="290"/>
                    <a:pt x="3171" y="304"/>
                    <a:pt x="3095" y="304"/>
                  </a:cubicBezTo>
                  <a:cubicBezTo>
                    <a:pt x="3004" y="304"/>
                    <a:pt x="2914" y="284"/>
                    <a:pt x="2810" y="277"/>
                  </a:cubicBezTo>
                  <a:cubicBezTo>
                    <a:pt x="2536" y="248"/>
                    <a:pt x="2342" y="0"/>
                    <a:pt x="2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658756" y="2260765"/>
              <a:ext cx="61811" cy="62485"/>
            </a:xfrm>
            <a:custGeom>
              <a:rect b="b" l="l" r="r" t="t"/>
              <a:pathLst>
                <a:path extrusionOk="0" h="3155" w="3121">
                  <a:moveTo>
                    <a:pt x="1001" y="725"/>
                  </a:moveTo>
                  <a:lnTo>
                    <a:pt x="1001" y="725"/>
                  </a:lnTo>
                  <a:cubicBezTo>
                    <a:pt x="1477" y="1070"/>
                    <a:pt x="1882" y="1332"/>
                    <a:pt x="2227" y="1630"/>
                  </a:cubicBezTo>
                  <a:cubicBezTo>
                    <a:pt x="2346" y="1725"/>
                    <a:pt x="2227" y="1892"/>
                    <a:pt x="2084" y="1975"/>
                  </a:cubicBezTo>
                  <a:cubicBezTo>
                    <a:pt x="1763" y="2166"/>
                    <a:pt x="1406" y="2261"/>
                    <a:pt x="1049" y="2332"/>
                  </a:cubicBezTo>
                  <a:cubicBezTo>
                    <a:pt x="1021" y="2338"/>
                    <a:pt x="998" y="2341"/>
                    <a:pt x="977" y="2341"/>
                  </a:cubicBezTo>
                  <a:cubicBezTo>
                    <a:pt x="832" y="2341"/>
                    <a:pt x="824" y="2208"/>
                    <a:pt x="834" y="2094"/>
                  </a:cubicBezTo>
                  <a:cubicBezTo>
                    <a:pt x="882" y="1820"/>
                    <a:pt x="918" y="1523"/>
                    <a:pt x="1025" y="1273"/>
                  </a:cubicBezTo>
                  <a:cubicBezTo>
                    <a:pt x="1084" y="1118"/>
                    <a:pt x="1061" y="999"/>
                    <a:pt x="1001" y="725"/>
                  </a:cubicBezTo>
                  <a:close/>
                  <a:moveTo>
                    <a:pt x="904" y="0"/>
                  </a:moveTo>
                  <a:cubicBezTo>
                    <a:pt x="760" y="0"/>
                    <a:pt x="639" y="98"/>
                    <a:pt x="656" y="165"/>
                  </a:cubicBezTo>
                  <a:cubicBezTo>
                    <a:pt x="715" y="570"/>
                    <a:pt x="513" y="903"/>
                    <a:pt x="430" y="1249"/>
                  </a:cubicBezTo>
                  <a:cubicBezTo>
                    <a:pt x="334" y="1642"/>
                    <a:pt x="406" y="2046"/>
                    <a:pt x="203" y="2416"/>
                  </a:cubicBezTo>
                  <a:cubicBezTo>
                    <a:pt x="1" y="2773"/>
                    <a:pt x="168" y="2987"/>
                    <a:pt x="572" y="3130"/>
                  </a:cubicBezTo>
                  <a:cubicBezTo>
                    <a:pt x="619" y="3148"/>
                    <a:pt x="660" y="3155"/>
                    <a:pt x="698" y="3155"/>
                  </a:cubicBezTo>
                  <a:cubicBezTo>
                    <a:pt x="786" y="3155"/>
                    <a:pt x="858" y="3116"/>
                    <a:pt x="941" y="3082"/>
                  </a:cubicBezTo>
                  <a:cubicBezTo>
                    <a:pt x="1442" y="2880"/>
                    <a:pt x="1918" y="2642"/>
                    <a:pt x="2454" y="2570"/>
                  </a:cubicBezTo>
                  <a:cubicBezTo>
                    <a:pt x="2787" y="2523"/>
                    <a:pt x="3073" y="2404"/>
                    <a:pt x="3108" y="2011"/>
                  </a:cubicBezTo>
                  <a:cubicBezTo>
                    <a:pt x="3120" y="1820"/>
                    <a:pt x="3049" y="1677"/>
                    <a:pt x="2906" y="1546"/>
                  </a:cubicBezTo>
                  <a:cubicBezTo>
                    <a:pt x="2323" y="1034"/>
                    <a:pt x="1715" y="522"/>
                    <a:pt x="1084" y="58"/>
                  </a:cubicBezTo>
                  <a:cubicBezTo>
                    <a:pt x="1026" y="17"/>
                    <a:pt x="963" y="0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670085" y="2345811"/>
              <a:ext cx="19825" cy="77339"/>
            </a:xfrm>
            <a:custGeom>
              <a:rect b="b" l="l" r="r" t="t"/>
              <a:pathLst>
                <a:path extrusionOk="0" h="3905" w="1001">
                  <a:moveTo>
                    <a:pt x="311" y="0"/>
                  </a:moveTo>
                  <a:cubicBezTo>
                    <a:pt x="295" y="0"/>
                    <a:pt x="279" y="1"/>
                    <a:pt x="262" y="3"/>
                  </a:cubicBezTo>
                  <a:cubicBezTo>
                    <a:pt x="0" y="27"/>
                    <a:pt x="60" y="265"/>
                    <a:pt x="60" y="431"/>
                  </a:cubicBezTo>
                  <a:cubicBezTo>
                    <a:pt x="72" y="848"/>
                    <a:pt x="72" y="1277"/>
                    <a:pt x="108" y="1682"/>
                  </a:cubicBezTo>
                  <a:cubicBezTo>
                    <a:pt x="143" y="2289"/>
                    <a:pt x="203" y="2896"/>
                    <a:pt x="262" y="3503"/>
                  </a:cubicBezTo>
                  <a:cubicBezTo>
                    <a:pt x="286" y="3741"/>
                    <a:pt x="500" y="3848"/>
                    <a:pt x="667" y="3896"/>
                  </a:cubicBezTo>
                  <a:cubicBezTo>
                    <a:pt x="687" y="3902"/>
                    <a:pt x="705" y="3905"/>
                    <a:pt x="720" y="3905"/>
                  </a:cubicBezTo>
                  <a:cubicBezTo>
                    <a:pt x="857" y="3905"/>
                    <a:pt x="804" y="3683"/>
                    <a:pt x="858" y="3586"/>
                  </a:cubicBezTo>
                  <a:cubicBezTo>
                    <a:pt x="905" y="3503"/>
                    <a:pt x="941" y="3384"/>
                    <a:pt x="929" y="3289"/>
                  </a:cubicBezTo>
                  <a:cubicBezTo>
                    <a:pt x="858" y="2682"/>
                    <a:pt x="1001" y="2086"/>
                    <a:pt x="870" y="1479"/>
                  </a:cubicBezTo>
                  <a:cubicBezTo>
                    <a:pt x="834" y="1265"/>
                    <a:pt x="655" y="1027"/>
                    <a:pt x="786" y="777"/>
                  </a:cubicBezTo>
                  <a:cubicBezTo>
                    <a:pt x="905" y="610"/>
                    <a:pt x="834" y="455"/>
                    <a:pt x="762" y="312"/>
                  </a:cubicBezTo>
                  <a:cubicBezTo>
                    <a:pt x="674" y="136"/>
                    <a:pt x="514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3596981" y="2333254"/>
              <a:ext cx="41293" cy="60702"/>
            </a:xfrm>
            <a:custGeom>
              <a:rect b="b" l="l" r="r" t="t"/>
              <a:pathLst>
                <a:path extrusionOk="0" h="3065" w="2085">
                  <a:moveTo>
                    <a:pt x="1658" y="1"/>
                  </a:moveTo>
                  <a:cubicBezTo>
                    <a:pt x="1549" y="1"/>
                    <a:pt x="1415" y="114"/>
                    <a:pt x="1405" y="160"/>
                  </a:cubicBezTo>
                  <a:cubicBezTo>
                    <a:pt x="1227" y="625"/>
                    <a:pt x="810" y="934"/>
                    <a:pt x="691" y="1399"/>
                  </a:cubicBezTo>
                  <a:cubicBezTo>
                    <a:pt x="655" y="1530"/>
                    <a:pt x="584" y="1625"/>
                    <a:pt x="524" y="1732"/>
                  </a:cubicBezTo>
                  <a:cubicBezTo>
                    <a:pt x="381" y="1994"/>
                    <a:pt x="155" y="2232"/>
                    <a:pt x="120" y="2554"/>
                  </a:cubicBezTo>
                  <a:cubicBezTo>
                    <a:pt x="96" y="2756"/>
                    <a:pt x="0" y="3006"/>
                    <a:pt x="250" y="3054"/>
                  </a:cubicBezTo>
                  <a:cubicBezTo>
                    <a:pt x="286" y="3061"/>
                    <a:pt x="323" y="3065"/>
                    <a:pt x="360" y="3065"/>
                  </a:cubicBezTo>
                  <a:cubicBezTo>
                    <a:pt x="564" y="3065"/>
                    <a:pt x="785" y="2957"/>
                    <a:pt x="846" y="2756"/>
                  </a:cubicBezTo>
                  <a:cubicBezTo>
                    <a:pt x="1012" y="2244"/>
                    <a:pt x="1382" y="1839"/>
                    <a:pt x="1584" y="1351"/>
                  </a:cubicBezTo>
                  <a:cubicBezTo>
                    <a:pt x="1715" y="1042"/>
                    <a:pt x="2084" y="863"/>
                    <a:pt x="2025" y="482"/>
                  </a:cubicBezTo>
                  <a:cubicBezTo>
                    <a:pt x="2072" y="220"/>
                    <a:pt x="1870" y="125"/>
                    <a:pt x="1739" y="30"/>
                  </a:cubicBezTo>
                  <a:cubicBezTo>
                    <a:pt x="1716" y="9"/>
                    <a:pt x="1688" y="1"/>
                    <a:pt x="1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3755212" y="2109764"/>
              <a:ext cx="45769" cy="49612"/>
            </a:xfrm>
            <a:custGeom>
              <a:rect b="b" l="l" r="r" t="t"/>
              <a:pathLst>
                <a:path extrusionOk="0" h="2505" w="2311">
                  <a:moveTo>
                    <a:pt x="2090" y="0"/>
                  </a:moveTo>
                  <a:cubicBezTo>
                    <a:pt x="2039" y="0"/>
                    <a:pt x="1985" y="17"/>
                    <a:pt x="1917" y="62"/>
                  </a:cubicBezTo>
                  <a:cubicBezTo>
                    <a:pt x="1227" y="550"/>
                    <a:pt x="774" y="1277"/>
                    <a:pt x="167" y="1848"/>
                  </a:cubicBezTo>
                  <a:cubicBezTo>
                    <a:pt x="120" y="1884"/>
                    <a:pt x="132" y="1991"/>
                    <a:pt x="96" y="2062"/>
                  </a:cubicBezTo>
                  <a:cubicBezTo>
                    <a:pt x="1" y="2241"/>
                    <a:pt x="1" y="2431"/>
                    <a:pt x="215" y="2479"/>
                  </a:cubicBezTo>
                  <a:cubicBezTo>
                    <a:pt x="264" y="2494"/>
                    <a:pt x="318" y="2504"/>
                    <a:pt x="373" y="2504"/>
                  </a:cubicBezTo>
                  <a:cubicBezTo>
                    <a:pt x="493" y="2504"/>
                    <a:pt x="614" y="2456"/>
                    <a:pt x="679" y="2300"/>
                  </a:cubicBezTo>
                  <a:cubicBezTo>
                    <a:pt x="727" y="2170"/>
                    <a:pt x="763" y="2015"/>
                    <a:pt x="870" y="1955"/>
                  </a:cubicBezTo>
                  <a:cubicBezTo>
                    <a:pt x="1382" y="1634"/>
                    <a:pt x="1632" y="1074"/>
                    <a:pt x="2072" y="681"/>
                  </a:cubicBezTo>
                  <a:cubicBezTo>
                    <a:pt x="2179" y="586"/>
                    <a:pt x="2275" y="419"/>
                    <a:pt x="2239" y="229"/>
                  </a:cubicBezTo>
                  <a:cubicBezTo>
                    <a:pt x="2215" y="157"/>
                    <a:pt x="2310" y="50"/>
                    <a:pt x="2179" y="15"/>
                  </a:cubicBezTo>
                  <a:cubicBezTo>
                    <a:pt x="2149" y="6"/>
                    <a:pt x="2120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3729979" y="2328996"/>
              <a:ext cx="33035" cy="50701"/>
            </a:xfrm>
            <a:custGeom>
              <a:rect b="b" l="l" r="r" t="t"/>
              <a:pathLst>
                <a:path extrusionOk="0" h="2560" w="1668">
                  <a:moveTo>
                    <a:pt x="263" y="0"/>
                  </a:moveTo>
                  <a:cubicBezTo>
                    <a:pt x="240" y="0"/>
                    <a:pt x="216" y="6"/>
                    <a:pt x="191" y="18"/>
                  </a:cubicBezTo>
                  <a:cubicBezTo>
                    <a:pt x="60" y="78"/>
                    <a:pt x="1" y="221"/>
                    <a:pt x="60" y="352"/>
                  </a:cubicBezTo>
                  <a:cubicBezTo>
                    <a:pt x="12" y="483"/>
                    <a:pt x="36" y="578"/>
                    <a:pt x="96" y="673"/>
                  </a:cubicBezTo>
                  <a:cubicBezTo>
                    <a:pt x="417" y="1221"/>
                    <a:pt x="703" y="1780"/>
                    <a:pt x="1084" y="2292"/>
                  </a:cubicBezTo>
                  <a:cubicBezTo>
                    <a:pt x="1161" y="2399"/>
                    <a:pt x="1238" y="2560"/>
                    <a:pt x="1373" y="2560"/>
                  </a:cubicBezTo>
                  <a:cubicBezTo>
                    <a:pt x="1404" y="2560"/>
                    <a:pt x="1439" y="2551"/>
                    <a:pt x="1477" y="2531"/>
                  </a:cubicBezTo>
                  <a:cubicBezTo>
                    <a:pt x="1667" y="2435"/>
                    <a:pt x="1656" y="2185"/>
                    <a:pt x="1596" y="2030"/>
                  </a:cubicBezTo>
                  <a:cubicBezTo>
                    <a:pt x="1334" y="1352"/>
                    <a:pt x="989" y="733"/>
                    <a:pt x="501" y="197"/>
                  </a:cubicBezTo>
                  <a:cubicBezTo>
                    <a:pt x="442" y="119"/>
                    <a:pt x="367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3524828" y="2134086"/>
              <a:ext cx="40105" cy="48126"/>
            </a:xfrm>
            <a:custGeom>
              <a:rect b="b" l="l" r="r" t="t"/>
              <a:pathLst>
                <a:path extrusionOk="0" h="2430" w="2025">
                  <a:moveTo>
                    <a:pt x="0" y="1"/>
                  </a:moveTo>
                  <a:lnTo>
                    <a:pt x="0" y="1"/>
                  </a:lnTo>
                  <a:cubicBezTo>
                    <a:pt x="274" y="1013"/>
                    <a:pt x="941" y="1632"/>
                    <a:pt x="1524" y="2323"/>
                  </a:cubicBezTo>
                  <a:cubicBezTo>
                    <a:pt x="1580" y="2392"/>
                    <a:pt x="1635" y="2429"/>
                    <a:pt x="1702" y="2429"/>
                  </a:cubicBezTo>
                  <a:cubicBezTo>
                    <a:pt x="1751" y="2429"/>
                    <a:pt x="1805" y="2410"/>
                    <a:pt x="1869" y="2370"/>
                  </a:cubicBezTo>
                  <a:cubicBezTo>
                    <a:pt x="2024" y="2287"/>
                    <a:pt x="2000" y="2156"/>
                    <a:pt x="1953" y="2049"/>
                  </a:cubicBezTo>
                  <a:cubicBezTo>
                    <a:pt x="1846" y="1787"/>
                    <a:pt x="1607" y="1596"/>
                    <a:pt x="1465" y="1382"/>
                  </a:cubicBezTo>
                  <a:cubicBezTo>
                    <a:pt x="1084" y="822"/>
                    <a:pt x="524" y="5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Geoffrey Moore’s template to create your value proposition</a:t>
            </a:r>
            <a:endParaRPr/>
          </a:p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Noha Hassan Abdullah</a:t>
            </a:r>
            <a:endParaRPr/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a Value Proposition</a:t>
            </a:r>
            <a:endParaRPr/>
          </a:p>
        </p:txBody>
      </p:sp>
      <p:sp>
        <p:nvSpPr>
          <p:cNvPr id="204" name="Google Shape;204;p23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For [target customer], who [statement of need], the [product/service] is a [category] that [key benefit]. Unlike [competitor], our product [primary differentiation]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your value proposition to the group, and we’ll provide feedback.</a:t>
            </a:r>
            <a:endParaRPr/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&amp; Discuss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75" y="1345926"/>
            <a:ext cx="5306071" cy="338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