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1"/>
  </p:notesMasterIdLst>
  <p:sldIdLst>
    <p:sldId id="256" r:id="rId2"/>
    <p:sldId id="333" r:id="rId3"/>
    <p:sldId id="311" r:id="rId4"/>
    <p:sldId id="257" r:id="rId5"/>
    <p:sldId id="314" r:id="rId6"/>
    <p:sldId id="336" r:id="rId7"/>
    <p:sldId id="338" r:id="rId8"/>
    <p:sldId id="334" r:id="rId9"/>
    <p:sldId id="33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>
      <p:cViewPr varScale="1">
        <p:scale>
          <a:sx n="83" d="100"/>
          <a:sy n="83" d="100"/>
        </p:scale>
        <p:origin x="9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A6109-85BC-4338-BF16-41276544C3BC}" type="datetimeFigureOut">
              <a:rPr lang="en-CA" smtClean="0"/>
              <a:pPr/>
              <a:t>2022-01-23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F7D10-AEF6-434F-ACBC-314D7296FD3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F7D10-AEF6-434F-ACBC-314D7296FD33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F7D10-AEF6-434F-ACBC-314D7296FD33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D6687D5-8242-483D-B847-E129A0FE40C7}" type="datetime1">
              <a:rPr lang="en-US" smtClean="0"/>
              <a:t>23-Jan-22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8E4A-A0C7-44FC-92CA-B021B7FB669B}" type="datetime1">
              <a:rPr lang="en-US" smtClean="0"/>
              <a:t>23-Jan-22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74CD-CDDC-4ED3-B188-6084546A568D}" type="datetime1">
              <a:rPr lang="en-US" smtClean="0"/>
              <a:t>23-Jan-22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25B2-CEE4-4FB1-95CF-429349262222}" type="datetime1">
              <a:rPr lang="en-US" smtClean="0"/>
              <a:t>23-Jan-22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EA9C75D-8AFD-497F-BBDD-697359324D0F}" type="datetime1">
              <a:rPr lang="en-US" smtClean="0"/>
              <a:t>23-Jan-22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8E3-CACA-4CFC-B6BA-7E6F4B2CD98D}" type="datetime1">
              <a:rPr lang="en-US" smtClean="0"/>
              <a:t>23-Jan-22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C54C-4332-4880-9F47-489AD3033CD5}" type="datetime1">
              <a:rPr lang="en-US" smtClean="0"/>
              <a:t>23-Jan-22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8284-422A-4F01-B927-F13D33F2E40D}" type="datetime1">
              <a:rPr lang="en-US" smtClean="0"/>
              <a:t>23-Jan-22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E097-40C5-4169-B75E-A19F3412353F}" type="datetime1">
              <a:rPr lang="en-US" smtClean="0"/>
              <a:t>23-Jan-22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882D-0979-437D-B833-2ABB535EE7F9}" type="datetime1">
              <a:rPr lang="en-US" smtClean="0"/>
              <a:t>23-Jan-22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C8B1-17AF-441F-A400-566DD948EC7A}" type="datetime1">
              <a:rPr lang="en-US" smtClean="0"/>
              <a:t>23-Jan-22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14A235-97EA-4257-8641-BBDEE156BB6B}" type="datetime1">
              <a:rPr lang="en-US" smtClean="0"/>
              <a:t>23-Jan-22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CA"/>
              <a:t>Md. Kowsar Hossain, M.Sc. Thesis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3240360"/>
          </a:xfrm>
        </p:spPr>
        <p:txBody>
          <a:bodyPr>
            <a:normAutofit/>
          </a:bodyPr>
          <a:lstStyle/>
          <a:p>
            <a:pPr algn="ctr"/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Name: Artificial Intelligence Laboratory</a:t>
            </a:r>
            <a:b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No.: CSE4110</a:t>
            </a:r>
            <a:b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</a:t>
            </a:r>
            <a:r>
              <a:rPr lang="en-C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EatBest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b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to:</a:t>
            </a:r>
            <a:b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 Aziz</a:t>
            </a:r>
            <a:b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CSE, KUET</a:t>
            </a:r>
            <a:b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b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M. 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Taslim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Uddin Raju</a:t>
            </a:r>
            <a:b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Lecturer, CSE, KUET</a:t>
            </a:r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59632" y="3645024"/>
            <a:ext cx="6858000" cy="1296144"/>
          </a:xfrm>
        </p:spPr>
        <p:txBody>
          <a:bodyPr>
            <a:normAutofit/>
          </a:bodyPr>
          <a:lstStyle/>
          <a:p>
            <a:pPr lvl="0" algn="ctr">
              <a:defRPr/>
            </a:pPr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lvl="0" algn="ctr">
              <a:defRPr/>
            </a:pPr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Nohel Kumar Nath (1607013)</a:t>
            </a:r>
          </a:p>
          <a:p>
            <a:pPr lvl="0" algn="ctr">
              <a:defRPr/>
            </a:pPr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Noyan Ali (1607021)</a:t>
            </a:r>
          </a:p>
          <a:p>
            <a:pPr lvl="0" algn="ctr">
              <a:defRPr/>
            </a:pPr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Shahriar Hossain </a:t>
            </a:r>
            <a:r>
              <a:rPr lang="en-CA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Shanto</a:t>
            </a:r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(1607023)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3D28-F53A-4A53-9FDD-B1DC728D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Description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35A381-CCE4-4E41-8542-BB3FABFA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C637A-6DC2-413E-A565-4E2F8CA6D5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different types of fruit . Each fruit has a predefined calorie and weigh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5 fruits will be selected for each player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can consume up to total 1000g fruit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can choose the fruits using his intelligence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will choose the fruits using 0/1 Knapsack algorithm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5 turns scores will be evaluated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scorer will be winner</a:t>
            </a:r>
          </a:p>
        </p:txBody>
      </p:sp>
    </p:spTree>
    <p:extLst>
      <p:ext uri="{BB962C8B-B14F-4D97-AF65-F5344CB8AC3E}">
        <p14:creationId xmlns:p14="http://schemas.microsoft.com/office/powerpoint/2010/main" val="38567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885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Description (Con…)</a:t>
            </a:r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F8BF44-FBF2-427F-97B3-D2D2485B2BA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116" y="1402245"/>
            <a:ext cx="2310852" cy="153587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FEF08E-1117-4FF0-8AFA-4CD953B31D0F}"/>
              </a:ext>
            </a:extLst>
          </p:cNvPr>
          <p:cNvSpPr/>
          <p:nvPr/>
        </p:nvSpPr>
        <p:spPr>
          <a:xfrm>
            <a:off x="3131840" y="1268760"/>
            <a:ext cx="2808312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Collection of different fruits. Each fruit has it’s weight and calorie.</a:t>
            </a: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7BA40E70-B08B-4D1C-B3D0-8D031CFBBF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933056"/>
            <a:ext cx="1651252" cy="10974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6FA5C12-54DC-420F-82AB-5E1C21E63859}"/>
              </a:ext>
            </a:extLst>
          </p:cNvPr>
          <p:cNvSpPr/>
          <p:nvPr/>
        </p:nvSpPr>
        <p:spPr>
          <a:xfrm>
            <a:off x="6228184" y="3818156"/>
            <a:ext cx="1944216" cy="1987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Randomly selected 5 fruits from collection of fruits. </a:t>
            </a:r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41B5A5A6-A46E-4C31-B67B-8EF01EFC07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96" y="3933056"/>
            <a:ext cx="1651252" cy="109747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807C957-EAA7-40A2-A13A-10EC20DFC06A}"/>
              </a:ext>
            </a:extLst>
          </p:cNvPr>
          <p:cNvSpPr/>
          <p:nvPr/>
        </p:nvSpPr>
        <p:spPr>
          <a:xfrm>
            <a:off x="798580" y="3818156"/>
            <a:ext cx="1944216" cy="1987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Randomly selected 5 fruits from collection of fruits.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3F94FE-58D9-4077-BC83-F24BD537AC07}"/>
              </a:ext>
            </a:extLst>
          </p:cNvPr>
          <p:cNvSpPr txBox="1"/>
          <p:nvPr/>
        </p:nvSpPr>
        <p:spPr>
          <a:xfrm>
            <a:off x="635014" y="5920057"/>
            <a:ext cx="2231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Player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DEB9E7-5D63-462E-9316-DC4CFFEA3940}"/>
              </a:ext>
            </a:extLst>
          </p:cNvPr>
          <p:cNvSpPr txBox="1"/>
          <p:nvPr/>
        </p:nvSpPr>
        <p:spPr>
          <a:xfrm>
            <a:off x="6082246" y="5920057"/>
            <a:ext cx="2231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Fruits Table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9631876-ED2B-46E9-8844-73BCD6F504A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48372874"/>
              </p:ext>
            </p:extLst>
          </p:nvPr>
        </p:nvGraphicFramePr>
        <p:xfrm>
          <a:off x="457200" y="1700808"/>
          <a:ext cx="8229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43697753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686932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670704399"/>
                    </a:ext>
                  </a:extLst>
                </a:gridCol>
              </a:tblGrid>
              <a:tr h="2448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Fruit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41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44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33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69578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339584-BAB1-43E9-A9E3-0B8D3345ED8E}"/>
              </a:ext>
            </a:extLst>
          </p:cNvPr>
          <p:cNvSpPr txBox="1"/>
          <p:nvPr/>
        </p:nvSpPr>
        <p:spPr>
          <a:xfrm>
            <a:off x="3383868" y="399920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 On…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09094-3327-4BFE-BE18-CC5CDD158EEF}"/>
              </a:ext>
            </a:extLst>
          </p:cNvPr>
          <p:cNvSpPr txBox="1"/>
          <p:nvPr/>
        </p:nvSpPr>
        <p:spPr>
          <a:xfrm>
            <a:off x="457200" y="1253421"/>
            <a:ext cx="45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Fruit Table with weight and calorie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5</a:t>
            </a:fld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712968" cy="4896544"/>
          </a:xfrm>
        </p:spPr>
        <p:txBody>
          <a:bodyPr>
            <a:normAutofit/>
          </a:bodyPr>
          <a:lstStyle/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B936FF9-3A5D-457E-B2F8-097387B64F70}"/>
              </a:ext>
            </a:extLst>
          </p:cNvPr>
          <p:cNvSpPr/>
          <p:nvPr/>
        </p:nvSpPr>
        <p:spPr>
          <a:xfrm>
            <a:off x="3591898" y="1673400"/>
            <a:ext cx="962983" cy="306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267EFB-F2AB-493E-BF94-F221CBC7C52B}"/>
              </a:ext>
            </a:extLst>
          </p:cNvPr>
          <p:cNvSpPr/>
          <p:nvPr/>
        </p:nvSpPr>
        <p:spPr>
          <a:xfrm>
            <a:off x="2907823" y="2348535"/>
            <a:ext cx="2331135" cy="58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 Turn (T), Weight (W) &amp; Score (S) [T = W = S = 0]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8BBB23-6D10-4E08-9C85-5D0CA2C94315}"/>
              </a:ext>
            </a:extLst>
          </p:cNvPr>
          <p:cNvSpPr/>
          <p:nvPr/>
        </p:nvSpPr>
        <p:spPr>
          <a:xfrm>
            <a:off x="2907824" y="4011291"/>
            <a:ext cx="2331135" cy="414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Maximum Calorie / Weight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163A6F24-0862-4DF5-A438-68B758D5451D}"/>
              </a:ext>
            </a:extLst>
          </p:cNvPr>
          <p:cNvSpPr/>
          <p:nvPr/>
        </p:nvSpPr>
        <p:spPr>
          <a:xfrm>
            <a:off x="3184143" y="3192673"/>
            <a:ext cx="1778496" cy="45582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 W &amp; 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AB66F9-0F94-43FA-AE5E-9D9481010282}"/>
              </a:ext>
            </a:extLst>
          </p:cNvPr>
          <p:cNvSpPr/>
          <p:nvPr/>
        </p:nvSpPr>
        <p:spPr>
          <a:xfrm>
            <a:off x="2907824" y="4939769"/>
            <a:ext cx="2331135" cy="305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W, S &amp; T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03203E91-BD85-4E27-862B-CB17271E38C3}"/>
              </a:ext>
            </a:extLst>
          </p:cNvPr>
          <p:cNvSpPr/>
          <p:nvPr/>
        </p:nvSpPr>
        <p:spPr>
          <a:xfrm>
            <a:off x="5684168" y="3156858"/>
            <a:ext cx="1778496" cy="52782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 Score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4BCC6C-98D0-4A1F-8425-BCC47062BAF5}"/>
              </a:ext>
            </a:extLst>
          </p:cNvPr>
          <p:cNvSpPr/>
          <p:nvPr/>
        </p:nvSpPr>
        <p:spPr>
          <a:xfrm>
            <a:off x="2907825" y="5733256"/>
            <a:ext cx="2331135" cy="305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 W, S &amp; 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91E9B0-3D7C-42E7-A3C3-F1BA1D9D85E2}"/>
              </a:ext>
            </a:extLst>
          </p:cNvPr>
          <p:cNvSpPr/>
          <p:nvPr/>
        </p:nvSpPr>
        <p:spPr>
          <a:xfrm>
            <a:off x="6069360" y="4087203"/>
            <a:ext cx="1008112" cy="3059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F00B19E-E90D-4F79-AE5F-23D0D6B9002E}"/>
              </a:ext>
            </a:extLst>
          </p:cNvPr>
          <p:cNvSpPr/>
          <p:nvPr/>
        </p:nvSpPr>
        <p:spPr>
          <a:xfrm>
            <a:off x="7842812" y="3284247"/>
            <a:ext cx="1008112" cy="306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4D8544-80CE-4ACB-8870-810A9DFA6986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>
            <a:off x="4073390" y="1979587"/>
            <a:ext cx="1" cy="36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F7015E-3FCE-4F5B-ADA4-0273FE1EF00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073389" y="2935514"/>
            <a:ext cx="2" cy="234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2FD5D2-4639-400E-B74E-0BA2D5696D5E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962639" y="3420583"/>
            <a:ext cx="721529" cy="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909689-CD3C-4A89-9841-341E40DD2E4C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4073392" y="5245716"/>
            <a:ext cx="1" cy="48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2C19C2-C56B-467E-A654-06C1E585082D}"/>
              </a:ext>
            </a:extLst>
          </p:cNvPr>
          <p:cNvCxnSpPr>
            <a:cxnSpLocks/>
          </p:cNvCxnSpPr>
          <p:nvPr/>
        </p:nvCxnSpPr>
        <p:spPr>
          <a:xfrm>
            <a:off x="4073389" y="4437943"/>
            <a:ext cx="0" cy="50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DF8821-5B2B-4774-A61E-6562A813D01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073391" y="3648493"/>
            <a:ext cx="1" cy="362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5AE13E5-9341-486B-870B-5B7FFCB63418}"/>
              </a:ext>
            </a:extLst>
          </p:cNvPr>
          <p:cNvCxnSpPr>
            <a:cxnSpLocks/>
          </p:cNvCxnSpPr>
          <p:nvPr/>
        </p:nvCxnSpPr>
        <p:spPr>
          <a:xfrm flipV="1">
            <a:off x="7442858" y="3412205"/>
            <a:ext cx="374077" cy="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A2C28E5-D5E8-423F-B3AC-794490255DE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573416" y="3684686"/>
            <a:ext cx="0" cy="402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38915B8-7220-4FD6-AE8B-AB21826A25C5}"/>
              </a:ext>
            </a:extLst>
          </p:cNvPr>
          <p:cNvSpPr txBox="1"/>
          <p:nvPr/>
        </p:nvSpPr>
        <p:spPr>
          <a:xfrm>
            <a:off x="4756332" y="3052783"/>
            <a:ext cx="1224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 or T exceed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B041BB-474F-4118-9756-3319B9A0A72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052334" y="3420583"/>
            <a:ext cx="1131809" cy="1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B3C17DB7-CD07-4DA8-8B53-826AA42EDC54}"/>
              </a:ext>
            </a:extLst>
          </p:cNvPr>
          <p:cNvCxnSpPr>
            <a:cxnSpLocks/>
          </p:cNvCxnSpPr>
          <p:nvPr/>
        </p:nvCxnSpPr>
        <p:spPr>
          <a:xfrm>
            <a:off x="2052334" y="3428962"/>
            <a:ext cx="14195" cy="2504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C9AC79-860E-418D-906C-777F6F31C77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066529" y="5886230"/>
            <a:ext cx="841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A68C-2165-4D03-881F-23279C4A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Play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DA4B14-1538-41B6-A2EE-5F41061E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6</a:t>
            </a:fld>
            <a:endParaRPr lang="en-CA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728F486-1632-4E5F-88AD-E006AA987EBE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98185826"/>
              </p:ext>
            </p:extLst>
          </p:nvPr>
        </p:nvGraphicFramePr>
        <p:xfrm>
          <a:off x="750404" y="1556792"/>
          <a:ext cx="7643192" cy="1633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798">
                  <a:extLst>
                    <a:ext uri="{9D8B030D-6E8A-4147-A177-3AD203B41FA5}">
                      <a16:colId xmlns:a16="http://schemas.microsoft.com/office/drawing/2014/main" val="2718326091"/>
                    </a:ext>
                  </a:extLst>
                </a:gridCol>
                <a:gridCol w="1910798">
                  <a:extLst>
                    <a:ext uri="{9D8B030D-6E8A-4147-A177-3AD203B41FA5}">
                      <a16:colId xmlns:a16="http://schemas.microsoft.com/office/drawing/2014/main" val="3110597129"/>
                    </a:ext>
                  </a:extLst>
                </a:gridCol>
                <a:gridCol w="1910798">
                  <a:extLst>
                    <a:ext uri="{9D8B030D-6E8A-4147-A177-3AD203B41FA5}">
                      <a16:colId xmlns:a16="http://schemas.microsoft.com/office/drawing/2014/main" val="1360234721"/>
                    </a:ext>
                  </a:extLst>
                </a:gridCol>
                <a:gridCol w="1910798">
                  <a:extLst>
                    <a:ext uri="{9D8B030D-6E8A-4147-A177-3AD203B41FA5}">
                      <a16:colId xmlns:a16="http://schemas.microsoft.com/office/drawing/2014/main" val="2080653209"/>
                    </a:ext>
                  </a:extLst>
                </a:gridCol>
              </a:tblGrid>
              <a:tr h="32674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Fruit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Weight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Calorie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Calorie/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153087"/>
                  </a:ext>
                </a:extLst>
              </a:tr>
              <a:tr h="326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63242"/>
                  </a:ext>
                </a:extLst>
              </a:tr>
              <a:tr h="326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19820"/>
                  </a:ext>
                </a:extLst>
              </a:tr>
              <a:tr h="326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27691"/>
                  </a:ext>
                </a:extLst>
              </a:tr>
              <a:tr h="326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2385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133D33-233D-428E-8508-88D5495BF2AB}"/>
              </a:ext>
            </a:extLst>
          </p:cNvPr>
          <p:cNvSpPr txBox="1"/>
          <p:nvPr/>
        </p:nvSpPr>
        <p:spPr>
          <a:xfrm>
            <a:off x="638798" y="118746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 : Table of fruits with Calorie / Weight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E368D-39FC-4E33-A8BD-F3AAB8C4877B}"/>
              </a:ext>
            </a:extLst>
          </p:cNvPr>
          <p:cNvSpPr txBox="1"/>
          <p:nvPr/>
        </p:nvSpPr>
        <p:spPr>
          <a:xfrm>
            <a:off x="906598" y="4262113"/>
            <a:ext cx="169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S = 0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: 500g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ECCDA-60D7-4FF9-B8B7-876F0EFF786A}"/>
              </a:ext>
            </a:extLst>
          </p:cNvPr>
          <p:cNvSpPr txBox="1"/>
          <p:nvPr/>
        </p:nvSpPr>
        <p:spPr>
          <a:xfrm>
            <a:off x="2676246" y="4260267"/>
            <a:ext cx="169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S = 0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: 500g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D3B31-5FBC-4C19-9237-2104A4689EC2}"/>
              </a:ext>
            </a:extLst>
          </p:cNvPr>
          <p:cNvSpPr txBox="1"/>
          <p:nvPr/>
        </p:nvSpPr>
        <p:spPr>
          <a:xfrm>
            <a:off x="906598" y="3429000"/>
            <a:ext cx="287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Turn: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FB1CC-A304-4D92-8E9E-EF63CEB2EABD}"/>
              </a:ext>
            </a:extLst>
          </p:cNvPr>
          <p:cNvSpPr txBox="1"/>
          <p:nvPr/>
        </p:nvSpPr>
        <p:spPr>
          <a:xfrm>
            <a:off x="5288075" y="4300933"/>
            <a:ext cx="169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50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150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: 450g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070330-FC63-4819-91F0-A5BDE70DB709}"/>
              </a:ext>
            </a:extLst>
          </p:cNvPr>
          <p:cNvSpPr txBox="1"/>
          <p:nvPr/>
        </p:nvSpPr>
        <p:spPr>
          <a:xfrm>
            <a:off x="7072751" y="4255049"/>
            <a:ext cx="169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50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150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: 450g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74D32B-2809-4324-822F-0EBCFC567731}"/>
              </a:ext>
            </a:extLst>
          </p:cNvPr>
          <p:cNvSpPr txBox="1"/>
          <p:nvPr/>
        </p:nvSpPr>
        <p:spPr>
          <a:xfrm>
            <a:off x="5292080" y="3492671"/>
            <a:ext cx="287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choosing fruit: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2777FD-1608-40CB-954C-3AF40ED4111F}"/>
              </a:ext>
            </a:extLst>
          </p:cNvPr>
          <p:cNvSpPr txBox="1"/>
          <p:nvPr/>
        </p:nvSpPr>
        <p:spPr>
          <a:xfrm>
            <a:off x="5673277" y="3958288"/>
            <a:ext cx="135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5999E-1D81-4A4D-9BA2-94490A6E4B7F}"/>
              </a:ext>
            </a:extLst>
          </p:cNvPr>
          <p:cNvSpPr txBox="1"/>
          <p:nvPr/>
        </p:nvSpPr>
        <p:spPr>
          <a:xfrm>
            <a:off x="7329671" y="3985114"/>
            <a:ext cx="135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C2C023-1F39-4DAF-A758-26D90FD08597}"/>
              </a:ext>
            </a:extLst>
          </p:cNvPr>
          <p:cNvSpPr txBox="1"/>
          <p:nvPr/>
        </p:nvSpPr>
        <p:spPr>
          <a:xfrm>
            <a:off x="986126" y="3843191"/>
            <a:ext cx="135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8EAF0-3AD6-4F1D-9823-D4866F343E90}"/>
              </a:ext>
            </a:extLst>
          </p:cNvPr>
          <p:cNvSpPr txBox="1"/>
          <p:nvPr/>
        </p:nvSpPr>
        <p:spPr>
          <a:xfrm>
            <a:off x="2945823" y="3843191"/>
            <a:ext cx="135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</a:p>
        </p:txBody>
      </p:sp>
    </p:spTree>
    <p:extLst>
      <p:ext uri="{BB962C8B-B14F-4D97-AF65-F5344CB8AC3E}">
        <p14:creationId xmlns:p14="http://schemas.microsoft.com/office/powerpoint/2010/main" val="13375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9B48-39AC-4258-9E42-9FB53FDE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88C94F-C7BE-490D-8E7A-E150D7B0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C6DCD-59FB-4A6A-8F5C-A382C59EDD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is Winner!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36197-D531-4415-9963-E6B959075AA4}"/>
              </a:ext>
            </a:extLst>
          </p:cNvPr>
          <p:cNvSpPr txBox="1"/>
          <p:nvPr/>
        </p:nvSpPr>
        <p:spPr>
          <a:xfrm>
            <a:off x="827584" y="206084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= 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= 450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Amount = 30 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DB60B-BCD7-465D-A4F2-33E00E3F90BD}"/>
              </a:ext>
            </a:extLst>
          </p:cNvPr>
          <p:cNvSpPr txBox="1"/>
          <p:nvPr/>
        </p:nvSpPr>
        <p:spPr>
          <a:xfrm>
            <a:off x="4211962" y="2060847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= 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= 600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Amount = 5 g</a:t>
            </a:r>
          </a:p>
        </p:txBody>
      </p:sp>
    </p:spTree>
    <p:extLst>
      <p:ext uri="{BB962C8B-B14F-4D97-AF65-F5344CB8AC3E}">
        <p14:creationId xmlns:p14="http://schemas.microsoft.com/office/powerpoint/2010/main" val="413306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96DA-46E5-44B8-B4C1-7A2BFD2A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7FF66A-528E-4867-8609-76DE2D17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DA177-718B-4DA8-AB3E-8C691C97141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 ?</a:t>
            </a:r>
          </a:p>
        </p:txBody>
      </p:sp>
    </p:spTree>
    <p:extLst>
      <p:ext uri="{BB962C8B-B14F-4D97-AF65-F5344CB8AC3E}">
        <p14:creationId xmlns:p14="http://schemas.microsoft.com/office/powerpoint/2010/main" val="333767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96DA-46E5-44B8-B4C1-7A2BFD2A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7FF66A-528E-4867-8609-76DE2D17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DA177-718B-4DA8-AB3E-8C691C97141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603556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8857</TotalTime>
  <Words>415</Words>
  <Application>Microsoft Office PowerPoint</Application>
  <PresentationFormat>On-screen Show (4:3)</PresentationFormat>
  <Paragraphs>153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Course Name: Artificial Intelligence Laboratory Course No.: CSE4110 Presentation on EatBest Game  Presented to: Abdul Aziz Assistant Professor, CSE, KUET &amp; S. M. Taslim Uddin Raju Lecturer, CSE, KUET</vt:lpstr>
      <vt:lpstr>Game Description</vt:lpstr>
      <vt:lpstr>Game Description (Con…)</vt:lpstr>
      <vt:lpstr>Fruits Table</vt:lpstr>
      <vt:lpstr>Flowchart of Game</vt:lpstr>
      <vt:lpstr>Let’s Play</vt:lpstr>
      <vt:lpstr>Result Evaluation</vt:lpstr>
      <vt:lpstr>Question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 protocols for Wireless Sensor and Ad hoc Networks (WSANs)  AND Vehicular Ad hoc Networks (VANETs)</dc:title>
  <dc:creator>AUVI</dc:creator>
  <cp:lastModifiedBy>Noyan Ali</cp:lastModifiedBy>
  <cp:revision>879</cp:revision>
  <dcterms:created xsi:type="dcterms:W3CDTF">2014-09-04T05:08:06Z</dcterms:created>
  <dcterms:modified xsi:type="dcterms:W3CDTF">2022-01-23T08:42:37Z</dcterms:modified>
</cp:coreProperties>
</file>