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57" r:id="rId3"/>
    <p:sldId id="289" r:id="rId4"/>
    <p:sldId id="291" r:id="rId5"/>
    <p:sldId id="290" r:id="rId6"/>
    <p:sldId id="259" r:id="rId7"/>
    <p:sldId id="274" r:id="rId8"/>
    <p:sldId id="295" r:id="rId9"/>
    <p:sldId id="296" r:id="rId10"/>
    <p:sldId id="297" r:id="rId11"/>
    <p:sldId id="293" r:id="rId12"/>
    <p:sldId id="298" r:id="rId13"/>
    <p:sldId id="299" r:id="rId14"/>
    <p:sldId id="277" r:id="rId15"/>
    <p:sldId id="300" r:id="rId16"/>
    <p:sldId id="301" r:id="rId17"/>
  </p:sldIdLst>
  <p:sldSz cx="9144000" cy="5143500" type="screen16x9"/>
  <p:notesSz cx="6858000" cy="9144000"/>
  <p:embeddedFontLst>
    <p:embeddedFont>
      <p:font typeface="Barlow" panose="020B0604020202020204" charset="0"/>
      <p:regular r:id="rId19"/>
      <p:bold r:id="rId20"/>
      <p:italic r:id="rId21"/>
      <p:boldItalic r:id="rId22"/>
    </p:embeddedFont>
    <p:embeddedFont>
      <p:font typeface="Raleway SemiBold"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Barlow Ligh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14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95F6EE-43DD-4986-AF19-BADBF36F76C6}">
  <a:tblStyle styleId="{B195F6EE-43DD-4986-AF19-BADBF36F76C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3" d="100"/>
          <a:sy n="93" d="100"/>
        </p:scale>
        <p:origin x="6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227535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933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648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78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924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308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695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203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891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854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69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355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750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5482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426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1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79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52" name="Google Shape;52;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MACHINE LEARNING</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7" name="Google Shape;1747;p3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
        <p:nvSpPr>
          <p:cNvPr id="214" name="Google Shape;343;p13"/>
          <p:cNvSpPr txBox="1">
            <a:spLocks/>
          </p:cNvSpPr>
          <p:nvPr/>
        </p:nvSpPr>
        <p:spPr>
          <a:xfrm>
            <a:off x="264988" y="98785"/>
            <a:ext cx="3701268" cy="66825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s-MX" sz="3200" b="1" dirty="0" smtClean="0">
                <a:solidFill>
                  <a:schemeClr val="accent1">
                    <a:lumMod val="75000"/>
                  </a:schemeClr>
                </a:solidFill>
              </a:rPr>
              <a:t>Árbol de decisión</a:t>
            </a:r>
            <a:endParaRPr lang="es-MX" sz="3200" b="1" dirty="0">
              <a:solidFill>
                <a:schemeClr val="accent1">
                  <a:lumMod val="75000"/>
                </a:schemeClr>
              </a:solidFill>
            </a:endParaRPr>
          </a:p>
        </p:txBody>
      </p:sp>
      <p:sp>
        <p:nvSpPr>
          <p:cNvPr id="215" name="Google Shape;343;p13"/>
          <p:cNvSpPr txBox="1">
            <a:spLocks/>
          </p:cNvSpPr>
          <p:nvPr/>
        </p:nvSpPr>
        <p:spPr>
          <a:xfrm>
            <a:off x="1773044" y="877538"/>
            <a:ext cx="5093676" cy="437448"/>
          </a:xfrm>
          <a:prstGeom prst="rect">
            <a:avLst/>
          </a:prstGeom>
          <a:solidFill>
            <a:schemeClr val="accent4"/>
          </a:solidFill>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fontAlgn="base"/>
            <a:r>
              <a:rPr lang="es-MX" sz="2400" b="1" dirty="0" smtClean="0">
                <a:solidFill>
                  <a:schemeClr val="bg1"/>
                </a:solidFill>
              </a:rPr>
              <a:t>Desventajas</a:t>
            </a:r>
            <a:endParaRPr lang="es-MX" sz="2400" b="1" dirty="0">
              <a:solidFill>
                <a:schemeClr val="bg1"/>
              </a:solidFill>
            </a:endParaRPr>
          </a:p>
        </p:txBody>
      </p:sp>
      <p:grpSp>
        <p:nvGrpSpPr>
          <p:cNvPr id="220" name="Google Shape;744;p18"/>
          <p:cNvGrpSpPr/>
          <p:nvPr/>
        </p:nvGrpSpPr>
        <p:grpSpPr>
          <a:xfrm>
            <a:off x="7005974" y="42423"/>
            <a:ext cx="2099951" cy="2267434"/>
            <a:chOff x="2152750" y="190500"/>
            <a:chExt cx="4293756" cy="4762499"/>
          </a:xfrm>
        </p:grpSpPr>
        <p:sp>
          <p:nvSpPr>
            <p:cNvPr id="221"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5" name="Google Shape;819;p18"/>
            <p:cNvGrpSpPr/>
            <p:nvPr/>
          </p:nvGrpSpPr>
          <p:grpSpPr>
            <a:xfrm>
              <a:off x="3923682" y="3244965"/>
              <a:ext cx="195764" cy="131404"/>
              <a:chOff x="5733332" y="4102215"/>
              <a:chExt cx="195764" cy="131404"/>
            </a:xfrm>
          </p:grpSpPr>
          <p:sp>
            <p:nvSpPr>
              <p:cNvPr id="3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 name="Google Shape;829;p18"/>
            <p:cNvGrpSpPr/>
            <p:nvPr/>
          </p:nvGrpSpPr>
          <p:grpSpPr>
            <a:xfrm flipH="1">
              <a:off x="3829267" y="2465054"/>
              <a:ext cx="683694" cy="518573"/>
              <a:chOff x="6621095" y="1452181"/>
              <a:chExt cx="330894" cy="250785"/>
            </a:xfrm>
          </p:grpSpPr>
          <p:sp>
            <p:nvSpPr>
              <p:cNvPr id="315"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7"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9" name="Rectángulo 328"/>
          <p:cNvSpPr/>
          <p:nvPr/>
        </p:nvSpPr>
        <p:spPr>
          <a:xfrm>
            <a:off x="1170878" y="1649664"/>
            <a:ext cx="6134229" cy="56648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HN"/>
          </a:p>
        </p:txBody>
      </p:sp>
      <p:sp>
        <p:nvSpPr>
          <p:cNvPr id="330" name="CuadroTexto 329"/>
          <p:cNvSpPr txBox="1"/>
          <p:nvPr/>
        </p:nvSpPr>
        <p:spPr>
          <a:xfrm>
            <a:off x="1350333" y="1747878"/>
            <a:ext cx="5930645" cy="307777"/>
          </a:xfrm>
          <a:prstGeom prst="rect">
            <a:avLst/>
          </a:prstGeom>
          <a:noFill/>
        </p:spPr>
        <p:txBody>
          <a:bodyPr wrap="square" rtlCol="0">
            <a:spAutoFit/>
          </a:bodyPr>
          <a:lstStyle/>
          <a:p>
            <a:pPr lvl="0"/>
            <a:r>
              <a:rPr lang="es-HN" dirty="0"/>
              <a:t>Datos sensibles al ruido, puede sobredimensionar los datos ruidosos.</a:t>
            </a:r>
          </a:p>
        </p:txBody>
      </p:sp>
      <p:sp>
        <p:nvSpPr>
          <p:cNvPr id="331" name="Rectángulo 330"/>
          <p:cNvSpPr/>
          <p:nvPr/>
        </p:nvSpPr>
        <p:spPr>
          <a:xfrm>
            <a:off x="1169372" y="2472668"/>
            <a:ext cx="6134229" cy="6609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HN"/>
          </a:p>
        </p:txBody>
      </p:sp>
      <p:sp>
        <p:nvSpPr>
          <p:cNvPr id="332" name="CuadroTexto 331"/>
          <p:cNvSpPr txBox="1"/>
          <p:nvPr/>
        </p:nvSpPr>
        <p:spPr>
          <a:xfrm>
            <a:off x="1302105" y="2536981"/>
            <a:ext cx="5930645" cy="523220"/>
          </a:xfrm>
          <a:prstGeom prst="rect">
            <a:avLst/>
          </a:prstGeom>
          <a:noFill/>
        </p:spPr>
        <p:txBody>
          <a:bodyPr wrap="square" rtlCol="0">
            <a:spAutoFit/>
          </a:bodyPr>
          <a:lstStyle/>
          <a:p>
            <a:pPr lvl="0"/>
            <a:r>
              <a:rPr lang="es-HN" dirty="0"/>
              <a:t>La pequeña variación de los datos puede dar lugar a un árbol de decisión diferente.</a:t>
            </a:r>
          </a:p>
        </p:txBody>
      </p:sp>
      <p:sp>
        <p:nvSpPr>
          <p:cNvPr id="333" name="Rectángulo 332"/>
          <p:cNvSpPr/>
          <p:nvPr/>
        </p:nvSpPr>
        <p:spPr>
          <a:xfrm>
            <a:off x="1182153" y="3296447"/>
            <a:ext cx="6134229" cy="80297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HN"/>
          </a:p>
        </p:txBody>
      </p:sp>
      <p:sp>
        <p:nvSpPr>
          <p:cNvPr id="334" name="CuadroTexto 333"/>
          <p:cNvSpPr txBox="1"/>
          <p:nvPr/>
        </p:nvSpPr>
        <p:spPr>
          <a:xfrm>
            <a:off x="1314886" y="3360761"/>
            <a:ext cx="5930645" cy="738664"/>
          </a:xfrm>
          <a:prstGeom prst="rect">
            <a:avLst/>
          </a:prstGeom>
          <a:noFill/>
        </p:spPr>
        <p:txBody>
          <a:bodyPr wrap="square" rtlCol="0">
            <a:spAutoFit/>
          </a:bodyPr>
          <a:lstStyle/>
          <a:p>
            <a:pPr lvl="0"/>
            <a:r>
              <a:rPr lang="es-HN" dirty="0"/>
              <a:t>Esta sesgado con un conjunto de datos de desequilibrio, por lo que se recomienda equilibrar el conjunto de datos antes de crear el árbol de decisión.</a:t>
            </a:r>
          </a:p>
        </p:txBody>
      </p:sp>
    </p:spTree>
    <p:extLst>
      <p:ext uri="{BB962C8B-B14F-4D97-AF65-F5344CB8AC3E}">
        <p14:creationId xmlns:p14="http://schemas.microsoft.com/office/powerpoint/2010/main" val="347293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animBg="1"/>
      <p:bldP spid="330" grpId="0"/>
      <p:bldP spid="331" grpId="0" animBg="1"/>
      <p:bldP spid="332" grpId="0"/>
      <p:bldP spid="333" grpId="0" animBg="1"/>
      <p:bldP spid="3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8" name="Bisel 7"/>
          <p:cNvSpPr/>
          <p:nvPr/>
        </p:nvSpPr>
        <p:spPr>
          <a:xfrm>
            <a:off x="4081346" y="301083"/>
            <a:ext cx="4516244" cy="4616605"/>
          </a:xfrm>
          <a:prstGeom prst="bevel">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05" name="Google Shape;405;p15"/>
          <p:cNvSpPr txBox="1">
            <a:spLocks noGrp="1"/>
          </p:cNvSpPr>
          <p:nvPr>
            <p:ph type="ctrTitle"/>
          </p:nvPr>
        </p:nvSpPr>
        <p:spPr>
          <a:xfrm>
            <a:off x="1062526" y="2008476"/>
            <a:ext cx="3318426" cy="1159800"/>
          </a:xfrm>
          <a:prstGeom prst="rect">
            <a:avLst/>
          </a:prstGeom>
          <a:noFill/>
        </p:spPr>
        <p:txBody>
          <a:bodyPr spcFirstLastPara="1" wrap="square" lIns="0" tIns="0" rIns="0" bIns="0" anchor="b" anchorCtr="0">
            <a:noAutofit/>
          </a:bodyPr>
          <a:lstStyle/>
          <a:p>
            <a:pPr lvl="0"/>
            <a:r>
              <a:rPr lang="es-MX" b="1" dirty="0">
                <a:solidFill>
                  <a:srgbClr val="00B050"/>
                </a:solidFill>
              </a:rPr>
              <a:t>B</a:t>
            </a:r>
            <a:r>
              <a:rPr lang="es-MX" b="1" dirty="0" smtClean="0">
                <a:solidFill>
                  <a:srgbClr val="00B050"/>
                </a:solidFill>
              </a:rPr>
              <a:t>osque aleatorio</a:t>
            </a:r>
            <a:endParaRPr dirty="0">
              <a:solidFill>
                <a:srgbClr val="00B050"/>
              </a:solidFill>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7" name="Grupo 6"/>
          <p:cNvGrpSpPr/>
          <p:nvPr/>
        </p:nvGrpSpPr>
        <p:grpSpPr>
          <a:xfrm>
            <a:off x="4734771" y="978681"/>
            <a:ext cx="797910" cy="886032"/>
            <a:chOff x="3752811" y="668954"/>
            <a:chExt cx="1622192" cy="1921527"/>
          </a:xfrm>
        </p:grpSpPr>
        <p:sp>
          <p:nvSpPr>
            <p:cNvPr id="6" name="Cilindro 5"/>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 name="Nube 1"/>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 name="Nube 2"/>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 name="Nube 3"/>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5" name="Nube 4"/>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16" name="Nube 115"/>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118" name="Grupo 117"/>
          <p:cNvGrpSpPr/>
          <p:nvPr/>
        </p:nvGrpSpPr>
        <p:grpSpPr>
          <a:xfrm>
            <a:off x="5100541" y="3415955"/>
            <a:ext cx="797910" cy="886032"/>
            <a:chOff x="3752811" y="668954"/>
            <a:chExt cx="1622192" cy="1921527"/>
          </a:xfrm>
        </p:grpSpPr>
        <p:sp>
          <p:nvSpPr>
            <p:cNvPr id="119" name="Cilindro 118"/>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20" name="Nube 119"/>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21" name="Nube 120"/>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22" name="Nube 121"/>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23" name="Nube 122"/>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24" name="Nube 123"/>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125" name="Grupo 124"/>
          <p:cNvGrpSpPr/>
          <p:nvPr/>
        </p:nvGrpSpPr>
        <p:grpSpPr>
          <a:xfrm>
            <a:off x="6562843" y="1766904"/>
            <a:ext cx="797910" cy="886032"/>
            <a:chOff x="3752811" y="668954"/>
            <a:chExt cx="1622192" cy="1921527"/>
          </a:xfrm>
        </p:grpSpPr>
        <p:sp>
          <p:nvSpPr>
            <p:cNvPr id="126" name="Cilindro 125"/>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27" name="Nube 126"/>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28" name="Nube 127"/>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29" name="Nube 128"/>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30" name="Nube 129"/>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31" name="Nube 130"/>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132" name="Grupo 131"/>
          <p:cNvGrpSpPr/>
          <p:nvPr/>
        </p:nvGrpSpPr>
        <p:grpSpPr>
          <a:xfrm>
            <a:off x="7148725" y="953117"/>
            <a:ext cx="797910" cy="886032"/>
            <a:chOff x="3752811" y="668954"/>
            <a:chExt cx="1622192" cy="1921527"/>
          </a:xfrm>
        </p:grpSpPr>
        <p:sp>
          <p:nvSpPr>
            <p:cNvPr id="133" name="Cilindro 132"/>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34" name="Nube 133"/>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35" name="Nube 134"/>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36" name="Nube 135"/>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37" name="Nube 136"/>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38" name="Nube 137"/>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139" name="Grupo 138"/>
          <p:cNvGrpSpPr/>
          <p:nvPr/>
        </p:nvGrpSpPr>
        <p:grpSpPr>
          <a:xfrm>
            <a:off x="5567405" y="1621653"/>
            <a:ext cx="797910" cy="886032"/>
            <a:chOff x="3752811" y="668954"/>
            <a:chExt cx="1622192" cy="1921527"/>
          </a:xfrm>
        </p:grpSpPr>
        <p:sp>
          <p:nvSpPr>
            <p:cNvPr id="140" name="Cilindro 139"/>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41" name="Nube 140"/>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42" name="Nube 141"/>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43" name="Nube 142"/>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44" name="Nube 143"/>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45" name="Nube 144"/>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146" name="Grupo 145"/>
          <p:cNvGrpSpPr/>
          <p:nvPr/>
        </p:nvGrpSpPr>
        <p:grpSpPr>
          <a:xfrm>
            <a:off x="7270553" y="3038333"/>
            <a:ext cx="797910" cy="886032"/>
            <a:chOff x="3752811" y="668954"/>
            <a:chExt cx="1622192" cy="1921527"/>
          </a:xfrm>
        </p:grpSpPr>
        <p:sp>
          <p:nvSpPr>
            <p:cNvPr id="147" name="Cilindro 146"/>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48" name="Nube 147"/>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49" name="Nube 148"/>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50" name="Nube 149"/>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51" name="Nube 150"/>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52" name="Nube 151"/>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153" name="Grupo 152"/>
          <p:cNvGrpSpPr/>
          <p:nvPr/>
        </p:nvGrpSpPr>
        <p:grpSpPr>
          <a:xfrm>
            <a:off x="5784841" y="2861590"/>
            <a:ext cx="797910" cy="886032"/>
            <a:chOff x="3752811" y="668954"/>
            <a:chExt cx="1622192" cy="1921527"/>
          </a:xfrm>
        </p:grpSpPr>
        <p:sp>
          <p:nvSpPr>
            <p:cNvPr id="154" name="Cilindro 153"/>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55" name="Nube 154"/>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56" name="Nube 155"/>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57" name="Nube 156"/>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58" name="Nube 157"/>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59" name="Nube 158"/>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160" name="Grupo 159"/>
          <p:cNvGrpSpPr/>
          <p:nvPr/>
        </p:nvGrpSpPr>
        <p:grpSpPr>
          <a:xfrm>
            <a:off x="4675259" y="2459226"/>
            <a:ext cx="797910" cy="886032"/>
            <a:chOff x="3752811" y="668954"/>
            <a:chExt cx="1622192" cy="1921527"/>
          </a:xfrm>
        </p:grpSpPr>
        <p:sp>
          <p:nvSpPr>
            <p:cNvPr id="161" name="Cilindro 160"/>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62" name="Nube 161"/>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63" name="Nube 162"/>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64" name="Nube 163"/>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65" name="Nube 164"/>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66" name="Nube 165"/>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spTree>
    <p:extLst>
      <p:ext uri="{BB962C8B-B14F-4D97-AF65-F5344CB8AC3E}">
        <p14:creationId xmlns:p14="http://schemas.microsoft.com/office/powerpoint/2010/main" val="669123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1934548" y="300833"/>
            <a:ext cx="5640900" cy="668250"/>
          </a:xfrm>
          <a:prstGeom prst="rect">
            <a:avLst/>
          </a:prstGeom>
          <a:ln>
            <a:noFill/>
          </a:ln>
        </p:spPr>
        <p:txBody>
          <a:bodyPr spcFirstLastPara="1" wrap="square" lIns="0" tIns="0" rIns="0" bIns="0" anchor="t" anchorCtr="0">
            <a:noAutofit/>
          </a:bodyPr>
          <a:lstStyle/>
          <a:p>
            <a:pPr fontAlgn="base"/>
            <a:r>
              <a:rPr lang="es-MX" sz="4400" b="1" dirty="0">
                <a:solidFill>
                  <a:srgbClr val="00B050"/>
                </a:solidFill>
              </a:rPr>
              <a:t>Bosque aleatorio</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33" name="Google Shape;1026;p23"/>
          <p:cNvGrpSpPr/>
          <p:nvPr/>
        </p:nvGrpSpPr>
        <p:grpSpPr>
          <a:xfrm>
            <a:off x="256121" y="1583473"/>
            <a:ext cx="3880981" cy="3233854"/>
            <a:chOff x="1126863" y="2013875"/>
            <a:chExt cx="1944600" cy="1569600"/>
          </a:xfrm>
          <a:solidFill>
            <a:schemeClr val="accent2">
              <a:lumMod val="40000"/>
              <a:lumOff val="60000"/>
            </a:schemeClr>
          </a:solidFill>
        </p:grpSpPr>
        <p:sp>
          <p:nvSpPr>
            <p:cNvPr id="34" name="Google Shape;1027;p23"/>
            <p:cNvSpPr/>
            <p:nvPr/>
          </p:nvSpPr>
          <p:spPr>
            <a:xfrm>
              <a:off x="1126863" y="2013875"/>
              <a:ext cx="1944600" cy="1569600"/>
            </a:xfrm>
            <a:prstGeom prst="round2DiagRect">
              <a:avLst>
                <a:gd name="adj1" fmla="val 0"/>
                <a:gd name="adj2" fmla="val 17764"/>
              </a:avLst>
            </a:prstGeom>
            <a:grpFill/>
            <a:ln>
              <a:solidFill>
                <a:schemeClr val="accent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10000"/>
                  </a:schemeClr>
                </a:solidFill>
              </a:endParaRPr>
            </a:p>
          </p:txBody>
        </p:sp>
        <p:sp>
          <p:nvSpPr>
            <p:cNvPr id="35" name="Google Shape;1028;p23"/>
            <p:cNvSpPr txBox="1"/>
            <p:nvPr/>
          </p:nvSpPr>
          <p:spPr>
            <a:xfrm>
              <a:off x="1247219" y="2133716"/>
              <a:ext cx="1740054" cy="1123481"/>
            </a:xfrm>
            <a:prstGeom prst="rect">
              <a:avLst/>
            </a:prstGeom>
            <a:grpFill/>
            <a:ln>
              <a:noFill/>
            </a:ln>
          </p:spPr>
          <p:txBody>
            <a:bodyPr spcFirstLastPara="1" wrap="square" lIns="91425" tIns="91425" rIns="91425" bIns="91425" anchor="t" anchorCtr="0">
              <a:noAutofit/>
            </a:bodyPr>
            <a:lstStyle/>
            <a:p>
              <a:pPr algn="just"/>
              <a:r>
                <a:rPr lang="es-HN" sz="2400" dirty="0"/>
                <a:t>Es un algoritmo de machine Learning flexible y fácil de usar que produce, incluso sin ajuste de parámetro, un gran resultado la mayor parte de tiempo, </a:t>
              </a:r>
              <a:endParaRPr lang="es-HN" sz="2200" dirty="0">
                <a:solidFill>
                  <a:schemeClr val="tx2">
                    <a:lumMod val="10000"/>
                  </a:schemeClr>
                </a:solidFill>
              </a:endParaRPr>
            </a:p>
          </p:txBody>
        </p:sp>
      </p:grpSp>
      <p:grpSp>
        <p:nvGrpSpPr>
          <p:cNvPr id="39" name="Google Shape;3616;p38"/>
          <p:cNvGrpSpPr/>
          <p:nvPr/>
        </p:nvGrpSpPr>
        <p:grpSpPr>
          <a:xfrm>
            <a:off x="7376261" y="209053"/>
            <a:ext cx="1550646" cy="1684920"/>
            <a:chOff x="2244025" y="145922"/>
            <a:chExt cx="4382832" cy="4762352"/>
          </a:xfrm>
        </p:grpSpPr>
        <p:grpSp>
          <p:nvGrpSpPr>
            <p:cNvPr id="40" name="Google Shape;3617;p38"/>
            <p:cNvGrpSpPr/>
            <p:nvPr/>
          </p:nvGrpSpPr>
          <p:grpSpPr>
            <a:xfrm>
              <a:off x="4124355" y="330300"/>
              <a:ext cx="2502502" cy="3373185"/>
              <a:chOff x="5785580" y="1232275"/>
              <a:chExt cx="2502502" cy="3373185"/>
            </a:xfrm>
          </p:grpSpPr>
          <p:sp>
            <p:nvSpPr>
              <p:cNvPr id="188" name="Google Shape;3618;p38"/>
              <p:cNvSpPr/>
              <p:nvPr/>
            </p:nvSpPr>
            <p:spPr>
              <a:xfrm>
                <a:off x="6314607" y="3851433"/>
                <a:ext cx="944490" cy="545783"/>
              </a:xfrm>
              <a:custGeom>
                <a:avLst/>
                <a:gdLst/>
                <a:ahLst/>
                <a:cxnLst/>
                <a:rect l="l" t="t" r="r" b="b"/>
                <a:pathLst>
                  <a:path w="944490" h="545783" extrusionOk="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3619;p38"/>
              <p:cNvSpPr/>
              <p:nvPr/>
            </p:nvSpPr>
            <p:spPr>
              <a:xfrm>
                <a:off x="6357717" y="3826573"/>
                <a:ext cx="944624" cy="545413"/>
              </a:xfrm>
              <a:custGeom>
                <a:avLst/>
                <a:gdLst/>
                <a:ahLst/>
                <a:cxnLst/>
                <a:rect l="l" t="t" r="r" b="b"/>
                <a:pathLst>
                  <a:path w="944624" h="545413" extrusionOk="0">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3620;p38"/>
              <p:cNvSpPr/>
              <p:nvPr/>
            </p:nvSpPr>
            <p:spPr>
              <a:xfrm>
                <a:off x="7274623" y="4156138"/>
                <a:ext cx="27813" cy="18192"/>
              </a:xfrm>
              <a:custGeom>
                <a:avLst/>
                <a:gdLst/>
                <a:ahLst/>
                <a:cxnLst/>
                <a:rect l="l" t="t" r="r" b="b"/>
                <a:pathLst>
                  <a:path w="27813" h="18192" extrusionOk="0">
                    <a:moveTo>
                      <a:pt x="27813" y="18193"/>
                    </a:moveTo>
                    <a:lnTo>
                      <a:pt x="27813" y="0"/>
                    </a:lnTo>
                    <a:lnTo>
                      <a:pt x="0" y="16002"/>
                    </a:lnTo>
                    <a:lnTo>
                      <a:pt x="27813" y="1819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3621;p38"/>
              <p:cNvSpPr/>
              <p:nvPr/>
            </p:nvSpPr>
            <p:spPr>
              <a:xfrm>
                <a:off x="6357747" y="4031456"/>
                <a:ext cx="28575" cy="18478"/>
              </a:xfrm>
              <a:custGeom>
                <a:avLst/>
                <a:gdLst/>
                <a:ahLst/>
                <a:cxnLst/>
                <a:rect l="l" t="t" r="r" b="b"/>
                <a:pathLst>
                  <a:path w="28575" h="18478" extrusionOk="0">
                    <a:moveTo>
                      <a:pt x="0" y="18479"/>
                    </a:moveTo>
                    <a:lnTo>
                      <a:pt x="0" y="0"/>
                    </a:lnTo>
                    <a:lnTo>
                      <a:pt x="28575" y="11811"/>
                    </a:lnTo>
                    <a:lnTo>
                      <a:pt x="0" y="1847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3622;p38"/>
              <p:cNvSpPr/>
              <p:nvPr/>
            </p:nvSpPr>
            <p:spPr>
              <a:xfrm>
                <a:off x="6357717" y="3808380"/>
                <a:ext cx="944624" cy="545381"/>
              </a:xfrm>
              <a:custGeom>
                <a:avLst/>
                <a:gdLst/>
                <a:ahLst/>
                <a:cxnLst/>
                <a:rect l="l" t="t" r="r" b="b"/>
                <a:pathLst>
                  <a:path w="944624" h="545381" extrusionOk="0">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3623;p38"/>
              <p:cNvSpPr/>
              <p:nvPr/>
            </p:nvSpPr>
            <p:spPr>
              <a:xfrm>
                <a:off x="6627114" y="3561873"/>
                <a:ext cx="675322" cy="594264"/>
              </a:xfrm>
              <a:custGeom>
                <a:avLst/>
                <a:gdLst/>
                <a:ahLst/>
                <a:cxnLst/>
                <a:rect l="l" t="t" r="r" b="b"/>
                <a:pathLst>
                  <a:path w="675322" h="594264" extrusionOk="0">
                    <a:moveTo>
                      <a:pt x="74581" y="247269"/>
                    </a:moveTo>
                    <a:lnTo>
                      <a:pt x="0" y="0"/>
                    </a:lnTo>
                    <a:lnTo>
                      <a:pt x="608933" y="349186"/>
                    </a:lnTo>
                    <a:lnTo>
                      <a:pt x="675322" y="594265"/>
                    </a:lnTo>
                    <a:lnTo>
                      <a:pt x="74581" y="24726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3624;p38"/>
              <p:cNvSpPr/>
              <p:nvPr/>
            </p:nvSpPr>
            <p:spPr>
              <a:xfrm>
                <a:off x="7276147" y="4135183"/>
                <a:ext cx="26289" cy="31146"/>
              </a:xfrm>
              <a:custGeom>
                <a:avLst/>
                <a:gdLst/>
                <a:ahLst/>
                <a:cxnLst/>
                <a:rect l="l" t="t" r="r" b="b"/>
                <a:pathLst>
                  <a:path w="26289" h="31146" extrusionOk="0">
                    <a:moveTo>
                      <a:pt x="8572" y="31147"/>
                    </a:moveTo>
                    <a:lnTo>
                      <a:pt x="26289" y="20955"/>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3625;p38"/>
              <p:cNvSpPr/>
              <p:nvPr/>
            </p:nvSpPr>
            <p:spPr>
              <a:xfrm>
                <a:off x="6607968" y="3571113"/>
                <a:ext cx="676751" cy="595217"/>
              </a:xfrm>
              <a:custGeom>
                <a:avLst/>
                <a:gdLst/>
                <a:ahLst/>
                <a:cxnLst/>
                <a:rect l="l" t="t" r="r" b="b"/>
                <a:pathLst>
                  <a:path w="676751" h="595217" extrusionOk="0">
                    <a:moveTo>
                      <a:pt x="74486" y="247364"/>
                    </a:moveTo>
                    <a:lnTo>
                      <a:pt x="0" y="0"/>
                    </a:lnTo>
                    <a:lnTo>
                      <a:pt x="608933" y="349282"/>
                    </a:lnTo>
                    <a:lnTo>
                      <a:pt x="676751" y="595217"/>
                    </a:lnTo>
                    <a:lnTo>
                      <a:pt x="74486" y="24736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3626;p38"/>
              <p:cNvSpPr/>
              <p:nvPr/>
            </p:nvSpPr>
            <p:spPr>
              <a:xfrm>
                <a:off x="5811392" y="1232275"/>
                <a:ext cx="2476690" cy="3358041"/>
              </a:xfrm>
              <a:custGeom>
                <a:avLst/>
                <a:gdLst/>
                <a:ahLst/>
                <a:cxnLst/>
                <a:rect l="l" t="t" r="r" b="b"/>
                <a:pathLst>
                  <a:path w="2476690" h="3358041" extrusionOk="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3627;p38"/>
              <p:cNvSpPr/>
              <p:nvPr/>
            </p:nvSpPr>
            <p:spPr>
              <a:xfrm>
                <a:off x="8240363" y="4509420"/>
                <a:ext cx="26098" cy="92487"/>
              </a:xfrm>
              <a:custGeom>
                <a:avLst/>
                <a:gdLst/>
                <a:ahLst/>
                <a:cxnLst/>
                <a:rect l="l" t="t" r="r" b="b"/>
                <a:pathLst>
                  <a:path w="26098" h="92487" extrusionOk="0">
                    <a:moveTo>
                      <a:pt x="0" y="92488"/>
                    </a:moveTo>
                    <a:lnTo>
                      <a:pt x="26098" y="77438"/>
                    </a:lnTo>
                    <a:lnTo>
                      <a:pt x="14859" y="0"/>
                    </a:lnTo>
                    <a:lnTo>
                      <a:pt x="0" y="9248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3628;p38"/>
              <p:cNvSpPr/>
              <p:nvPr/>
            </p:nvSpPr>
            <p:spPr>
              <a:xfrm>
                <a:off x="5807106" y="1235868"/>
                <a:ext cx="62674" cy="27245"/>
              </a:xfrm>
              <a:custGeom>
                <a:avLst/>
                <a:gdLst/>
                <a:ahLst/>
                <a:cxnLst/>
                <a:rect l="l" t="t" r="r" b="b"/>
                <a:pathLst>
                  <a:path w="62674" h="27245" extrusionOk="0">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3629;p38"/>
              <p:cNvSpPr/>
              <p:nvPr/>
            </p:nvSpPr>
            <p:spPr>
              <a:xfrm>
                <a:off x="5789771" y="1244753"/>
                <a:ext cx="2476690" cy="3358040"/>
              </a:xfrm>
              <a:custGeom>
                <a:avLst/>
                <a:gdLst/>
                <a:ahLst/>
                <a:cxnLst/>
                <a:rect l="l" t="t" r="r" b="b"/>
                <a:pathLst>
                  <a:path w="2476690" h="3358040" extrusionOk="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3630;p38"/>
              <p:cNvSpPr/>
              <p:nvPr/>
            </p:nvSpPr>
            <p:spPr>
              <a:xfrm>
                <a:off x="5785580" y="1247175"/>
                <a:ext cx="2476785" cy="3358285"/>
              </a:xfrm>
              <a:custGeom>
                <a:avLst/>
                <a:gdLst/>
                <a:ahLst/>
                <a:cxnLst/>
                <a:rect l="l" t="t" r="r" b="b"/>
                <a:pathLst>
                  <a:path w="2476785" h="3358285" extrusionOk="0">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3631;p38"/>
              <p:cNvSpPr/>
              <p:nvPr/>
            </p:nvSpPr>
            <p:spPr>
              <a:xfrm>
                <a:off x="5815488" y="1286421"/>
                <a:ext cx="2415539" cy="3200710"/>
              </a:xfrm>
              <a:custGeom>
                <a:avLst/>
                <a:gdLst/>
                <a:ahLst/>
                <a:cxnLst/>
                <a:rect l="l" t="t" r="r" b="b"/>
                <a:pathLst>
                  <a:path w="2415539" h="3200710" extrusionOk="0">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3632;p38"/>
              <p:cNvSpPr/>
              <p:nvPr/>
            </p:nvSpPr>
            <p:spPr>
              <a:xfrm>
                <a:off x="5915882" y="1476290"/>
                <a:ext cx="2188940" cy="1460906"/>
              </a:xfrm>
              <a:custGeom>
                <a:avLst/>
                <a:gdLst/>
                <a:ahLst/>
                <a:cxnLst/>
                <a:rect l="l" t="t" r="r" b="b"/>
                <a:pathLst>
                  <a:path w="2188940" h="1460906" extrusionOk="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3633;p38"/>
              <p:cNvSpPr/>
              <p:nvPr/>
            </p:nvSpPr>
            <p:spPr>
              <a:xfrm rot="-1801764">
                <a:off x="5975652" y="1564561"/>
                <a:ext cx="76512" cy="132469"/>
              </a:xfrm>
              <a:custGeom>
                <a:avLst/>
                <a:gdLst/>
                <a:ahLst/>
                <a:cxnLst/>
                <a:rect l="l" t="t" r="r" b="b"/>
                <a:pathLst>
                  <a:path w="76580" h="132587" extrusionOk="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3634;p38"/>
              <p:cNvSpPr/>
              <p:nvPr/>
            </p:nvSpPr>
            <p:spPr>
              <a:xfrm>
                <a:off x="6935438" y="2145169"/>
                <a:ext cx="197262" cy="149154"/>
              </a:xfrm>
              <a:custGeom>
                <a:avLst/>
                <a:gdLst/>
                <a:ahLst/>
                <a:cxnLst/>
                <a:rect l="l" t="t" r="r" b="b"/>
                <a:pathLst>
                  <a:path w="197262" h="149154" extrusionOk="0">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3635;p38"/>
              <p:cNvSpPr/>
              <p:nvPr/>
            </p:nvSpPr>
            <p:spPr>
              <a:xfrm>
                <a:off x="7235094" y="2318577"/>
                <a:ext cx="197262" cy="148968"/>
              </a:xfrm>
              <a:custGeom>
                <a:avLst/>
                <a:gdLst/>
                <a:ahLst/>
                <a:cxnLst/>
                <a:rect l="l" t="t" r="r" b="b"/>
                <a:pathLst>
                  <a:path w="197262" h="148968" extrusionOk="0">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3636;p38"/>
              <p:cNvSpPr/>
              <p:nvPr/>
            </p:nvSpPr>
            <p:spPr>
              <a:xfrm>
                <a:off x="7529798" y="2488369"/>
                <a:ext cx="197358" cy="149033"/>
              </a:xfrm>
              <a:custGeom>
                <a:avLst/>
                <a:gdLst/>
                <a:ahLst/>
                <a:cxnLst/>
                <a:rect l="l" t="t" r="r" b="b"/>
                <a:pathLst>
                  <a:path w="197358" h="149033" extrusionOk="0">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3637;p38"/>
              <p:cNvSpPr/>
              <p:nvPr/>
            </p:nvSpPr>
            <p:spPr>
              <a:xfrm>
                <a:off x="7829454" y="2661668"/>
                <a:ext cx="197358" cy="148943"/>
              </a:xfrm>
              <a:custGeom>
                <a:avLst/>
                <a:gdLst/>
                <a:ahLst/>
                <a:cxnLst/>
                <a:rect l="l" t="t" r="r" b="b"/>
                <a:pathLst>
                  <a:path w="197358" h="148943" extrusionOk="0">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3638;p38"/>
              <p:cNvSpPr/>
              <p:nvPr/>
            </p:nvSpPr>
            <p:spPr>
              <a:xfrm>
                <a:off x="7391400" y="2634856"/>
                <a:ext cx="551783" cy="685887"/>
              </a:xfrm>
              <a:custGeom>
                <a:avLst/>
                <a:gdLst/>
                <a:ahLst/>
                <a:cxnLst/>
                <a:rect l="l" t="t" r="r" b="b"/>
                <a:pathLst>
                  <a:path w="551783" h="685887" extrusionOk="0">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3639;p38"/>
              <p:cNvSpPr/>
              <p:nvPr/>
            </p:nvSpPr>
            <p:spPr>
              <a:xfrm>
                <a:off x="5981604" y="2604685"/>
                <a:ext cx="1286351" cy="820016"/>
              </a:xfrm>
              <a:custGeom>
                <a:avLst/>
                <a:gdLst/>
                <a:ahLst/>
                <a:cxnLst/>
                <a:rect l="l" t="t" r="r" b="b"/>
                <a:pathLst>
                  <a:path w="1286351" h="820016" extrusionOk="0">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3640;p38"/>
              <p:cNvSpPr/>
              <p:nvPr/>
            </p:nvSpPr>
            <p:spPr>
              <a:xfrm>
                <a:off x="5985319" y="2767047"/>
                <a:ext cx="1158430" cy="718178"/>
              </a:xfrm>
              <a:custGeom>
                <a:avLst/>
                <a:gdLst/>
                <a:ahLst/>
                <a:cxnLst/>
                <a:rect l="l" t="t" r="r" b="b"/>
                <a:pathLst>
                  <a:path w="1158430" h="718178" extrusionOk="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3641;p38"/>
              <p:cNvSpPr/>
              <p:nvPr/>
            </p:nvSpPr>
            <p:spPr>
              <a:xfrm>
                <a:off x="5985319" y="2872624"/>
                <a:ext cx="1158430" cy="718059"/>
              </a:xfrm>
              <a:custGeom>
                <a:avLst/>
                <a:gdLst/>
                <a:ahLst/>
                <a:cxnLst/>
                <a:rect l="l" t="t" r="r" b="b"/>
                <a:pathLst>
                  <a:path w="1158430" h="718059" extrusionOk="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3642;p38"/>
              <p:cNvSpPr/>
              <p:nvPr/>
            </p:nvSpPr>
            <p:spPr>
              <a:xfrm>
                <a:off x="5985319" y="2978121"/>
                <a:ext cx="868489" cy="550694"/>
              </a:xfrm>
              <a:custGeom>
                <a:avLst/>
                <a:gdLst/>
                <a:ahLst/>
                <a:cxnLst/>
                <a:rect l="l" t="t" r="r" b="b"/>
                <a:pathLst>
                  <a:path w="868489" h="550694" extrusionOk="0">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3643;p38"/>
              <p:cNvSpPr/>
              <p:nvPr/>
            </p:nvSpPr>
            <p:spPr>
              <a:xfrm>
                <a:off x="7391018" y="3086134"/>
                <a:ext cx="551783" cy="368151"/>
              </a:xfrm>
              <a:custGeom>
                <a:avLst/>
                <a:gdLst/>
                <a:ahLst/>
                <a:cxnLst/>
                <a:rect l="l" t="t" r="r" b="b"/>
                <a:pathLst>
                  <a:path w="551783" h="368151"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3644;p38"/>
              <p:cNvSpPr/>
              <p:nvPr/>
            </p:nvSpPr>
            <p:spPr>
              <a:xfrm>
                <a:off x="7391018" y="3191616"/>
                <a:ext cx="551783" cy="368230"/>
              </a:xfrm>
              <a:custGeom>
                <a:avLst/>
                <a:gdLst/>
                <a:ahLst/>
                <a:cxnLst/>
                <a:rect l="l" t="t" r="r" b="b"/>
                <a:pathLst>
                  <a:path w="551783" h="368230" extrusionOk="0">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3645;p38"/>
              <p:cNvSpPr/>
              <p:nvPr/>
            </p:nvSpPr>
            <p:spPr>
              <a:xfrm>
                <a:off x="7391018" y="3297399"/>
                <a:ext cx="413670" cy="288153"/>
              </a:xfrm>
              <a:custGeom>
                <a:avLst/>
                <a:gdLst/>
                <a:ahLst/>
                <a:cxnLst/>
                <a:rect l="l" t="t" r="r" b="b"/>
                <a:pathLst>
                  <a:path w="413670" h="288153" extrusionOk="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3646;p38"/>
              <p:cNvSpPr/>
              <p:nvPr/>
            </p:nvSpPr>
            <p:spPr>
              <a:xfrm>
                <a:off x="7391400" y="3447774"/>
                <a:ext cx="551783" cy="685927"/>
              </a:xfrm>
              <a:custGeom>
                <a:avLst/>
                <a:gdLst/>
                <a:ahLst/>
                <a:cxnLst/>
                <a:rect l="l" t="t" r="r" b="b"/>
                <a:pathLst>
                  <a:path w="551783" h="685927" extrusionOk="0">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3647;p38"/>
              <p:cNvSpPr/>
              <p:nvPr/>
            </p:nvSpPr>
            <p:spPr>
              <a:xfrm>
                <a:off x="7391018" y="3899093"/>
                <a:ext cx="551783" cy="368152"/>
              </a:xfrm>
              <a:custGeom>
                <a:avLst/>
                <a:gdLst/>
                <a:ahLst/>
                <a:cxnLst/>
                <a:rect l="l" t="t" r="r" b="b"/>
                <a:pathLst>
                  <a:path w="551783" h="368152"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3648;p38"/>
              <p:cNvSpPr/>
              <p:nvPr/>
            </p:nvSpPr>
            <p:spPr>
              <a:xfrm>
                <a:off x="7462456" y="2876264"/>
                <a:ext cx="257937" cy="241458"/>
              </a:xfrm>
              <a:custGeom>
                <a:avLst/>
                <a:gdLst/>
                <a:ahLst/>
                <a:cxnLst/>
                <a:rect l="l" t="t" r="r" b="b"/>
                <a:pathLst>
                  <a:path w="257937" h="241458" extrusionOk="0">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3649;p38"/>
              <p:cNvSpPr/>
              <p:nvPr/>
            </p:nvSpPr>
            <p:spPr>
              <a:xfrm rot="-1801764">
                <a:off x="7788337" y="2912905"/>
                <a:ext cx="68709" cy="119146"/>
              </a:xfrm>
              <a:custGeom>
                <a:avLst/>
                <a:gdLst/>
                <a:ahLst/>
                <a:cxnLst/>
                <a:rect l="l" t="t" r="r" b="b"/>
                <a:pathLst>
                  <a:path w="68770" h="119252" extrusionOk="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3650;p38"/>
              <p:cNvSpPr/>
              <p:nvPr/>
            </p:nvSpPr>
            <p:spPr>
              <a:xfrm>
                <a:off x="7466171" y="3701224"/>
                <a:ext cx="257936" cy="241363"/>
              </a:xfrm>
              <a:custGeom>
                <a:avLst/>
                <a:gdLst/>
                <a:ahLst/>
                <a:cxnLst/>
                <a:rect l="l" t="t" r="r" b="b"/>
                <a:pathLst>
                  <a:path w="257936" h="241363" extrusionOk="0">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3651;p38"/>
              <p:cNvSpPr/>
              <p:nvPr/>
            </p:nvSpPr>
            <p:spPr>
              <a:xfrm rot="-1790023">
                <a:off x="7807389" y="3748630"/>
                <a:ext cx="69009" cy="119667"/>
              </a:xfrm>
              <a:custGeom>
                <a:avLst/>
                <a:gdLst/>
                <a:ahLst/>
                <a:cxnLst/>
                <a:rect l="l" t="t" r="r" b="b"/>
                <a:pathLst>
                  <a:path w="69007" h="119663" extrusionOk="0">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3652;p38"/>
              <p:cNvSpPr/>
              <p:nvPr/>
            </p:nvSpPr>
            <p:spPr>
              <a:xfrm>
                <a:off x="5996654" y="1854288"/>
                <a:ext cx="1266348" cy="1335535"/>
              </a:xfrm>
              <a:custGeom>
                <a:avLst/>
                <a:gdLst/>
                <a:ahLst/>
                <a:cxnLst/>
                <a:rect l="l" t="t" r="r" b="b"/>
                <a:pathLst>
                  <a:path w="1266348" h="1335535" extrusionOk="0">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3653;p38"/>
              <p:cNvSpPr/>
              <p:nvPr/>
            </p:nvSpPr>
            <p:spPr>
              <a:xfrm>
                <a:off x="6187916" y="2312479"/>
                <a:ext cx="441007" cy="412813"/>
              </a:xfrm>
              <a:custGeom>
                <a:avLst/>
                <a:gdLst/>
                <a:ahLst/>
                <a:cxnLst/>
                <a:rect l="l" t="t" r="r" b="b"/>
                <a:pathLst>
                  <a:path w="441007" h="412813" extrusionOk="0">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3654;p38"/>
              <p:cNvSpPr/>
              <p:nvPr/>
            </p:nvSpPr>
            <p:spPr>
              <a:xfrm rot="-1801764">
                <a:off x="6969573" y="2537060"/>
                <a:ext cx="117623" cy="203653"/>
              </a:xfrm>
              <a:custGeom>
                <a:avLst/>
                <a:gdLst/>
                <a:ahLst/>
                <a:cxnLst/>
                <a:rect l="l" t="t" r="r" b="b"/>
                <a:pathLst>
                  <a:path w="117728" h="203834" extrusionOk="0">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 name="Google Shape;3655;p38"/>
            <p:cNvSpPr/>
            <p:nvPr/>
          </p:nvSpPr>
          <p:spPr>
            <a:xfrm>
              <a:off x="4124355" y="1157329"/>
              <a:ext cx="276891" cy="1108478"/>
            </a:xfrm>
            <a:custGeom>
              <a:avLst/>
              <a:gdLst/>
              <a:ahLst/>
              <a:cxnLst/>
              <a:rect l="l" t="t" r="r" b="b"/>
              <a:pathLst>
                <a:path w="276891" h="1108478" extrusionOk="0">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656;p38"/>
            <p:cNvSpPr/>
            <p:nvPr/>
          </p:nvSpPr>
          <p:spPr>
            <a:xfrm>
              <a:off x="3407027" y="665933"/>
              <a:ext cx="814853" cy="1408939"/>
            </a:xfrm>
            <a:custGeom>
              <a:avLst/>
              <a:gdLst/>
              <a:ahLst/>
              <a:cxnLst/>
              <a:rect l="l" t="t" r="r" b="b"/>
              <a:pathLst>
                <a:path w="814853" h="1408939" extrusionOk="0">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657;p38"/>
            <p:cNvSpPr/>
            <p:nvPr/>
          </p:nvSpPr>
          <p:spPr>
            <a:xfrm>
              <a:off x="3387120" y="682740"/>
              <a:ext cx="804386" cy="1393465"/>
            </a:xfrm>
            <a:custGeom>
              <a:avLst/>
              <a:gdLst/>
              <a:ahLst/>
              <a:cxnLst/>
              <a:rect l="l" t="t" r="r" b="b"/>
              <a:pathLst>
                <a:path w="804386" h="1393465" extrusionOk="0">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658;p38"/>
            <p:cNvSpPr/>
            <p:nvPr/>
          </p:nvSpPr>
          <p:spPr>
            <a:xfrm>
              <a:off x="3499610" y="847672"/>
              <a:ext cx="17240" cy="769048"/>
            </a:xfrm>
            <a:custGeom>
              <a:avLst/>
              <a:gdLst/>
              <a:ahLst/>
              <a:cxnLst/>
              <a:rect l="l" t="t" r="r" b="b"/>
              <a:pathLst>
                <a:path w="17240" h="769048" extrusionOk="0">
                  <a:moveTo>
                    <a:pt x="0" y="759047"/>
                  </a:moveTo>
                  <a:lnTo>
                    <a:pt x="17240" y="769048"/>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659;p38"/>
            <p:cNvSpPr/>
            <p:nvPr/>
          </p:nvSpPr>
          <p:spPr>
            <a:xfrm>
              <a:off x="3477988" y="1035502"/>
              <a:ext cx="60483" cy="177021"/>
            </a:xfrm>
            <a:custGeom>
              <a:avLst/>
              <a:gdLst/>
              <a:ahLst/>
              <a:cxnLst/>
              <a:rect l="l" t="t" r="r" b="b"/>
              <a:pathLst>
                <a:path w="60483" h="177021" extrusionOk="0">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660;p38"/>
            <p:cNvSpPr/>
            <p:nvPr/>
          </p:nvSpPr>
          <p:spPr>
            <a:xfrm>
              <a:off x="3684776" y="951970"/>
              <a:ext cx="17335" cy="768953"/>
            </a:xfrm>
            <a:custGeom>
              <a:avLst/>
              <a:gdLst/>
              <a:ahLst/>
              <a:cxnLst/>
              <a:rect l="l" t="t" r="r" b="b"/>
              <a:pathLst>
                <a:path w="17335" h="768953" extrusionOk="0">
                  <a:moveTo>
                    <a:pt x="0" y="758952"/>
                  </a:moveTo>
                  <a:lnTo>
                    <a:pt x="17336" y="768953"/>
                  </a:lnTo>
                  <a:lnTo>
                    <a:pt x="17336" y="10001"/>
                  </a:lnTo>
                  <a:lnTo>
                    <a:pt x="0" y="0"/>
                  </a:lnTo>
                  <a:lnTo>
                    <a:pt x="0" y="75895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661;p38"/>
            <p:cNvSpPr/>
            <p:nvPr/>
          </p:nvSpPr>
          <p:spPr>
            <a:xfrm>
              <a:off x="3663154" y="1389355"/>
              <a:ext cx="60579" cy="177060"/>
            </a:xfrm>
            <a:custGeom>
              <a:avLst/>
              <a:gdLst/>
              <a:ahLst/>
              <a:cxnLst/>
              <a:rect l="l" t="t" r="r" b="b"/>
              <a:pathLst>
                <a:path w="60579" h="177060" extrusionOk="0">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662;p38"/>
            <p:cNvSpPr/>
            <p:nvPr/>
          </p:nvSpPr>
          <p:spPr>
            <a:xfrm>
              <a:off x="3870037" y="1058841"/>
              <a:ext cx="17335" cy="769048"/>
            </a:xfrm>
            <a:custGeom>
              <a:avLst/>
              <a:gdLst/>
              <a:ahLst/>
              <a:cxnLst/>
              <a:rect l="l" t="t" r="r" b="b"/>
              <a:pathLst>
                <a:path w="17335" h="769048" extrusionOk="0">
                  <a:moveTo>
                    <a:pt x="0" y="759047"/>
                  </a:moveTo>
                  <a:lnTo>
                    <a:pt x="17335" y="769049"/>
                  </a:lnTo>
                  <a:lnTo>
                    <a:pt x="17335"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663;p38"/>
            <p:cNvSpPr/>
            <p:nvPr/>
          </p:nvSpPr>
          <p:spPr>
            <a:xfrm>
              <a:off x="3848416" y="1146769"/>
              <a:ext cx="60579" cy="177060"/>
            </a:xfrm>
            <a:custGeom>
              <a:avLst/>
              <a:gdLst/>
              <a:ahLst/>
              <a:cxnLst/>
              <a:rect l="l" t="t" r="r" b="b"/>
              <a:pathLst>
                <a:path w="60579" h="177060" extrusionOk="0">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664;p38"/>
            <p:cNvSpPr/>
            <p:nvPr/>
          </p:nvSpPr>
          <p:spPr>
            <a:xfrm>
              <a:off x="4055299" y="1165807"/>
              <a:ext cx="17240" cy="768953"/>
            </a:xfrm>
            <a:custGeom>
              <a:avLst/>
              <a:gdLst/>
              <a:ahLst/>
              <a:cxnLst/>
              <a:rect l="l" t="t" r="r" b="b"/>
              <a:pathLst>
                <a:path w="17240" h="768953" extrusionOk="0">
                  <a:moveTo>
                    <a:pt x="0" y="759047"/>
                  </a:moveTo>
                  <a:lnTo>
                    <a:pt x="17240" y="768953"/>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665;p38"/>
            <p:cNvSpPr/>
            <p:nvPr/>
          </p:nvSpPr>
          <p:spPr>
            <a:xfrm>
              <a:off x="4033677" y="1453459"/>
              <a:ext cx="60483" cy="177021"/>
            </a:xfrm>
            <a:custGeom>
              <a:avLst/>
              <a:gdLst/>
              <a:ahLst/>
              <a:cxnLst/>
              <a:rect l="l" t="t" r="r" b="b"/>
              <a:pathLst>
                <a:path w="60483" h="177021" extrusionOk="0">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2" name="Google Shape;3666;p38"/>
            <p:cNvGrpSpPr/>
            <p:nvPr/>
          </p:nvGrpSpPr>
          <p:grpSpPr>
            <a:xfrm>
              <a:off x="3457891" y="2611797"/>
              <a:ext cx="595122" cy="410622"/>
              <a:chOff x="5119116" y="3513772"/>
              <a:chExt cx="595122" cy="410622"/>
            </a:xfrm>
          </p:grpSpPr>
          <p:sp>
            <p:nvSpPr>
              <p:cNvPr id="171" name="Google Shape;3667;p38"/>
              <p:cNvSpPr/>
              <p:nvPr/>
            </p:nvSpPr>
            <p:spPr>
              <a:xfrm>
                <a:off x="5119116" y="361864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3668;p38"/>
              <p:cNvSpPr/>
              <p:nvPr/>
            </p:nvSpPr>
            <p:spPr>
              <a:xfrm>
                <a:off x="5184648" y="357930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3669;p38"/>
              <p:cNvSpPr/>
              <p:nvPr/>
            </p:nvSpPr>
            <p:spPr>
              <a:xfrm>
                <a:off x="5184743" y="3664839"/>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3670;p38"/>
              <p:cNvSpPr/>
              <p:nvPr/>
            </p:nvSpPr>
            <p:spPr>
              <a:xfrm>
                <a:off x="5674423" y="3666648"/>
                <a:ext cx="39814" cy="93916"/>
              </a:xfrm>
              <a:custGeom>
                <a:avLst/>
                <a:gdLst/>
                <a:ahLst/>
                <a:cxnLst/>
                <a:rect l="l" t="t" r="r" b="b"/>
                <a:pathLst>
                  <a:path w="39814" h="93916" extrusionOk="0">
                    <a:moveTo>
                      <a:pt x="39814" y="0"/>
                    </a:moveTo>
                    <a:lnTo>
                      <a:pt x="39814" y="65532"/>
                    </a:lnTo>
                    <a:lnTo>
                      <a:pt x="13049" y="93916"/>
                    </a:lnTo>
                    <a:lnTo>
                      <a:pt x="0" y="18955"/>
                    </a:lnTo>
                    <a:lnTo>
                      <a:pt x="39814"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3671;p38"/>
              <p:cNvSpPr/>
              <p:nvPr/>
            </p:nvSpPr>
            <p:spPr>
              <a:xfrm>
                <a:off x="5184648" y="3513772"/>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3672;p38"/>
              <p:cNvSpPr/>
              <p:nvPr/>
            </p:nvSpPr>
            <p:spPr>
              <a:xfrm>
                <a:off x="5260027" y="3555420"/>
                <a:ext cx="379097" cy="218860"/>
              </a:xfrm>
              <a:custGeom>
                <a:avLst/>
                <a:gdLst/>
                <a:ahLst/>
                <a:cxnLst/>
                <a:rect l="l" t="t" r="r" b="b"/>
                <a:pathLst>
                  <a:path w="379097"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3673;p38"/>
              <p:cNvSpPr/>
              <p:nvPr/>
            </p:nvSpPr>
            <p:spPr>
              <a:xfrm>
                <a:off x="5260371" y="3568469"/>
                <a:ext cx="378428" cy="205811"/>
              </a:xfrm>
              <a:custGeom>
                <a:avLst/>
                <a:gdLst/>
                <a:ahLst/>
                <a:cxnLst/>
                <a:rect l="l" t="t" r="r" b="b"/>
                <a:pathLst>
                  <a:path w="378428" h="205811" extrusionOk="0">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3674;p38"/>
              <p:cNvSpPr/>
              <p:nvPr/>
            </p:nvSpPr>
            <p:spPr>
              <a:xfrm>
                <a:off x="5357145" y="3618071"/>
                <a:ext cx="176643" cy="110490"/>
              </a:xfrm>
              <a:custGeom>
                <a:avLst/>
                <a:gdLst/>
                <a:ahLst/>
                <a:cxnLst/>
                <a:rect l="l" t="t" r="r" b="b"/>
                <a:pathLst>
                  <a:path w="176643" h="110490" extrusionOk="0">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3675;p38"/>
              <p:cNvSpPr/>
              <p:nvPr/>
            </p:nvSpPr>
            <p:spPr>
              <a:xfrm>
                <a:off x="5430297" y="3699986"/>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3676;p38"/>
              <p:cNvSpPr/>
              <p:nvPr/>
            </p:nvSpPr>
            <p:spPr>
              <a:xfrm>
                <a:off x="5506497" y="3706463"/>
                <a:ext cx="25145" cy="11810"/>
              </a:xfrm>
              <a:custGeom>
                <a:avLst/>
                <a:gdLst/>
                <a:ahLst/>
                <a:cxnLst/>
                <a:rect l="l" t="t" r="r" b="b"/>
                <a:pathLst>
                  <a:path w="25145" h="11810" extrusionOk="0">
                    <a:moveTo>
                      <a:pt x="25146" y="10287"/>
                    </a:moveTo>
                    <a:lnTo>
                      <a:pt x="25146" y="0"/>
                    </a:lnTo>
                    <a:lnTo>
                      <a:pt x="0" y="2000"/>
                    </a:lnTo>
                    <a:lnTo>
                      <a:pt x="14478"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3677;p38"/>
              <p:cNvSpPr/>
              <p:nvPr/>
            </p:nvSpPr>
            <p:spPr>
              <a:xfrm>
                <a:off x="5514975" y="366874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3678;p38"/>
              <p:cNvSpPr/>
              <p:nvPr/>
            </p:nvSpPr>
            <p:spPr>
              <a:xfrm>
                <a:off x="5455729" y="3672554"/>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3679;p38"/>
              <p:cNvSpPr/>
              <p:nvPr/>
            </p:nvSpPr>
            <p:spPr>
              <a:xfrm>
                <a:off x="5397817" y="3639502"/>
                <a:ext cx="35337" cy="23336"/>
              </a:xfrm>
              <a:custGeom>
                <a:avLst/>
                <a:gdLst/>
                <a:ahLst/>
                <a:cxnLst/>
                <a:rect l="l" t="t" r="r" b="b"/>
                <a:pathLst>
                  <a:path w="35337" h="23336" extrusionOk="0">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3680;p38"/>
              <p:cNvSpPr/>
              <p:nvPr/>
            </p:nvSpPr>
            <p:spPr>
              <a:xfrm>
                <a:off x="5430297" y="3620928"/>
                <a:ext cx="16383" cy="14668"/>
              </a:xfrm>
              <a:custGeom>
                <a:avLst/>
                <a:gdLst/>
                <a:ahLst/>
                <a:cxnLst/>
                <a:rect l="l" t="t" r="r" b="b"/>
                <a:pathLst>
                  <a:path w="16383" h="14668" extrusionOk="0">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3681;p38"/>
              <p:cNvSpPr/>
              <p:nvPr/>
            </p:nvSpPr>
            <p:spPr>
              <a:xfrm>
                <a:off x="5357050" y="361788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3682;p38"/>
              <p:cNvSpPr/>
              <p:nvPr/>
            </p:nvSpPr>
            <p:spPr>
              <a:xfrm>
                <a:off x="5357621" y="3652361"/>
                <a:ext cx="18002" cy="18097"/>
              </a:xfrm>
              <a:custGeom>
                <a:avLst/>
                <a:gdLst/>
                <a:ahLst/>
                <a:cxnLst/>
                <a:rect l="l" t="t" r="r" b="b"/>
                <a:pathLst>
                  <a:path w="18002" h="18097" extrusionOk="0">
                    <a:moveTo>
                      <a:pt x="0" y="10668"/>
                    </a:moveTo>
                    <a:lnTo>
                      <a:pt x="0" y="0"/>
                    </a:lnTo>
                    <a:lnTo>
                      <a:pt x="18002" y="0"/>
                    </a:lnTo>
                    <a:lnTo>
                      <a:pt x="13621"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3683;p38"/>
              <p:cNvSpPr/>
              <p:nvPr/>
            </p:nvSpPr>
            <p:spPr>
              <a:xfrm>
                <a:off x="5357145" y="3607879"/>
                <a:ext cx="176643" cy="110394"/>
              </a:xfrm>
              <a:custGeom>
                <a:avLst/>
                <a:gdLst/>
                <a:ahLst/>
                <a:cxnLst/>
                <a:rect l="l" t="t" r="r" b="b"/>
                <a:pathLst>
                  <a:path w="176643" h="110394" extrusionOk="0">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 name="Google Shape;3684;p38"/>
            <p:cNvGrpSpPr/>
            <p:nvPr/>
          </p:nvGrpSpPr>
          <p:grpSpPr>
            <a:xfrm>
              <a:off x="3545044" y="2530263"/>
              <a:ext cx="529590" cy="371284"/>
              <a:chOff x="5206269" y="3432238"/>
              <a:chExt cx="529590" cy="371284"/>
            </a:xfrm>
          </p:grpSpPr>
          <p:sp>
            <p:nvSpPr>
              <p:cNvPr id="155" name="Google Shape;3685;p38"/>
              <p:cNvSpPr/>
              <p:nvPr/>
            </p:nvSpPr>
            <p:spPr>
              <a:xfrm>
                <a:off x="5206269" y="3497770"/>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3686;p38"/>
              <p:cNvSpPr/>
              <p:nvPr/>
            </p:nvSpPr>
            <p:spPr>
              <a:xfrm>
                <a:off x="5206365" y="3583305"/>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3687;p38"/>
              <p:cNvSpPr/>
              <p:nvPr/>
            </p:nvSpPr>
            <p:spPr>
              <a:xfrm>
                <a:off x="5696045" y="3585114"/>
                <a:ext cx="39814" cy="93916"/>
              </a:xfrm>
              <a:custGeom>
                <a:avLst/>
                <a:gdLst/>
                <a:ahLst/>
                <a:cxnLst/>
                <a:rect l="l" t="t" r="r" b="b"/>
                <a:pathLst>
                  <a:path w="39814" h="93916" extrusionOk="0">
                    <a:moveTo>
                      <a:pt x="39815" y="0"/>
                    </a:moveTo>
                    <a:lnTo>
                      <a:pt x="39815" y="65532"/>
                    </a:lnTo>
                    <a:lnTo>
                      <a:pt x="13049" y="93916"/>
                    </a:lnTo>
                    <a:lnTo>
                      <a:pt x="0" y="18955"/>
                    </a:lnTo>
                    <a:lnTo>
                      <a:pt x="3981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3688;p38"/>
              <p:cNvSpPr/>
              <p:nvPr/>
            </p:nvSpPr>
            <p:spPr>
              <a:xfrm>
                <a:off x="5206269" y="3432238"/>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3689;p38"/>
              <p:cNvSpPr/>
              <p:nvPr/>
            </p:nvSpPr>
            <p:spPr>
              <a:xfrm>
                <a:off x="5281554" y="3473886"/>
                <a:ext cx="379116" cy="218860"/>
              </a:xfrm>
              <a:custGeom>
                <a:avLst/>
                <a:gdLst/>
                <a:ahLst/>
                <a:cxnLst/>
                <a:rect l="l" t="t" r="r" b="b"/>
                <a:pathLst>
                  <a:path w="379116"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3690;p38"/>
              <p:cNvSpPr/>
              <p:nvPr/>
            </p:nvSpPr>
            <p:spPr>
              <a:xfrm>
                <a:off x="5281898" y="3486935"/>
                <a:ext cx="378428" cy="205811"/>
              </a:xfrm>
              <a:custGeom>
                <a:avLst/>
                <a:gdLst/>
                <a:ahLst/>
                <a:cxnLst/>
                <a:rect l="l" t="t" r="r" b="b"/>
                <a:pathLst>
                  <a:path w="378428" h="205811" extrusionOk="0">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3691;p38"/>
              <p:cNvSpPr/>
              <p:nvPr/>
            </p:nvSpPr>
            <p:spPr>
              <a:xfrm>
                <a:off x="5378767" y="3536823"/>
                <a:ext cx="177060" cy="109918"/>
              </a:xfrm>
              <a:custGeom>
                <a:avLst/>
                <a:gdLst/>
                <a:ahLst/>
                <a:cxnLst/>
                <a:rect l="l" t="t" r="r" b="b"/>
                <a:pathLst>
                  <a:path w="177060" h="109918" extrusionOk="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3692;p38"/>
              <p:cNvSpPr/>
              <p:nvPr/>
            </p:nvSpPr>
            <p:spPr>
              <a:xfrm>
                <a:off x="5451919" y="3618738"/>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3693;p38"/>
              <p:cNvSpPr/>
              <p:nvPr/>
            </p:nvSpPr>
            <p:spPr>
              <a:xfrm>
                <a:off x="5528119" y="3625024"/>
                <a:ext cx="25241" cy="11715"/>
              </a:xfrm>
              <a:custGeom>
                <a:avLst/>
                <a:gdLst/>
                <a:ahLst/>
                <a:cxnLst/>
                <a:rect l="l" t="t" r="r" b="b"/>
                <a:pathLst>
                  <a:path w="25241" h="11715" extrusionOk="0">
                    <a:moveTo>
                      <a:pt x="25241" y="10192"/>
                    </a:moveTo>
                    <a:lnTo>
                      <a:pt x="25241" y="0"/>
                    </a:lnTo>
                    <a:lnTo>
                      <a:pt x="0" y="1905"/>
                    </a:lnTo>
                    <a:lnTo>
                      <a:pt x="14478" y="11716"/>
                    </a:lnTo>
                    <a:lnTo>
                      <a:pt x="25241" y="1019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3694;p38"/>
              <p:cNvSpPr/>
              <p:nvPr/>
            </p:nvSpPr>
            <p:spPr>
              <a:xfrm>
                <a:off x="5536596" y="3587210"/>
                <a:ext cx="18859" cy="10382"/>
              </a:xfrm>
              <a:custGeom>
                <a:avLst/>
                <a:gdLst/>
                <a:ahLst/>
                <a:cxnLst/>
                <a:rect l="l" t="t" r="r" b="b"/>
                <a:pathLst>
                  <a:path w="18859" h="10382" extrusionOk="0">
                    <a:moveTo>
                      <a:pt x="18859" y="10383"/>
                    </a:moveTo>
                    <a:lnTo>
                      <a:pt x="18859" y="0"/>
                    </a:lnTo>
                    <a:lnTo>
                      <a:pt x="0" y="6763"/>
                    </a:lnTo>
                    <a:lnTo>
                      <a:pt x="18859" y="10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3695;p38"/>
              <p:cNvSpPr/>
              <p:nvPr/>
            </p:nvSpPr>
            <p:spPr>
              <a:xfrm>
                <a:off x="5477351" y="3591020"/>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3696;p38"/>
              <p:cNvSpPr/>
              <p:nvPr/>
            </p:nvSpPr>
            <p:spPr>
              <a:xfrm>
                <a:off x="5419725" y="3558063"/>
                <a:ext cx="35433" cy="23241"/>
              </a:xfrm>
              <a:custGeom>
                <a:avLst/>
                <a:gdLst/>
                <a:ahLst/>
                <a:cxnLst/>
                <a:rect l="l" t="t" r="r" b="b"/>
                <a:pathLst>
                  <a:path w="35433" h="23241" extrusionOk="0">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3697;p38"/>
              <p:cNvSpPr/>
              <p:nvPr/>
            </p:nvSpPr>
            <p:spPr>
              <a:xfrm>
                <a:off x="5451919" y="3539394"/>
                <a:ext cx="16383" cy="14668"/>
              </a:xfrm>
              <a:custGeom>
                <a:avLst/>
                <a:gdLst/>
                <a:ahLst/>
                <a:cxnLst/>
                <a:rect l="l" t="t" r="r" b="b"/>
                <a:pathLst>
                  <a:path w="16383" h="14668" extrusionOk="0">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3698;p38"/>
              <p:cNvSpPr/>
              <p:nvPr/>
            </p:nvSpPr>
            <p:spPr>
              <a:xfrm>
                <a:off x="5378672" y="3536346"/>
                <a:ext cx="15716" cy="11715"/>
              </a:xfrm>
              <a:custGeom>
                <a:avLst/>
                <a:gdLst/>
                <a:ahLst/>
                <a:cxnLst/>
                <a:rect l="l" t="t" r="r" b="b"/>
                <a:pathLst>
                  <a:path w="15716" h="11715" extrusionOk="0">
                    <a:moveTo>
                      <a:pt x="0" y="10287"/>
                    </a:moveTo>
                    <a:lnTo>
                      <a:pt x="0" y="0"/>
                    </a:lnTo>
                    <a:lnTo>
                      <a:pt x="15716" y="1715"/>
                    </a:lnTo>
                    <a:lnTo>
                      <a:pt x="10668" y="11716"/>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3699;p38"/>
              <p:cNvSpPr/>
              <p:nvPr/>
            </p:nvSpPr>
            <p:spPr>
              <a:xfrm>
                <a:off x="5379338" y="3570732"/>
                <a:ext cx="17907" cy="18097"/>
              </a:xfrm>
              <a:custGeom>
                <a:avLst/>
                <a:gdLst/>
                <a:ahLst/>
                <a:cxnLst/>
                <a:rect l="l" t="t" r="r" b="b"/>
                <a:pathLst>
                  <a:path w="17907" h="18097" extrusionOk="0">
                    <a:moveTo>
                      <a:pt x="0" y="10668"/>
                    </a:moveTo>
                    <a:lnTo>
                      <a:pt x="0" y="0"/>
                    </a:lnTo>
                    <a:lnTo>
                      <a:pt x="17907" y="0"/>
                    </a:lnTo>
                    <a:lnTo>
                      <a:pt x="13525" y="9525"/>
                    </a:lnTo>
                    <a:lnTo>
                      <a:pt x="5715"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3700;p38"/>
              <p:cNvSpPr/>
              <p:nvPr/>
            </p:nvSpPr>
            <p:spPr>
              <a:xfrm>
                <a:off x="5378958" y="3526345"/>
                <a:ext cx="176864" cy="110394"/>
              </a:xfrm>
              <a:custGeom>
                <a:avLst/>
                <a:gdLst/>
                <a:ahLst/>
                <a:cxnLst/>
                <a:rect l="l" t="t" r="r" b="b"/>
                <a:pathLst>
                  <a:path w="176864" h="110394" extrusionOk="0">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 name="Google Shape;3701;p38"/>
            <p:cNvGrpSpPr/>
            <p:nvPr/>
          </p:nvGrpSpPr>
          <p:grpSpPr>
            <a:xfrm>
              <a:off x="3528852" y="2451777"/>
              <a:ext cx="529590" cy="371284"/>
              <a:chOff x="5190077" y="3353752"/>
              <a:chExt cx="529590" cy="371284"/>
            </a:xfrm>
          </p:grpSpPr>
          <p:sp>
            <p:nvSpPr>
              <p:cNvPr id="139" name="Google Shape;3702;p38"/>
              <p:cNvSpPr/>
              <p:nvPr/>
            </p:nvSpPr>
            <p:spPr>
              <a:xfrm>
                <a:off x="5190077" y="341928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703;p38"/>
              <p:cNvSpPr/>
              <p:nvPr/>
            </p:nvSpPr>
            <p:spPr>
              <a:xfrm>
                <a:off x="5190077" y="3504818"/>
                <a:ext cx="52387" cy="69627"/>
              </a:xfrm>
              <a:custGeom>
                <a:avLst/>
                <a:gdLst/>
                <a:ahLst/>
                <a:cxnLst/>
                <a:rect l="l" t="t" r="r" b="b"/>
                <a:pathLst>
                  <a:path w="52387" h="69627" extrusionOk="0">
                    <a:moveTo>
                      <a:pt x="0" y="69628"/>
                    </a:moveTo>
                    <a:lnTo>
                      <a:pt x="0" y="0"/>
                    </a:lnTo>
                    <a:lnTo>
                      <a:pt x="52388"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3704;p38"/>
              <p:cNvSpPr/>
              <p:nvPr/>
            </p:nvSpPr>
            <p:spPr>
              <a:xfrm>
                <a:off x="5679757" y="3506628"/>
                <a:ext cx="39909" cy="93916"/>
              </a:xfrm>
              <a:custGeom>
                <a:avLst/>
                <a:gdLst/>
                <a:ahLst/>
                <a:cxnLst/>
                <a:rect l="l" t="t" r="r" b="b"/>
                <a:pathLst>
                  <a:path w="39909" h="93916" extrusionOk="0">
                    <a:moveTo>
                      <a:pt x="39910" y="0"/>
                    </a:moveTo>
                    <a:lnTo>
                      <a:pt x="39910" y="65532"/>
                    </a:lnTo>
                    <a:lnTo>
                      <a:pt x="13144" y="93917"/>
                    </a:lnTo>
                    <a:lnTo>
                      <a:pt x="0" y="18955"/>
                    </a:lnTo>
                    <a:lnTo>
                      <a:pt x="3991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3705;p38"/>
              <p:cNvSpPr/>
              <p:nvPr/>
            </p:nvSpPr>
            <p:spPr>
              <a:xfrm>
                <a:off x="5190077" y="335375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3706;p38"/>
              <p:cNvSpPr/>
              <p:nvPr/>
            </p:nvSpPr>
            <p:spPr>
              <a:xfrm>
                <a:off x="5265341" y="3395400"/>
                <a:ext cx="379048" cy="218860"/>
              </a:xfrm>
              <a:custGeom>
                <a:avLst/>
                <a:gdLst/>
                <a:ahLst/>
                <a:cxnLst/>
                <a:rect l="l" t="t" r="r" b="b"/>
                <a:pathLst>
                  <a:path w="379048" h="218860" extrusionOk="0">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3707;p38"/>
              <p:cNvSpPr/>
              <p:nvPr/>
            </p:nvSpPr>
            <p:spPr>
              <a:xfrm>
                <a:off x="5265705" y="3408449"/>
                <a:ext cx="378333" cy="205811"/>
              </a:xfrm>
              <a:custGeom>
                <a:avLst/>
                <a:gdLst/>
                <a:ahLst/>
                <a:cxnLst/>
                <a:rect l="l" t="t" r="r" b="b"/>
                <a:pathLst>
                  <a:path w="378333" h="205811" extrusionOk="0">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3708;p38"/>
              <p:cNvSpPr/>
              <p:nvPr/>
            </p:nvSpPr>
            <p:spPr>
              <a:xfrm>
                <a:off x="5362575" y="3458051"/>
                <a:ext cx="176618" cy="110489"/>
              </a:xfrm>
              <a:custGeom>
                <a:avLst/>
                <a:gdLst/>
                <a:ahLst/>
                <a:cxnLst/>
                <a:rect l="l" t="t" r="r" b="b"/>
                <a:pathLst>
                  <a:path w="176618" h="110489" extrusionOk="0">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3709;p38"/>
              <p:cNvSpPr/>
              <p:nvPr/>
            </p:nvSpPr>
            <p:spPr>
              <a:xfrm>
                <a:off x="5435726" y="3539966"/>
                <a:ext cx="11620" cy="15240"/>
              </a:xfrm>
              <a:custGeom>
                <a:avLst/>
                <a:gdLst/>
                <a:ahLst/>
                <a:cxnLst/>
                <a:rect l="l" t="t" r="r" b="b"/>
                <a:pathLst>
                  <a:path w="11620" h="15240"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3710;p38"/>
              <p:cNvSpPr/>
              <p:nvPr/>
            </p:nvSpPr>
            <p:spPr>
              <a:xfrm>
                <a:off x="5511926" y="3546443"/>
                <a:ext cx="25146" cy="11811"/>
              </a:xfrm>
              <a:custGeom>
                <a:avLst/>
                <a:gdLst/>
                <a:ahLst/>
                <a:cxnLst/>
                <a:rect l="l" t="t" r="r" b="b"/>
                <a:pathLst>
                  <a:path w="25146" h="11811" extrusionOk="0">
                    <a:moveTo>
                      <a:pt x="25146" y="10287"/>
                    </a:moveTo>
                    <a:lnTo>
                      <a:pt x="25146" y="0"/>
                    </a:lnTo>
                    <a:lnTo>
                      <a:pt x="0" y="2000"/>
                    </a:lnTo>
                    <a:lnTo>
                      <a:pt x="14383"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3711;p38"/>
              <p:cNvSpPr/>
              <p:nvPr/>
            </p:nvSpPr>
            <p:spPr>
              <a:xfrm>
                <a:off x="5520308" y="350872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3712;p38"/>
              <p:cNvSpPr/>
              <p:nvPr/>
            </p:nvSpPr>
            <p:spPr>
              <a:xfrm>
                <a:off x="5461063" y="3512534"/>
                <a:ext cx="28479" cy="19812"/>
              </a:xfrm>
              <a:custGeom>
                <a:avLst/>
                <a:gdLst/>
                <a:ahLst/>
                <a:cxnLst/>
                <a:rect l="l" t="t" r="r" b="b"/>
                <a:pathLst>
                  <a:path w="28479" h="19812" extrusionOk="0">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3713;p38"/>
              <p:cNvSpPr/>
              <p:nvPr/>
            </p:nvSpPr>
            <p:spPr>
              <a:xfrm>
                <a:off x="5403246" y="3479482"/>
                <a:ext cx="35337" cy="23336"/>
              </a:xfrm>
              <a:custGeom>
                <a:avLst/>
                <a:gdLst/>
                <a:ahLst/>
                <a:cxnLst/>
                <a:rect l="l" t="t" r="r" b="b"/>
                <a:pathLst>
                  <a:path w="35337" h="23336" extrusionOk="0">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3714;p38"/>
              <p:cNvSpPr/>
              <p:nvPr/>
            </p:nvSpPr>
            <p:spPr>
              <a:xfrm>
                <a:off x="5435726" y="3460908"/>
                <a:ext cx="16383" cy="14668"/>
              </a:xfrm>
              <a:custGeom>
                <a:avLst/>
                <a:gdLst/>
                <a:ahLst/>
                <a:cxnLst/>
                <a:rect l="l" t="t" r="r" b="b"/>
                <a:pathLst>
                  <a:path w="16383" h="14668" extrusionOk="0">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3715;p38"/>
              <p:cNvSpPr/>
              <p:nvPr/>
            </p:nvSpPr>
            <p:spPr>
              <a:xfrm>
                <a:off x="5362479" y="345786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3716;p38"/>
              <p:cNvSpPr/>
              <p:nvPr/>
            </p:nvSpPr>
            <p:spPr>
              <a:xfrm>
                <a:off x="5363051" y="3492341"/>
                <a:ext cx="17906" cy="18097"/>
              </a:xfrm>
              <a:custGeom>
                <a:avLst/>
                <a:gdLst/>
                <a:ahLst/>
                <a:cxnLst/>
                <a:rect l="l" t="t" r="r" b="b"/>
                <a:pathLst>
                  <a:path w="17906" h="18097" extrusionOk="0">
                    <a:moveTo>
                      <a:pt x="0" y="10668"/>
                    </a:moveTo>
                    <a:lnTo>
                      <a:pt x="0" y="0"/>
                    </a:lnTo>
                    <a:lnTo>
                      <a:pt x="17907" y="0"/>
                    </a:lnTo>
                    <a:lnTo>
                      <a:pt x="13525"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3717;p38"/>
              <p:cNvSpPr/>
              <p:nvPr/>
            </p:nvSpPr>
            <p:spPr>
              <a:xfrm>
                <a:off x="5362575" y="3447573"/>
                <a:ext cx="176612" cy="110680"/>
              </a:xfrm>
              <a:custGeom>
                <a:avLst/>
                <a:gdLst/>
                <a:ahLst/>
                <a:cxnLst/>
                <a:rect l="l" t="t" r="r" b="b"/>
                <a:pathLst>
                  <a:path w="176612" h="110680" extrusionOk="0">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3718;p38"/>
            <p:cNvSpPr/>
            <p:nvPr/>
          </p:nvSpPr>
          <p:spPr>
            <a:xfrm>
              <a:off x="5771792" y="3977849"/>
              <a:ext cx="617525" cy="382903"/>
            </a:xfrm>
            <a:custGeom>
              <a:avLst/>
              <a:gdLst/>
              <a:ahLst/>
              <a:cxnLst/>
              <a:rect l="l" t="t" r="r" b="b"/>
              <a:pathLst>
                <a:path w="617525" h="382903" extrusionOk="0">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719;p38"/>
            <p:cNvSpPr/>
            <p:nvPr/>
          </p:nvSpPr>
          <p:spPr>
            <a:xfrm>
              <a:off x="5742557" y="3281451"/>
              <a:ext cx="721042" cy="930362"/>
            </a:xfrm>
            <a:custGeom>
              <a:avLst/>
              <a:gdLst/>
              <a:ahLst/>
              <a:cxnLst/>
              <a:rect l="l" t="t" r="r" b="b"/>
              <a:pathLst>
                <a:path w="721042" h="930362" extrusionOk="0">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720;p38"/>
            <p:cNvSpPr/>
            <p:nvPr/>
          </p:nvSpPr>
          <p:spPr>
            <a:xfrm>
              <a:off x="5798755" y="3297121"/>
              <a:ext cx="66103" cy="45243"/>
            </a:xfrm>
            <a:custGeom>
              <a:avLst/>
              <a:gdLst/>
              <a:ahLst/>
              <a:cxnLst/>
              <a:rect l="l" t="t" r="r" b="b"/>
              <a:pathLst>
                <a:path w="66103" h="45243" extrusionOk="0">
                  <a:moveTo>
                    <a:pt x="0" y="36004"/>
                  </a:moveTo>
                  <a:lnTo>
                    <a:pt x="66104" y="0"/>
                  </a:lnTo>
                  <a:lnTo>
                    <a:pt x="56197" y="45244"/>
                  </a:lnTo>
                  <a:lnTo>
                    <a:pt x="0" y="36004"/>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721;p38"/>
            <p:cNvSpPr/>
            <p:nvPr/>
          </p:nvSpPr>
          <p:spPr>
            <a:xfrm>
              <a:off x="6296341" y="4172183"/>
              <a:ext cx="72199" cy="48958"/>
            </a:xfrm>
            <a:custGeom>
              <a:avLst/>
              <a:gdLst/>
              <a:ahLst/>
              <a:cxnLst/>
              <a:rect l="l" t="t" r="r" b="b"/>
              <a:pathLst>
                <a:path w="72199" h="48958" extrusionOk="0">
                  <a:moveTo>
                    <a:pt x="0" y="48958"/>
                  </a:moveTo>
                  <a:cubicBezTo>
                    <a:pt x="1619" y="48196"/>
                    <a:pt x="72199" y="8763"/>
                    <a:pt x="72199" y="8763"/>
                  </a:cubicBezTo>
                  <a:lnTo>
                    <a:pt x="17621"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722;p38"/>
            <p:cNvSpPr/>
            <p:nvPr/>
          </p:nvSpPr>
          <p:spPr>
            <a:xfrm rot="-1801764">
              <a:off x="5788987" y="3308087"/>
              <a:ext cx="535400" cy="927291"/>
            </a:xfrm>
            <a:custGeom>
              <a:avLst/>
              <a:gdLst/>
              <a:ahLst/>
              <a:cxnLst/>
              <a:rect l="l" t="t" r="r" b="b"/>
              <a:pathLst>
                <a:path w="535876" h="928115" extrusionOk="0">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723;p38"/>
            <p:cNvSpPr/>
            <p:nvPr/>
          </p:nvSpPr>
          <p:spPr>
            <a:xfrm>
              <a:off x="5696551" y="3306978"/>
              <a:ext cx="720756" cy="930362"/>
            </a:xfrm>
            <a:custGeom>
              <a:avLst/>
              <a:gdLst/>
              <a:ahLst/>
              <a:cxnLst/>
              <a:rect l="l" t="t" r="r" b="b"/>
              <a:pathLst>
                <a:path w="720756" h="930362" extrusionOk="0">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724;p38"/>
            <p:cNvSpPr/>
            <p:nvPr/>
          </p:nvSpPr>
          <p:spPr>
            <a:xfrm>
              <a:off x="5833711" y="3483953"/>
              <a:ext cx="446532" cy="576393"/>
            </a:xfrm>
            <a:custGeom>
              <a:avLst/>
              <a:gdLst/>
              <a:ahLst/>
              <a:cxnLst/>
              <a:rect l="l" t="t" r="r" b="b"/>
              <a:pathLst>
                <a:path w="446532" h="576393" extrusionOk="0">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725;p38"/>
            <p:cNvSpPr/>
            <p:nvPr/>
          </p:nvSpPr>
          <p:spPr>
            <a:xfrm>
              <a:off x="5968681" y="3658196"/>
              <a:ext cx="176593" cy="227948"/>
            </a:xfrm>
            <a:custGeom>
              <a:avLst/>
              <a:gdLst/>
              <a:ahLst/>
              <a:cxnLst/>
              <a:rect l="l" t="t" r="r" b="b"/>
              <a:pathLst>
                <a:path w="176593" h="227948" extrusionOk="0">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726;p38"/>
            <p:cNvSpPr/>
            <p:nvPr/>
          </p:nvSpPr>
          <p:spPr>
            <a:xfrm>
              <a:off x="5409944" y="4076361"/>
              <a:ext cx="107251" cy="45529"/>
            </a:xfrm>
            <a:custGeom>
              <a:avLst/>
              <a:gdLst/>
              <a:ahLst/>
              <a:cxnLst/>
              <a:rect l="l" t="t" r="r" b="b"/>
              <a:pathLst>
                <a:path w="107251" h="45529" extrusionOk="0">
                  <a:moveTo>
                    <a:pt x="33052" y="45148"/>
                  </a:moveTo>
                  <a:lnTo>
                    <a:pt x="0" y="45529"/>
                  </a:lnTo>
                  <a:lnTo>
                    <a:pt x="107252" y="0"/>
                  </a:lnTo>
                  <a:lnTo>
                    <a:pt x="45053" y="38671"/>
                  </a:lnTo>
                  <a:lnTo>
                    <a:pt x="33052" y="4514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727;p38"/>
            <p:cNvSpPr/>
            <p:nvPr/>
          </p:nvSpPr>
          <p:spPr>
            <a:xfrm rot="-1801764">
              <a:off x="5444439" y="4114607"/>
              <a:ext cx="13703" cy="23791"/>
            </a:xfrm>
            <a:custGeom>
              <a:avLst/>
              <a:gdLst/>
              <a:ahLst/>
              <a:cxnLst/>
              <a:rect l="l" t="t" r="r" b="b"/>
              <a:pathLst>
                <a:path w="13715" h="23812" extrusionOk="0">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728;p38"/>
            <p:cNvSpPr/>
            <p:nvPr/>
          </p:nvSpPr>
          <p:spPr>
            <a:xfrm rot="-1801764">
              <a:off x="6051614" y="3763417"/>
              <a:ext cx="13703" cy="23791"/>
            </a:xfrm>
            <a:custGeom>
              <a:avLst/>
              <a:gdLst/>
              <a:ahLst/>
              <a:cxnLst/>
              <a:rect l="l" t="t" r="r" b="b"/>
              <a:pathLst>
                <a:path w="13715" h="23812" extrusionOk="0">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729;p38"/>
            <p:cNvSpPr/>
            <p:nvPr/>
          </p:nvSpPr>
          <p:spPr>
            <a:xfrm>
              <a:off x="5457664" y="4081409"/>
              <a:ext cx="86296" cy="87915"/>
            </a:xfrm>
            <a:custGeom>
              <a:avLst/>
              <a:gdLst/>
              <a:ahLst/>
              <a:cxnLst/>
              <a:rect l="l" t="t" r="r" b="b"/>
              <a:pathLst>
                <a:path w="86296" h="87915" extrusionOk="0">
                  <a:moveTo>
                    <a:pt x="7906" y="87916"/>
                  </a:moveTo>
                  <a:lnTo>
                    <a:pt x="0" y="55054"/>
                  </a:lnTo>
                  <a:lnTo>
                    <a:pt x="86296" y="0"/>
                  </a:lnTo>
                  <a:lnTo>
                    <a:pt x="82582" y="7811"/>
                  </a:lnTo>
                  <a:lnTo>
                    <a:pt x="790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730;p38"/>
            <p:cNvSpPr/>
            <p:nvPr/>
          </p:nvSpPr>
          <p:spPr>
            <a:xfrm>
              <a:off x="5445377" y="3764798"/>
              <a:ext cx="619125" cy="371951"/>
            </a:xfrm>
            <a:custGeom>
              <a:avLst/>
              <a:gdLst/>
              <a:ahLst/>
              <a:cxnLst/>
              <a:rect l="l" t="t" r="r" b="b"/>
              <a:pathLst>
                <a:path w="619125" h="371951" extrusionOk="0">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731;p38"/>
            <p:cNvSpPr/>
            <p:nvPr/>
          </p:nvSpPr>
          <p:spPr>
            <a:xfrm>
              <a:off x="4826180" y="148719"/>
              <a:ext cx="204333" cy="298673"/>
            </a:xfrm>
            <a:custGeom>
              <a:avLst/>
              <a:gdLst/>
              <a:ahLst/>
              <a:cxnLst/>
              <a:rect l="l" t="t" r="r" b="b"/>
              <a:pathLst>
                <a:path w="204333" h="298673" extrusionOk="0">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732;p38"/>
            <p:cNvSpPr/>
            <p:nvPr/>
          </p:nvSpPr>
          <p:spPr>
            <a:xfrm>
              <a:off x="4841878" y="145922"/>
              <a:ext cx="97721" cy="120542"/>
            </a:xfrm>
            <a:custGeom>
              <a:avLst/>
              <a:gdLst/>
              <a:ahLst/>
              <a:cxnLst/>
              <a:rect l="l" t="t" r="r" b="b"/>
              <a:pathLst>
                <a:path w="97721" h="120542" extrusionOk="0">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733;p38"/>
            <p:cNvSpPr/>
            <p:nvPr/>
          </p:nvSpPr>
          <p:spPr>
            <a:xfrm>
              <a:off x="4860888" y="276839"/>
              <a:ext cx="120648" cy="135031"/>
            </a:xfrm>
            <a:custGeom>
              <a:avLst/>
              <a:gdLst/>
              <a:ahLst/>
              <a:cxnLst/>
              <a:rect l="l" t="t" r="r" b="b"/>
              <a:pathLst>
                <a:path w="120648" h="135031" extrusionOk="0">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734;p38"/>
            <p:cNvSpPr/>
            <p:nvPr/>
          </p:nvSpPr>
          <p:spPr>
            <a:xfrm>
              <a:off x="4654628" y="329607"/>
              <a:ext cx="228170" cy="325384"/>
            </a:xfrm>
            <a:custGeom>
              <a:avLst/>
              <a:gdLst/>
              <a:ahLst/>
              <a:cxnLst/>
              <a:rect l="l" t="t" r="r" b="b"/>
              <a:pathLst>
                <a:path w="228170" h="325384" extrusionOk="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735;p38"/>
            <p:cNvSpPr/>
            <p:nvPr/>
          </p:nvSpPr>
          <p:spPr>
            <a:xfrm>
              <a:off x="4825802" y="321035"/>
              <a:ext cx="175746" cy="232044"/>
            </a:xfrm>
            <a:custGeom>
              <a:avLst/>
              <a:gdLst/>
              <a:ahLst/>
              <a:cxnLst/>
              <a:rect l="l" t="t" r="r" b="b"/>
              <a:pathLst>
                <a:path w="175746" h="232044" extrusionOk="0">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736;p38"/>
            <p:cNvSpPr/>
            <p:nvPr/>
          </p:nvSpPr>
          <p:spPr>
            <a:xfrm>
              <a:off x="4857002" y="155665"/>
              <a:ext cx="128729" cy="159467"/>
            </a:xfrm>
            <a:custGeom>
              <a:avLst/>
              <a:gdLst/>
              <a:ahLst/>
              <a:cxnLst/>
              <a:rect l="l" t="t" r="r" b="b"/>
              <a:pathLst>
                <a:path w="128729" h="159467" extrusionOk="0">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737;p38"/>
            <p:cNvSpPr/>
            <p:nvPr/>
          </p:nvSpPr>
          <p:spPr>
            <a:xfrm>
              <a:off x="4862352" y="154515"/>
              <a:ext cx="129836" cy="122323"/>
            </a:xfrm>
            <a:custGeom>
              <a:avLst/>
              <a:gdLst/>
              <a:ahLst/>
              <a:cxnLst/>
              <a:rect l="l" t="t" r="r" b="b"/>
              <a:pathLst>
                <a:path w="129836" h="122323" extrusionOk="0">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738;p38"/>
            <p:cNvSpPr/>
            <p:nvPr/>
          </p:nvSpPr>
          <p:spPr>
            <a:xfrm>
              <a:off x="4706279" y="957495"/>
              <a:ext cx="102161" cy="77983"/>
            </a:xfrm>
            <a:custGeom>
              <a:avLst/>
              <a:gdLst/>
              <a:ahLst/>
              <a:cxnLst/>
              <a:rect l="l" t="t" r="r" b="b"/>
              <a:pathLst>
                <a:path w="102161" h="77983" extrusionOk="0">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739;p38"/>
            <p:cNvSpPr/>
            <p:nvPr/>
          </p:nvSpPr>
          <p:spPr>
            <a:xfrm>
              <a:off x="4706713" y="982355"/>
              <a:ext cx="101737" cy="53117"/>
            </a:xfrm>
            <a:custGeom>
              <a:avLst/>
              <a:gdLst/>
              <a:ahLst/>
              <a:cxnLst/>
              <a:rect l="l" t="t" r="r" b="b"/>
              <a:pathLst>
                <a:path w="101737" h="53117" extrusionOk="0">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740;p38"/>
            <p:cNvSpPr/>
            <p:nvPr/>
          </p:nvSpPr>
          <p:spPr>
            <a:xfrm>
              <a:off x="4655133" y="923967"/>
              <a:ext cx="93585" cy="72574"/>
            </a:xfrm>
            <a:custGeom>
              <a:avLst/>
              <a:gdLst/>
              <a:ahLst/>
              <a:cxnLst/>
              <a:rect l="l" t="t" r="r" b="b"/>
              <a:pathLst>
                <a:path w="93585" h="72574" extrusionOk="0">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741;p38"/>
            <p:cNvSpPr/>
            <p:nvPr/>
          </p:nvSpPr>
          <p:spPr>
            <a:xfrm>
              <a:off x="4655564" y="947875"/>
              <a:ext cx="93179" cy="48581"/>
            </a:xfrm>
            <a:custGeom>
              <a:avLst/>
              <a:gdLst/>
              <a:ahLst/>
              <a:cxnLst/>
              <a:rect l="l" t="t" r="r" b="b"/>
              <a:pathLst>
                <a:path w="93179" h="48581" extrusionOk="0">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742;p38"/>
            <p:cNvSpPr/>
            <p:nvPr/>
          </p:nvSpPr>
          <p:spPr>
            <a:xfrm>
              <a:off x="4689759" y="550206"/>
              <a:ext cx="222664" cy="383543"/>
            </a:xfrm>
            <a:custGeom>
              <a:avLst/>
              <a:gdLst/>
              <a:ahLst/>
              <a:cxnLst/>
              <a:rect l="l" t="t" r="r" b="b"/>
              <a:pathLst>
                <a:path w="222664" h="383543" extrusionOk="0">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743;p38"/>
            <p:cNvSpPr/>
            <p:nvPr/>
          </p:nvSpPr>
          <p:spPr>
            <a:xfrm>
              <a:off x="4750147" y="550873"/>
              <a:ext cx="221772" cy="415907"/>
            </a:xfrm>
            <a:custGeom>
              <a:avLst/>
              <a:gdLst/>
              <a:ahLst/>
              <a:cxnLst/>
              <a:rect l="l" t="t" r="r" b="b"/>
              <a:pathLst>
                <a:path w="221772" h="415907" extrusionOk="0">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744;p38"/>
            <p:cNvSpPr/>
            <p:nvPr/>
          </p:nvSpPr>
          <p:spPr>
            <a:xfrm>
              <a:off x="4667800" y="524108"/>
              <a:ext cx="331739" cy="305664"/>
            </a:xfrm>
            <a:custGeom>
              <a:avLst/>
              <a:gdLst/>
              <a:ahLst/>
              <a:cxnLst/>
              <a:rect l="l" t="t" r="r" b="b"/>
              <a:pathLst>
                <a:path w="331739" h="305664" extrusionOk="0">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745;p38"/>
            <p:cNvSpPr/>
            <p:nvPr/>
          </p:nvSpPr>
          <p:spPr>
            <a:xfrm>
              <a:off x="4934583" y="344330"/>
              <a:ext cx="115253" cy="404460"/>
            </a:xfrm>
            <a:custGeom>
              <a:avLst/>
              <a:gdLst/>
              <a:ahLst/>
              <a:cxnLst/>
              <a:rect l="l" t="t" r="r" b="b"/>
              <a:pathLst>
                <a:path w="115253" h="404460" extrusionOk="0">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746;p38"/>
            <p:cNvSpPr/>
            <p:nvPr/>
          </p:nvSpPr>
          <p:spPr>
            <a:xfrm>
              <a:off x="4957330" y="339243"/>
              <a:ext cx="69518" cy="88698"/>
            </a:xfrm>
            <a:custGeom>
              <a:avLst/>
              <a:gdLst/>
              <a:ahLst/>
              <a:cxnLst/>
              <a:rect l="l" t="t" r="r" b="b"/>
              <a:pathLst>
                <a:path w="69518" h="88698" extrusionOk="0">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747;p38"/>
            <p:cNvSpPr/>
            <p:nvPr/>
          </p:nvSpPr>
          <p:spPr>
            <a:xfrm>
              <a:off x="4820537" y="320915"/>
              <a:ext cx="59626" cy="62603"/>
            </a:xfrm>
            <a:custGeom>
              <a:avLst/>
              <a:gdLst/>
              <a:ahLst/>
              <a:cxnLst/>
              <a:rect l="l" t="t" r="r" b="b"/>
              <a:pathLst>
                <a:path w="59626" h="62603" extrusionOk="0">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748;p38"/>
            <p:cNvSpPr/>
            <p:nvPr/>
          </p:nvSpPr>
          <p:spPr>
            <a:xfrm>
              <a:off x="2491198" y="3393133"/>
              <a:ext cx="385953" cy="222884"/>
            </a:xfrm>
            <a:custGeom>
              <a:avLst/>
              <a:gdLst/>
              <a:ahLst/>
              <a:cxnLst/>
              <a:rect l="l" t="t" r="r" b="b"/>
              <a:pathLst>
                <a:path w="385953" h="222884" extrusionOk="0">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749;p38"/>
            <p:cNvSpPr/>
            <p:nvPr/>
          </p:nvSpPr>
          <p:spPr>
            <a:xfrm>
              <a:off x="2797046" y="3214634"/>
              <a:ext cx="385953" cy="222789"/>
            </a:xfrm>
            <a:custGeom>
              <a:avLst/>
              <a:gdLst/>
              <a:ahLst/>
              <a:cxnLst/>
              <a:rect l="l" t="t" r="r" b="b"/>
              <a:pathLst>
                <a:path w="385953" h="222789" extrusionOk="0">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750;p38"/>
            <p:cNvSpPr/>
            <p:nvPr/>
          </p:nvSpPr>
          <p:spPr>
            <a:xfrm>
              <a:off x="2911632" y="2431203"/>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751;p38"/>
            <p:cNvSpPr/>
            <p:nvPr/>
          </p:nvSpPr>
          <p:spPr>
            <a:xfrm>
              <a:off x="2911632" y="2542645"/>
              <a:ext cx="192976" cy="830294"/>
            </a:xfrm>
            <a:custGeom>
              <a:avLst/>
              <a:gdLst/>
              <a:ahLst/>
              <a:cxnLst/>
              <a:rect l="l" t="t" r="r" b="b"/>
              <a:pathLst>
                <a:path w="192976" h="830294" extrusionOk="0">
                  <a:moveTo>
                    <a:pt x="192977" y="830294"/>
                  </a:moveTo>
                  <a:lnTo>
                    <a:pt x="0" y="718852"/>
                  </a:lnTo>
                  <a:lnTo>
                    <a:pt x="0" y="0"/>
                  </a:lnTo>
                  <a:lnTo>
                    <a:pt x="192977" y="111442"/>
                  </a:lnTo>
                  <a:lnTo>
                    <a:pt x="192977" y="830294"/>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752;p38"/>
            <p:cNvSpPr/>
            <p:nvPr/>
          </p:nvSpPr>
          <p:spPr>
            <a:xfrm>
              <a:off x="3104608" y="2542645"/>
              <a:ext cx="192976" cy="830294"/>
            </a:xfrm>
            <a:custGeom>
              <a:avLst/>
              <a:gdLst/>
              <a:ahLst/>
              <a:cxnLst/>
              <a:rect l="l" t="t" r="r" b="b"/>
              <a:pathLst>
                <a:path w="192976" h="830294" extrusionOk="0">
                  <a:moveTo>
                    <a:pt x="192977" y="718852"/>
                  </a:moveTo>
                  <a:lnTo>
                    <a:pt x="0" y="830294"/>
                  </a:lnTo>
                  <a:lnTo>
                    <a:pt x="0" y="111442"/>
                  </a:lnTo>
                  <a:lnTo>
                    <a:pt x="192977" y="0"/>
                  </a:lnTo>
                  <a:lnTo>
                    <a:pt x="192977" y="718852"/>
                  </a:lnTo>
                  <a:close/>
                </a:path>
              </a:pathLst>
            </a:custGeom>
            <a:solidFill>
              <a:srgbClr val="3E7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753;p38"/>
            <p:cNvSpPr/>
            <p:nvPr/>
          </p:nvSpPr>
          <p:spPr>
            <a:xfrm>
              <a:off x="2622167" y="2797249"/>
              <a:ext cx="385953" cy="222789"/>
            </a:xfrm>
            <a:custGeom>
              <a:avLst/>
              <a:gdLst/>
              <a:ahLst/>
              <a:cxnLst/>
              <a:rect l="l" t="t" r="r" b="b"/>
              <a:pathLst>
                <a:path w="385953" h="222789" extrusionOk="0">
                  <a:moveTo>
                    <a:pt x="192976" y="222790"/>
                  </a:moveTo>
                  <a:lnTo>
                    <a:pt x="0" y="111347"/>
                  </a:lnTo>
                  <a:lnTo>
                    <a:pt x="192976" y="0"/>
                  </a:lnTo>
                  <a:lnTo>
                    <a:pt x="385953" y="111347"/>
                  </a:lnTo>
                  <a:lnTo>
                    <a:pt x="192976" y="222790"/>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754;p3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755;p3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756;p38"/>
            <p:cNvSpPr/>
            <p:nvPr/>
          </p:nvSpPr>
          <p:spPr>
            <a:xfrm>
              <a:off x="2815143" y="2908596"/>
              <a:ext cx="192976" cy="630555"/>
            </a:xfrm>
            <a:custGeom>
              <a:avLst/>
              <a:gdLst/>
              <a:ahLst/>
              <a:cxnLst/>
              <a:rect l="l" t="t" r="r" b="b"/>
              <a:pathLst>
                <a:path w="192976" h="630555" extrusionOk="0">
                  <a:moveTo>
                    <a:pt x="192977" y="519113"/>
                  </a:moveTo>
                  <a:lnTo>
                    <a:pt x="0" y="630555"/>
                  </a:lnTo>
                  <a:lnTo>
                    <a:pt x="0" y="111443"/>
                  </a:lnTo>
                  <a:lnTo>
                    <a:pt x="192977" y="0"/>
                  </a:lnTo>
                  <a:lnTo>
                    <a:pt x="192977" y="519113"/>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757;p38"/>
            <p:cNvSpPr/>
            <p:nvPr/>
          </p:nvSpPr>
          <p:spPr>
            <a:xfrm>
              <a:off x="2244025" y="3539151"/>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758;p38"/>
            <p:cNvSpPr/>
            <p:nvPr/>
          </p:nvSpPr>
          <p:spPr>
            <a:xfrm>
              <a:off x="2313938" y="3177773"/>
              <a:ext cx="385953" cy="222789"/>
            </a:xfrm>
            <a:custGeom>
              <a:avLst/>
              <a:gdLst/>
              <a:ahLst/>
              <a:cxnLst/>
              <a:rect l="l" t="t" r="r" b="b"/>
              <a:pathLst>
                <a:path w="385953" h="222789" extrusionOk="0">
                  <a:moveTo>
                    <a:pt x="192977" y="222790"/>
                  </a:moveTo>
                  <a:lnTo>
                    <a:pt x="0" y="111347"/>
                  </a:lnTo>
                  <a:lnTo>
                    <a:pt x="192977" y="0"/>
                  </a:lnTo>
                  <a:lnTo>
                    <a:pt x="385953" y="111347"/>
                  </a:lnTo>
                  <a:lnTo>
                    <a:pt x="192977" y="222790"/>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759;p3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760;p3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761;p3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762;p3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763;p38"/>
            <p:cNvSpPr/>
            <p:nvPr/>
          </p:nvSpPr>
          <p:spPr>
            <a:xfrm>
              <a:off x="3217241" y="3786325"/>
              <a:ext cx="1277540" cy="681323"/>
            </a:xfrm>
            <a:custGeom>
              <a:avLst/>
              <a:gdLst/>
              <a:ahLst/>
              <a:cxnLst/>
              <a:rect l="l" t="t" r="r" b="b"/>
              <a:pathLst>
                <a:path w="1277540" h="681323" extrusionOk="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764;p38"/>
            <p:cNvSpPr/>
            <p:nvPr/>
          </p:nvSpPr>
          <p:spPr>
            <a:xfrm>
              <a:off x="4341906" y="4346681"/>
              <a:ext cx="972788" cy="561593"/>
            </a:xfrm>
            <a:custGeom>
              <a:avLst/>
              <a:gdLst/>
              <a:ahLst/>
              <a:cxnLst/>
              <a:rect l="l" t="t" r="r" b="b"/>
              <a:pathLst>
                <a:path w="972788" h="561593" extrusionOk="0">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765;p38"/>
            <p:cNvSpPr/>
            <p:nvPr/>
          </p:nvSpPr>
          <p:spPr>
            <a:xfrm>
              <a:off x="3246959" y="3638497"/>
              <a:ext cx="1231677" cy="711112"/>
            </a:xfrm>
            <a:custGeom>
              <a:avLst/>
              <a:gdLst/>
              <a:ahLst/>
              <a:cxnLst/>
              <a:rect l="l" t="t" r="r" b="b"/>
              <a:pathLst>
                <a:path w="1231677" h="711112" extrusionOk="0">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766;p38"/>
            <p:cNvSpPr/>
            <p:nvPr/>
          </p:nvSpPr>
          <p:spPr>
            <a:xfrm>
              <a:off x="3247293" y="3898053"/>
              <a:ext cx="108013" cy="106584"/>
            </a:xfrm>
            <a:custGeom>
              <a:avLst/>
              <a:gdLst/>
              <a:ahLst/>
              <a:cxnLst/>
              <a:rect l="l" t="t" r="r" b="b"/>
              <a:pathLst>
                <a:path w="108013" h="106584" extrusionOk="0">
                  <a:moveTo>
                    <a:pt x="0" y="106585"/>
                  </a:moveTo>
                  <a:lnTo>
                    <a:pt x="0" y="0"/>
                  </a:lnTo>
                  <a:lnTo>
                    <a:pt x="108013" y="53245"/>
                  </a:lnTo>
                  <a:lnTo>
                    <a:pt x="0" y="1065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767;p38"/>
            <p:cNvSpPr/>
            <p:nvPr/>
          </p:nvSpPr>
          <p:spPr>
            <a:xfrm>
              <a:off x="3553141" y="4166849"/>
              <a:ext cx="622063" cy="123348"/>
            </a:xfrm>
            <a:custGeom>
              <a:avLst/>
              <a:gdLst/>
              <a:ahLst/>
              <a:cxnLst/>
              <a:rect l="l" t="t" r="r" b="b"/>
              <a:pathLst>
                <a:path w="622063" h="123348" extrusionOk="0">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768;p38"/>
            <p:cNvSpPr/>
            <p:nvPr/>
          </p:nvSpPr>
          <p:spPr>
            <a:xfrm>
              <a:off x="4390007" y="3898053"/>
              <a:ext cx="88582" cy="95916"/>
            </a:xfrm>
            <a:custGeom>
              <a:avLst/>
              <a:gdLst/>
              <a:ahLst/>
              <a:cxnLst/>
              <a:rect l="l" t="t" r="r" b="b"/>
              <a:pathLst>
                <a:path w="88582" h="95916" extrusionOk="0">
                  <a:moveTo>
                    <a:pt x="88583" y="0"/>
                  </a:moveTo>
                  <a:lnTo>
                    <a:pt x="88583" y="95917"/>
                  </a:lnTo>
                  <a:lnTo>
                    <a:pt x="0" y="39433"/>
                  </a:lnTo>
                  <a:lnTo>
                    <a:pt x="88583"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769;p38"/>
            <p:cNvSpPr/>
            <p:nvPr/>
          </p:nvSpPr>
          <p:spPr>
            <a:xfrm>
              <a:off x="3582763" y="3612208"/>
              <a:ext cx="550640" cy="90297"/>
            </a:xfrm>
            <a:custGeom>
              <a:avLst/>
              <a:gdLst/>
              <a:ahLst/>
              <a:cxnLst/>
              <a:rect l="l" t="t" r="r" b="b"/>
              <a:pathLst>
                <a:path w="550640" h="90297" extrusionOk="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770;p38"/>
            <p:cNvSpPr/>
            <p:nvPr/>
          </p:nvSpPr>
          <p:spPr>
            <a:xfrm>
              <a:off x="3404265" y="3670120"/>
              <a:ext cx="917257" cy="529590"/>
            </a:xfrm>
            <a:custGeom>
              <a:avLst/>
              <a:gdLst/>
              <a:ahLst/>
              <a:cxnLst/>
              <a:rect l="l" t="t" r="r" b="b"/>
              <a:pathLst>
                <a:path w="917257" h="529590" extrusionOk="0">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771;p38"/>
            <p:cNvSpPr/>
            <p:nvPr/>
          </p:nvSpPr>
          <p:spPr>
            <a:xfrm>
              <a:off x="3246959" y="3542485"/>
              <a:ext cx="1231677" cy="711136"/>
            </a:xfrm>
            <a:custGeom>
              <a:avLst/>
              <a:gdLst/>
              <a:ahLst/>
              <a:cxnLst/>
              <a:rect l="l" t="t" r="r" b="b"/>
              <a:pathLst>
                <a:path w="1231677" h="711136" extrusionOk="0">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772;p38"/>
            <p:cNvSpPr/>
            <p:nvPr/>
          </p:nvSpPr>
          <p:spPr>
            <a:xfrm>
              <a:off x="4233892" y="4110556"/>
              <a:ext cx="329469" cy="191071"/>
            </a:xfrm>
            <a:custGeom>
              <a:avLst/>
              <a:gdLst/>
              <a:ahLst/>
              <a:cxnLst/>
              <a:rect l="l" t="t" r="r" b="b"/>
              <a:pathLst>
                <a:path w="329469" h="191071" extrusionOk="0">
                  <a:moveTo>
                    <a:pt x="208407" y="191071"/>
                  </a:moveTo>
                  <a:lnTo>
                    <a:pt x="0" y="69818"/>
                  </a:lnTo>
                  <a:lnTo>
                    <a:pt x="121063" y="0"/>
                  </a:lnTo>
                  <a:lnTo>
                    <a:pt x="329470" y="121158"/>
                  </a:lnTo>
                  <a:lnTo>
                    <a:pt x="208407" y="19107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773;p38"/>
            <p:cNvSpPr/>
            <p:nvPr/>
          </p:nvSpPr>
          <p:spPr>
            <a:xfrm>
              <a:off x="4234083" y="4180469"/>
              <a:ext cx="208216" cy="217741"/>
            </a:xfrm>
            <a:custGeom>
              <a:avLst/>
              <a:gdLst/>
              <a:ahLst/>
              <a:cxnLst/>
              <a:rect l="l" t="t" r="r" b="b"/>
              <a:pathLst>
                <a:path w="208216" h="217741" extrusionOk="0">
                  <a:moveTo>
                    <a:pt x="208217" y="217742"/>
                  </a:moveTo>
                  <a:lnTo>
                    <a:pt x="0" y="97250"/>
                  </a:lnTo>
                  <a:lnTo>
                    <a:pt x="0" y="0"/>
                  </a:lnTo>
                  <a:lnTo>
                    <a:pt x="208217" y="120491"/>
                  </a:lnTo>
                  <a:lnTo>
                    <a:pt x="208217" y="2177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774;p38"/>
            <p:cNvSpPr/>
            <p:nvPr/>
          </p:nvSpPr>
          <p:spPr>
            <a:xfrm>
              <a:off x="4368385" y="4248383"/>
              <a:ext cx="831437" cy="643127"/>
            </a:xfrm>
            <a:custGeom>
              <a:avLst/>
              <a:gdLst/>
              <a:ahLst/>
              <a:cxnLst/>
              <a:rect l="l" t="t" r="r" b="b"/>
              <a:pathLst>
                <a:path w="831437" h="643127" extrusionOk="0">
                  <a:moveTo>
                    <a:pt x="831437" y="643128"/>
                  </a:moveTo>
                  <a:lnTo>
                    <a:pt x="0" y="163068"/>
                  </a:lnTo>
                  <a:lnTo>
                    <a:pt x="0" y="0"/>
                  </a:lnTo>
                  <a:lnTo>
                    <a:pt x="831437" y="480060"/>
                  </a:lnTo>
                  <a:lnTo>
                    <a:pt x="831437" y="64312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775;p38"/>
            <p:cNvSpPr/>
            <p:nvPr/>
          </p:nvSpPr>
          <p:spPr>
            <a:xfrm>
              <a:off x="4368385" y="4166944"/>
              <a:ext cx="972788" cy="561593"/>
            </a:xfrm>
            <a:custGeom>
              <a:avLst/>
              <a:gdLst/>
              <a:ahLst/>
              <a:cxnLst/>
              <a:rect l="l" t="t" r="r" b="b"/>
              <a:pathLst>
                <a:path w="972788" h="561593" extrusionOk="0">
                  <a:moveTo>
                    <a:pt x="831532" y="561594"/>
                  </a:moveTo>
                  <a:lnTo>
                    <a:pt x="0" y="81534"/>
                  </a:lnTo>
                  <a:lnTo>
                    <a:pt x="141256" y="0"/>
                  </a:lnTo>
                  <a:lnTo>
                    <a:pt x="972788" y="479965"/>
                  </a:lnTo>
                  <a:lnTo>
                    <a:pt x="831532" y="561594"/>
                  </a:lnTo>
                  <a:close/>
                </a:path>
              </a:pathLst>
            </a:custGeom>
            <a:solidFill>
              <a:srgbClr val="3940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776;p38"/>
            <p:cNvSpPr/>
            <p:nvPr/>
          </p:nvSpPr>
          <p:spPr>
            <a:xfrm>
              <a:off x="5199823" y="4646908"/>
              <a:ext cx="141350" cy="244601"/>
            </a:xfrm>
            <a:custGeom>
              <a:avLst/>
              <a:gdLst/>
              <a:ahLst/>
              <a:cxnLst/>
              <a:rect l="l" t="t" r="r" b="b"/>
              <a:pathLst>
                <a:path w="141350" h="244601" extrusionOk="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777;p38"/>
            <p:cNvSpPr/>
            <p:nvPr/>
          </p:nvSpPr>
          <p:spPr>
            <a:xfrm>
              <a:off x="2764672" y="2500358"/>
              <a:ext cx="158537" cy="311524"/>
            </a:xfrm>
            <a:custGeom>
              <a:avLst/>
              <a:gdLst/>
              <a:ahLst/>
              <a:cxnLst/>
              <a:rect l="l" t="t" r="r" b="b"/>
              <a:pathLst>
                <a:path w="158537" h="311524" extrusionOk="0">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778;p38"/>
            <p:cNvSpPr/>
            <p:nvPr/>
          </p:nvSpPr>
          <p:spPr>
            <a:xfrm>
              <a:off x="2800168" y="3231875"/>
              <a:ext cx="108892" cy="84472"/>
            </a:xfrm>
            <a:custGeom>
              <a:avLst/>
              <a:gdLst/>
              <a:ahLst/>
              <a:cxnLst/>
              <a:rect l="l" t="t" r="r" b="b"/>
              <a:pathLst>
                <a:path w="108892" h="84472" extrusionOk="0">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779;p38"/>
            <p:cNvSpPr/>
            <p:nvPr/>
          </p:nvSpPr>
          <p:spPr>
            <a:xfrm>
              <a:off x="2799603" y="3259783"/>
              <a:ext cx="108313" cy="56238"/>
            </a:xfrm>
            <a:custGeom>
              <a:avLst/>
              <a:gdLst/>
              <a:ahLst/>
              <a:cxnLst/>
              <a:rect l="l" t="t" r="r" b="b"/>
              <a:pathLst>
                <a:path w="108313" h="56238" extrusionOk="0">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780;p38"/>
            <p:cNvSpPr/>
            <p:nvPr/>
          </p:nvSpPr>
          <p:spPr>
            <a:xfrm>
              <a:off x="2931444" y="3155618"/>
              <a:ext cx="108758" cy="81374"/>
            </a:xfrm>
            <a:custGeom>
              <a:avLst/>
              <a:gdLst/>
              <a:ahLst/>
              <a:cxnLst/>
              <a:rect l="l" t="t" r="r" b="b"/>
              <a:pathLst>
                <a:path w="108758" h="81374" extrusionOk="0">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781;p38"/>
            <p:cNvSpPr/>
            <p:nvPr/>
          </p:nvSpPr>
          <p:spPr>
            <a:xfrm>
              <a:off x="2931020" y="3181773"/>
              <a:ext cx="108151" cy="56575"/>
            </a:xfrm>
            <a:custGeom>
              <a:avLst/>
              <a:gdLst/>
              <a:ahLst/>
              <a:cxnLst/>
              <a:rect l="l" t="t" r="r" b="b"/>
              <a:pathLst>
                <a:path w="108151" h="56575" extrusionOk="0">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782;p38"/>
            <p:cNvSpPr/>
            <p:nvPr/>
          </p:nvSpPr>
          <p:spPr>
            <a:xfrm>
              <a:off x="2630424" y="2780976"/>
              <a:ext cx="382278" cy="462504"/>
            </a:xfrm>
            <a:custGeom>
              <a:avLst/>
              <a:gdLst/>
              <a:ahLst/>
              <a:cxnLst/>
              <a:rect l="l" t="t" r="r" b="b"/>
              <a:pathLst>
                <a:path w="382278" h="462504" extrusionOk="0">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783;p38"/>
            <p:cNvSpPr/>
            <p:nvPr/>
          </p:nvSpPr>
          <p:spPr>
            <a:xfrm>
              <a:off x="2662372" y="2471875"/>
              <a:ext cx="120066" cy="117360"/>
            </a:xfrm>
            <a:custGeom>
              <a:avLst/>
              <a:gdLst/>
              <a:ahLst/>
              <a:cxnLst/>
              <a:rect l="l" t="t" r="r" b="b"/>
              <a:pathLst>
                <a:path w="120066" h="117360" extrusionOk="0">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784;p38"/>
            <p:cNvSpPr/>
            <p:nvPr/>
          </p:nvSpPr>
          <p:spPr>
            <a:xfrm>
              <a:off x="2630208" y="2488280"/>
              <a:ext cx="194941" cy="380900"/>
            </a:xfrm>
            <a:custGeom>
              <a:avLst/>
              <a:gdLst/>
              <a:ahLst/>
              <a:cxnLst/>
              <a:rect l="l" t="t" r="r" b="b"/>
              <a:pathLst>
                <a:path w="194941" h="380900" extrusionOk="0">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785;p38"/>
            <p:cNvSpPr/>
            <p:nvPr/>
          </p:nvSpPr>
          <p:spPr>
            <a:xfrm>
              <a:off x="2658361" y="2350349"/>
              <a:ext cx="128870" cy="157700"/>
            </a:xfrm>
            <a:custGeom>
              <a:avLst/>
              <a:gdLst/>
              <a:ahLst/>
              <a:cxnLst/>
              <a:rect l="l" t="t" r="r" b="b"/>
              <a:pathLst>
                <a:path w="128870" h="157700" extrusionOk="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786;p38"/>
            <p:cNvSpPr/>
            <p:nvPr/>
          </p:nvSpPr>
          <p:spPr>
            <a:xfrm>
              <a:off x="2645583" y="2336673"/>
              <a:ext cx="136833" cy="135201"/>
            </a:xfrm>
            <a:custGeom>
              <a:avLst/>
              <a:gdLst/>
              <a:ahLst/>
              <a:cxnLst/>
              <a:rect l="l" t="t" r="r" b="b"/>
              <a:pathLst>
                <a:path w="136833" h="135201" extrusionOk="0">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787;p38"/>
            <p:cNvSpPr/>
            <p:nvPr/>
          </p:nvSpPr>
          <p:spPr>
            <a:xfrm>
              <a:off x="2782568" y="2488639"/>
              <a:ext cx="62960" cy="91535"/>
            </a:xfrm>
            <a:custGeom>
              <a:avLst/>
              <a:gdLst/>
              <a:ahLst/>
              <a:cxnLst/>
              <a:rect l="l" t="t" r="r" b="b"/>
              <a:pathLst>
                <a:path w="62960" h="91535" extrusionOk="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5" name="Google Shape;3788;p38"/>
            <p:cNvGrpSpPr/>
            <p:nvPr/>
          </p:nvGrpSpPr>
          <p:grpSpPr>
            <a:xfrm flipH="1">
              <a:off x="2710663" y="2723583"/>
              <a:ext cx="319677" cy="242660"/>
              <a:chOff x="6621095" y="1452181"/>
              <a:chExt cx="330894" cy="250785"/>
            </a:xfrm>
          </p:grpSpPr>
          <p:sp>
            <p:nvSpPr>
              <p:cNvPr id="134" name="Google Shape;3789;p3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790;p3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791;p3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792;p3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793;p3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6" name="Google Shape;3794;p38"/>
            <p:cNvSpPr/>
            <p:nvPr/>
          </p:nvSpPr>
          <p:spPr>
            <a:xfrm>
              <a:off x="2596421" y="2551548"/>
              <a:ext cx="147299" cy="413263"/>
            </a:xfrm>
            <a:custGeom>
              <a:avLst/>
              <a:gdLst/>
              <a:ahLst/>
              <a:cxnLst/>
              <a:rect l="l" t="t" r="r" b="b"/>
              <a:pathLst>
                <a:path w="147299" h="413263" extrusionOk="0">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795;p38"/>
            <p:cNvSpPr/>
            <p:nvPr/>
          </p:nvSpPr>
          <p:spPr>
            <a:xfrm>
              <a:off x="2590449" y="2547578"/>
              <a:ext cx="84867" cy="115327"/>
            </a:xfrm>
            <a:custGeom>
              <a:avLst/>
              <a:gdLst/>
              <a:ahLst/>
              <a:cxnLst/>
              <a:rect l="l" t="t" r="r" b="b"/>
              <a:pathLst>
                <a:path w="84867" h="115327" extrusionOk="0">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8" name="Google Shape;3796;p38"/>
            <p:cNvGrpSpPr/>
            <p:nvPr/>
          </p:nvGrpSpPr>
          <p:grpSpPr>
            <a:xfrm>
              <a:off x="4651669" y="468299"/>
              <a:ext cx="319677" cy="242660"/>
              <a:chOff x="6621095" y="1452181"/>
              <a:chExt cx="330894" cy="250785"/>
            </a:xfrm>
          </p:grpSpPr>
          <p:sp>
            <p:nvSpPr>
              <p:cNvPr id="129" name="Google Shape;3797;p3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798;p3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799;p3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00;p3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01;p3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CuadroTexto 1"/>
          <p:cNvSpPr txBox="1"/>
          <p:nvPr/>
        </p:nvSpPr>
        <p:spPr>
          <a:xfrm>
            <a:off x="5224547" y="2196790"/>
            <a:ext cx="1806498"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HN" sz="2000" b="1" dirty="0">
                <a:solidFill>
                  <a:schemeClr val="tx2">
                    <a:lumMod val="10000"/>
                  </a:schemeClr>
                </a:solidFill>
              </a:rPr>
              <a:t>C</a:t>
            </a:r>
            <a:r>
              <a:rPr lang="es-HN" sz="2000" b="1" dirty="0" smtClean="0">
                <a:solidFill>
                  <a:schemeClr val="tx2">
                    <a:lumMod val="10000"/>
                  </a:schemeClr>
                </a:solidFill>
              </a:rPr>
              <a:t>lasificación </a:t>
            </a:r>
            <a:endParaRPr lang="es-HN" sz="2000" b="1" dirty="0">
              <a:solidFill>
                <a:schemeClr val="tx2">
                  <a:lumMod val="10000"/>
                </a:schemeClr>
              </a:solidFill>
            </a:endParaRPr>
          </a:p>
        </p:txBody>
      </p:sp>
      <p:sp>
        <p:nvSpPr>
          <p:cNvPr id="225" name="CuadroTexto 224"/>
          <p:cNvSpPr txBox="1"/>
          <p:nvPr/>
        </p:nvSpPr>
        <p:spPr>
          <a:xfrm>
            <a:off x="5233976" y="3469451"/>
            <a:ext cx="1806498"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b="1" dirty="0" smtClean="0">
                <a:solidFill>
                  <a:schemeClr val="tx2">
                    <a:lumMod val="10000"/>
                  </a:schemeClr>
                </a:solidFill>
              </a:rPr>
              <a:t>R</a:t>
            </a:r>
            <a:r>
              <a:rPr lang="es-HN" sz="2000" b="1" dirty="0">
                <a:solidFill>
                  <a:schemeClr val="tx2">
                    <a:lumMod val="10000"/>
                  </a:schemeClr>
                </a:solidFill>
              </a:rPr>
              <a:t>egresión</a:t>
            </a:r>
          </a:p>
        </p:txBody>
      </p:sp>
    </p:spTree>
    <p:extLst>
      <p:ext uri="{BB962C8B-B14F-4D97-AF65-F5344CB8AC3E}">
        <p14:creationId xmlns:p14="http://schemas.microsoft.com/office/powerpoint/2010/main" val="6802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7" name="Google Shape;1747;p3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sp>
        <p:nvSpPr>
          <p:cNvPr id="214" name="Google Shape;343;p13"/>
          <p:cNvSpPr txBox="1">
            <a:spLocks/>
          </p:cNvSpPr>
          <p:nvPr/>
        </p:nvSpPr>
        <p:spPr>
          <a:xfrm>
            <a:off x="264988" y="98785"/>
            <a:ext cx="5645158" cy="66825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s-MX" sz="3200" b="1" dirty="0">
                <a:solidFill>
                  <a:srgbClr val="00B050"/>
                </a:solidFill>
              </a:rPr>
              <a:t>Bosque </a:t>
            </a:r>
            <a:r>
              <a:rPr lang="es-MX" sz="3200" b="1" dirty="0" smtClean="0">
                <a:solidFill>
                  <a:srgbClr val="00B050"/>
                </a:solidFill>
              </a:rPr>
              <a:t>aleatorio </a:t>
            </a:r>
            <a:r>
              <a:rPr lang="es-MX" sz="3200" b="1" dirty="0" err="1">
                <a:solidFill>
                  <a:schemeClr val="accent4">
                    <a:lumMod val="60000"/>
                    <a:lumOff val="40000"/>
                  </a:schemeClr>
                </a:solidFill>
              </a:rPr>
              <a:t>Regresi</a:t>
            </a:r>
            <a:r>
              <a:rPr lang="en-US" sz="3200" b="1" dirty="0">
                <a:solidFill>
                  <a:schemeClr val="accent4">
                    <a:lumMod val="60000"/>
                    <a:lumOff val="40000"/>
                  </a:schemeClr>
                </a:solidFill>
              </a:rPr>
              <a:t>ón</a:t>
            </a:r>
            <a:endParaRPr lang="es-MX" sz="3200" b="1" dirty="0">
              <a:solidFill>
                <a:schemeClr val="accent4">
                  <a:lumMod val="60000"/>
                  <a:lumOff val="40000"/>
                </a:schemeClr>
              </a:solidFill>
            </a:endParaRPr>
          </a:p>
          <a:p>
            <a:pPr fontAlgn="base"/>
            <a:endParaRPr lang="es-MX" sz="3200" b="1" dirty="0">
              <a:solidFill>
                <a:schemeClr val="accent1">
                  <a:lumMod val="75000"/>
                </a:schemeClr>
              </a:solidFill>
            </a:endParaRPr>
          </a:p>
        </p:txBody>
      </p:sp>
      <p:sp>
        <p:nvSpPr>
          <p:cNvPr id="329" name="Rectángulo 328"/>
          <p:cNvSpPr/>
          <p:nvPr/>
        </p:nvSpPr>
        <p:spPr>
          <a:xfrm>
            <a:off x="327904" y="981801"/>
            <a:ext cx="4572000" cy="502521"/>
          </a:xfrm>
          <a:prstGeom prst="rect">
            <a:avLst/>
          </a:prstGeom>
          <a:noFill/>
          <a:ln>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HN"/>
          </a:p>
        </p:txBody>
      </p:sp>
      <p:sp>
        <p:nvSpPr>
          <p:cNvPr id="330" name="CuadroTexto 329"/>
          <p:cNvSpPr txBox="1"/>
          <p:nvPr/>
        </p:nvSpPr>
        <p:spPr>
          <a:xfrm>
            <a:off x="327904" y="1079172"/>
            <a:ext cx="4571999" cy="307777"/>
          </a:xfrm>
          <a:prstGeom prst="rect">
            <a:avLst/>
          </a:prstGeom>
          <a:noFill/>
        </p:spPr>
        <p:txBody>
          <a:bodyPr wrap="square" rtlCol="0">
            <a:spAutoFit/>
          </a:bodyPr>
          <a:lstStyle/>
          <a:p>
            <a:pPr lvl="0" algn="just"/>
            <a:r>
              <a:rPr lang="es-HN" dirty="0"/>
              <a:t>C</a:t>
            </a:r>
            <a:r>
              <a:rPr lang="es-HN" dirty="0" smtClean="0"/>
              <a:t>rea </a:t>
            </a:r>
            <a:r>
              <a:rPr lang="es-HN" dirty="0"/>
              <a:t>un bosque y lo hace de alguna manera aleatorio</a:t>
            </a:r>
          </a:p>
        </p:txBody>
      </p:sp>
      <p:grpSp>
        <p:nvGrpSpPr>
          <p:cNvPr id="125" name="Google Shape;2322;p37"/>
          <p:cNvGrpSpPr/>
          <p:nvPr/>
        </p:nvGrpSpPr>
        <p:grpSpPr>
          <a:xfrm>
            <a:off x="7464234" y="-40515"/>
            <a:ext cx="1641691" cy="1754492"/>
            <a:chOff x="1926580" y="602477"/>
            <a:chExt cx="4456273" cy="4762466"/>
          </a:xfrm>
        </p:grpSpPr>
        <p:sp>
          <p:nvSpPr>
            <p:cNvPr id="126" name="Google Shape;2323;p37"/>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324;p37"/>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325;p37"/>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326;p37"/>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327;p37"/>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328;p37"/>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329;p37"/>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330;p37"/>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331;p37"/>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332;p37"/>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333;p37"/>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334;p37"/>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335;p37"/>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336;p37"/>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337;p37"/>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338;p37"/>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339;p37"/>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340;p37"/>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341;p37"/>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342;p37"/>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343;p37"/>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344;p37"/>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345;p37"/>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346;p37"/>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347;p37"/>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348;p37"/>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349;p37"/>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350;p37"/>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351;p37"/>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352;p37"/>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353;p37"/>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354;p37"/>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355;p37"/>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356;p37"/>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357;p37"/>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358;p37"/>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359;p37"/>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360;p37"/>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361;p37"/>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362;p37"/>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363;p37"/>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364;p37"/>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365;p37"/>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2366;p37"/>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367;p37"/>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368;p37"/>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369;p37"/>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370;p37"/>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371;p37"/>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372;p37"/>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373;p37"/>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374;p37"/>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375;p37"/>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376;p37"/>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377;p37"/>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378;p37"/>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379;p37"/>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380;p37"/>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381;p37"/>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382;p37"/>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383;p37"/>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384;p37"/>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385;p37"/>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386;p37"/>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387;p37"/>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388;p37"/>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389;p37"/>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390;p37"/>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391;p37"/>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392;p37"/>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393;p37"/>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394;p37"/>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395;p37"/>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396;p37"/>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397;p37"/>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398;p37"/>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399;p37"/>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400;p37"/>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401;p37"/>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402;p37"/>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403;p37"/>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404;p37"/>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405;p37"/>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406;p37"/>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407;p37"/>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408;p37"/>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409;p37"/>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410;p37"/>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411;p37"/>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412;p37"/>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413;p37"/>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414;p37"/>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2415;p37"/>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2416;p37"/>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2417;p37"/>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2418;p37"/>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2419;p37"/>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2420;p37"/>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2421;p37"/>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2422;p37"/>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2423;p37"/>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2424;p37"/>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2425;p37"/>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2426;p37"/>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2427;p37"/>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2428;p37"/>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2429;p37"/>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2430;p37"/>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2431;p37"/>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2432;p37"/>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2433;p37"/>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2434;p37"/>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2435;p37"/>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2436;p37"/>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2437;p37"/>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2438;p37"/>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2439;p37"/>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2440;p37"/>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2441;p37"/>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2442;p37"/>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2443;p37"/>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2444;p37"/>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2445;p37"/>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2446;p37"/>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2447;p37"/>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2448;p37"/>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2449;p37"/>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2450;p37"/>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2451;p37"/>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2452;p37"/>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2453;p37"/>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2454;p37"/>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2455;p37"/>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2456;p37"/>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2457;p37"/>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2458;p37"/>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2459;p37"/>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2460;p37"/>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2461;p37"/>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2462;p37"/>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2463;p37"/>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2464;p37"/>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2465;p37"/>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2466;p37"/>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2467;p37"/>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2468;p37"/>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1" name="Google Shape;2469;p37"/>
            <p:cNvGrpSpPr/>
            <p:nvPr/>
          </p:nvGrpSpPr>
          <p:grpSpPr>
            <a:xfrm>
              <a:off x="4146745" y="1006881"/>
              <a:ext cx="330894" cy="250785"/>
              <a:chOff x="6621095" y="1452181"/>
              <a:chExt cx="330894" cy="250785"/>
            </a:xfrm>
          </p:grpSpPr>
          <p:sp>
            <p:nvSpPr>
              <p:cNvPr id="394" name="Google Shape;2470;p3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2471;p3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2472;p3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2473;p3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2474;p3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2" name="Google Shape;2475;p37"/>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2476;p37"/>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9" name="Rectángulo 398"/>
          <p:cNvSpPr/>
          <p:nvPr/>
        </p:nvSpPr>
        <p:spPr>
          <a:xfrm>
            <a:off x="327904" y="1686379"/>
            <a:ext cx="4572000" cy="620591"/>
          </a:xfrm>
          <a:prstGeom prst="rect">
            <a:avLst/>
          </a:prstGeom>
          <a:ln>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HN"/>
          </a:p>
        </p:txBody>
      </p:sp>
      <p:sp>
        <p:nvSpPr>
          <p:cNvPr id="400" name="CuadroTexto 399"/>
          <p:cNvSpPr txBox="1"/>
          <p:nvPr/>
        </p:nvSpPr>
        <p:spPr>
          <a:xfrm>
            <a:off x="327904" y="1735064"/>
            <a:ext cx="4571999" cy="523220"/>
          </a:xfrm>
          <a:prstGeom prst="rect">
            <a:avLst/>
          </a:prstGeom>
          <a:noFill/>
        </p:spPr>
        <p:txBody>
          <a:bodyPr wrap="square" rtlCol="0">
            <a:spAutoFit/>
          </a:bodyPr>
          <a:lstStyle/>
          <a:p>
            <a:pPr lvl="0" algn="just"/>
            <a:r>
              <a:rPr lang="es-HN" dirty="0" smtClean="0"/>
              <a:t>Crea </a:t>
            </a:r>
            <a:r>
              <a:rPr lang="es-HN" dirty="0"/>
              <a:t>múltiples arboles de decisión y los combina para obtener una predicción más precisa y estable</a:t>
            </a:r>
          </a:p>
        </p:txBody>
      </p:sp>
      <p:sp>
        <p:nvSpPr>
          <p:cNvPr id="401" name="Rectángulo 400"/>
          <p:cNvSpPr/>
          <p:nvPr/>
        </p:nvSpPr>
        <p:spPr>
          <a:xfrm>
            <a:off x="324657" y="2460342"/>
            <a:ext cx="4572000" cy="620591"/>
          </a:xfrm>
          <a:prstGeom prst="rect">
            <a:avLst/>
          </a:prstGeom>
          <a:ln>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HN"/>
          </a:p>
        </p:txBody>
      </p:sp>
      <p:sp>
        <p:nvSpPr>
          <p:cNvPr id="402" name="CuadroTexto 401"/>
          <p:cNvSpPr txBox="1"/>
          <p:nvPr/>
        </p:nvSpPr>
        <p:spPr>
          <a:xfrm>
            <a:off x="324657" y="2509027"/>
            <a:ext cx="4571999" cy="523220"/>
          </a:xfrm>
          <a:prstGeom prst="rect">
            <a:avLst/>
          </a:prstGeom>
          <a:noFill/>
        </p:spPr>
        <p:txBody>
          <a:bodyPr wrap="square" rtlCol="0">
            <a:spAutoFit/>
          </a:bodyPr>
          <a:lstStyle/>
          <a:p>
            <a:pPr lvl="0" algn="just"/>
            <a:r>
              <a:rPr lang="es-HN" dirty="0" smtClean="0"/>
              <a:t> </a:t>
            </a:r>
            <a:r>
              <a:rPr lang="es-HN" dirty="0"/>
              <a:t>A</a:t>
            </a:r>
            <a:r>
              <a:rPr lang="es-HN" dirty="0" smtClean="0"/>
              <a:t>l crecer los árboles busca la mejor </a:t>
            </a:r>
            <a:r>
              <a:rPr lang="es-HN" dirty="0"/>
              <a:t>característica </a:t>
            </a:r>
            <a:r>
              <a:rPr lang="es-HN" dirty="0" smtClean="0"/>
              <a:t>entre </a:t>
            </a:r>
            <a:r>
              <a:rPr lang="es-HN" dirty="0"/>
              <a:t>un subconjunto aleatorio de características</a:t>
            </a:r>
          </a:p>
        </p:txBody>
      </p:sp>
      <p:sp>
        <p:nvSpPr>
          <p:cNvPr id="403" name="Rectángulo 402"/>
          <p:cNvSpPr/>
          <p:nvPr/>
        </p:nvSpPr>
        <p:spPr>
          <a:xfrm>
            <a:off x="324657" y="3294618"/>
            <a:ext cx="4572000" cy="620591"/>
          </a:xfrm>
          <a:prstGeom prst="rect">
            <a:avLst/>
          </a:prstGeom>
          <a:ln>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HN"/>
          </a:p>
        </p:txBody>
      </p:sp>
      <p:sp>
        <p:nvSpPr>
          <p:cNvPr id="404" name="CuadroTexto 403"/>
          <p:cNvSpPr txBox="1"/>
          <p:nvPr/>
        </p:nvSpPr>
        <p:spPr>
          <a:xfrm>
            <a:off x="324657" y="3343303"/>
            <a:ext cx="4571999" cy="523220"/>
          </a:xfrm>
          <a:prstGeom prst="rect">
            <a:avLst/>
          </a:prstGeom>
          <a:noFill/>
        </p:spPr>
        <p:txBody>
          <a:bodyPr wrap="square" rtlCol="0">
            <a:spAutoFit/>
          </a:bodyPr>
          <a:lstStyle/>
          <a:p>
            <a:pPr lvl="0" algn="just"/>
            <a:r>
              <a:rPr lang="es-HN" dirty="0" smtClean="0"/>
              <a:t>Se puede </a:t>
            </a:r>
            <a:r>
              <a:rPr lang="es-HN" dirty="0"/>
              <a:t>hacer que los arboles sean más aleatorios, </a:t>
            </a:r>
            <a:r>
              <a:rPr lang="es-HN" dirty="0" smtClean="0"/>
              <a:t>usando umbrales </a:t>
            </a:r>
            <a:r>
              <a:rPr lang="es-HN" dirty="0"/>
              <a:t>aleatorios para cada función</a:t>
            </a:r>
          </a:p>
        </p:txBody>
      </p:sp>
      <p:grpSp>
        <p:nvGrpSpPr>
          <p:cNvPr id="405" name="Grupo 404"/>
          <p:cNvGrpSpPr/>
          <p:nvPr/>
        </p:nvGrpSpPr>
        <p:grpSpPr>
          <a:xfrm>
            <a:off x="5933727" y="2305060"/>
            <a:ext cx="797910" cy="886032"/>
            <a:chOff x="3752811" y="668954"/>
            <a:chExt cx="1622192" cy="1921527"/>
          </a:xfrm>
        </p:grpSpPr>
        <p:sp>
          <p:nvSpPr>
            <p:cNvPr id="406" name="Cilindro 405"/>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07" name="Nube 406"/>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08" name="Nube 407"/>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09" name="Nube 408"/>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10" name="Nube 409"/>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11" name="Nube 410"/>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412" name="Grupo 411"/>
          <p:cNvGrpSpPr/>
          <p:nvPr/>
        </p:nvGrpSpPr>
        <p:grpSpPr>
          <a:xfrm>
            <a:off x="6379084" y="1588651"/>
            <a:ext cx="797910" cy="886032"/>
            <a:chOff x="3752811" y="668954"/>
            <a:chExt cx="1622192" cy="1921527"/>
          </a:xfrm>
        </p:grpSpPr>
        <p:sp>
          <p:nvSpPr>
            <p:cNvPr id="413" name="Cilindro 412"/>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14" name="Nube 413"/>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15" name="Nube 414"/>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16" name="Nube 415"/>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17" name="Nube 416"/>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18" name="Nube 417"/>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426" name="Grupo 425"/>
          <p:cNvGrpSpPr/>
          <p:nvPr/>
        </p:nvGrpSpPr>
        <p:grpSpPr>
          <a:xfrm>
            <a:off x="5499066" y="1489918"/>
            <a:ext cx="797910" cy="886032"/>
            <a:chOff x="3752811" y="668954"/>
            <a:chExt cx="1622192" cy="1921527"/>
          </a:xfrm>
        </p:grpSpPr>
        <p:sp>
          <p:nvSpPr>
            <p:cNvPr id="427" name="Cilindro 426"/>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28" name="Nube 427"/>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29" name="Nube 428"/>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30" name="Nube 429"/>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31" name="Nube 430"/>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32" name="Nube 431"/>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433" name="Grupo 432"/>
          <p:cNvGrpSpPr/>
          <p:nvPr/>
        </p:nvGrpSpPr>
        <p:grpSpPr>
          <a:xfrm>
            <a:off x="6757701" y="2394589"/>
            <a:ext cx="797910" cy="886032"/>
            <a:chOff x="3752811" y="668954"/>
            <a:chExt cx="1622192" cy="1921527"/>
          </a:xfrm>
        </p:grpSpPr>
        <p:sp>
          <p:nvSpPr>
            <p:cNvPr id="434" name="Cilindro 433"/>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35" name="Nube 434"/>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36" name="Nube 435"/>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37" name="Nube 436"/>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38" name="Nube 437"/>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39" name="Nube 438"/>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419" name="Grupo 418"/>
          <p:cNvGrpSpPr/>
          <p:nvPr/>
        </p:nvGrpSpPr>
        <p:grpSpPr>
          <a:xfrm>
            <a:off x="5242307" y="2236795"/>
            <a:ext cx="797910" cy="886032"/>
            <a:chOff x="3752811" y="668954"/>
            <a:chExt cx="1622192" cy="1921527"/>
          </a:xfrm>
        </p:grpSpPr>
        <p:sp>
          <p:nvSpPr>
            <p:cNvPr id="420" name="Cilindro 419"/>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21" name="Nube 420"/>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22" name="Nube 421"/>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23" name="Nube 422"/>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24" name="Nube 423"/>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25" name="Nube 424"/>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spTree>
    <p:extLst>
      <p:ext uri="{BB962C8B-B14F-4D97-AF65-F5344CB8AC3E}">
        <p14:creationId xmlns:p14="http://schemas.microsoft.com/office/powerpoint/2010/main" val="18738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animBg="1"/>
      <p:bldP spid="330" grpId="0"/>
      <p:bldP spid="399" grpId="0" animBg="1"/>
      <p:bldP spid="400" grpId="0"/>
      <p:bldP spid="401" grpId="0" animBg="1"/>
      <p:bldP spid="402" grpId="0"/>
      <p:bldP spid="403" grpId="0" animBg="1"/>
      <p:bldP spid="40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3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14</a:t>
            </a:fld>
            <a:endParaRPr>
              <a:solidFill>
                <a:schemeClr val="accent2"/>
              </a:solidFill>
            </a:endParaRPr>
          </a:p>
        </p:txBody>
      </p:sp>
      <p:grpSp>
        <p:nvGrpSpPr>
          <p:cNvPr id="2026" name="Google Shape;2026;p33"/>
          <p:cNvGrpSpPr/>
          <p:nvPr/>
        </p:nvGrpSpPr>
        <p:grpSpPr>
          <a:xfrm>
            <a:off x="8166081" y="98785"/>
            <a:ext cx="965887" cy="1375790"/>
            <a:chOff x="6492887" y="4126007"/>
            <a:chExt cx="271993" cy="422295"/>
          </a:xfrm>
        </p:grpSpPr>
        <p:sp>
          <p:nvSpPr>
            <p:cNvPr id="2027" name="Google Shape;2027;p33"/>
            <p:cNvSpPr/>
            <p:nvPr/>
          </p:nvSpPr>
          <p:spPr>
            <a:xfrm rot="10800000">
              <a:off x="6492887" y="4392220"/>
              <a:ext cx="271993" cy="156082"/>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8" name="Google Shape;2028;p33"/>
            <p:cNvSpPr/>
            <p:nvPr/>
          </p:nvSpPr>
          <p:spPr>
            <a:xfrm flipH="1">
              <a:off x="6563431" y="4299082"/>
              <a:ext cx="180447" cy="104443"/>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9" name="Google Shape;2029;p33"/>
            <p:cNvSpPr/>
            <p:nvPr/>
          </p:nvSpPr>
          <p:spPr>
            <a:xfrm flipH="1">
              <a:off x="6653655" y="4351284"/>
              <a:ext cx="90223" cy="156685"/>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0" name="Google Shape;2030;p33"/>
            <p:cNvSpPr/>
            <p:nvPr/>
          </p:nvSpPr>
          <p:spPr>
            <a:xfrm flipH="1">
              <a:off x="6563431" y="4351284"/>
              <a:ext cx="90223" cy="156685"/>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1" name="Google Shape;2031;p33"/>
            <p:cNvSpPr/>
            <p:nvPr/>
          </p:nvSpPr>
          <p:spPr>
            <a:xfrm>
              <a:off x="6631565" y="4127172"/>
              <a:ext cx="91680" cy="13403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2" name="Google Shape;2032;p33"/>
            <p:cNvSpPr/>
            <p:nvPr/>
          </p:nvSpPr>
          <p:spPr>
            <a:xfrm>
              <a:off x="6638516" y="4126007"/>
              <a:ext cx="43914" cy="5411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3" name="Google Shape;2033;p33"/>
            <p:cNvSpPr/>
            <p:nvPr/>
          </p:nvSpPr>
          <p:spPr>
            <a:xfrm>
              <a:off x="6647100" y="4184749"/>
              <a:ext cx="54168" cy="6062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4" name="Google Shape;2034;p33"/>
            <p:cNvSpPr/>
            <p:nvPr/>
          </p:nvSpPr>
          <p:spPr>
            <a:xfrm>
              <a:off x="6554604" y="4208935"/>
              <a:ext cx="102224" cy="145520"/>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5" name="Google Shape;2035;p33"/>
            <p:cNvSpPr/>
            <p:nvPr/>
          </p:nvSpPr>
          <p:spPr>
            <a:xfrm>
              <a:off x="6631332" y="4204595"/>
              <a:ext cx="78964" cy="10415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6" name="Google Shape;2036;p33"/>
            <p:cNvSpPr/>
            <p:nvPr/>
          </p:nvSpPr>
          <p:spPr>
            <a:xfrm>
              <a:off x="6645396" y="4130153"/>
              <a:ext cx="58090" cy="71561"/>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7" name="Google Shape;2037;p33"/>
            <p:cNvSpPr/>
            <p:nvPr/>
          </p:nvSpPr>
          <p:spPr>
            <a:xfrm>
              <a:off x="6647754" y="4129873"/>
              <a:ext cx="58319" cy="5488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8" name="Google Shape;2038;p33"/>
            <p:cNvSpPr/>
            <p:nvPr/>
          </p:nvSpPr>
          <p:spPr>
            <a:xfrm>
              <a:off x="6577749" y="4490229"/>
              <a:ext cx="45861" cy="34982"/>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9" name="Google Shape;2039;p33"/>
            <p:cNvSpPr/>
            <p:nvPr/>
          </p:nvSpPr>
          <p:spPr>
            <a:xfrm>
              <a:off x="6577951" y="4501389"/>
              <a:ext cx="45653" cy="2383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0" name="Google Shape;2040;p33"/>
            <p:cNvSpPr/>
            <p:nvPr/>
          </p:nvSpPr>
          <p:spPr>
            <a:xfrm>
              <a:off x="6554804" y="4475155"/>
              <a:ext cx="41980" cy="32521"/>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1" name="Google Shape;2041;p33"/>
            <p:cNvSpPr/>
            <p:nvPr/>
          </p:nvSpPr>
          <p:spPr>
            <a:xfrm>
              <a:off x="6554997" y="4485886"/>
              <a:ext cx="41814" cy="2182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33"/>
            <p:cNvSpPr/>
            <p:nvPr/>
          </p:nvSpPr>
          <p:spPr>
            <a:xfrm>
              <a:off x="6570371" y="4307401"/>
              <a:ext cx="99964" cy="172414"/>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3" name="Google Shape;2043;p33"/>
            <p:cNvSpPr/>
            <p:nvPr/>
          </p:nvSpPr>
          <p:spPr>
            <a:xfrm>
              <a:off x="6597627" y="4307742"/>
              <a:ext cx="99521" cy="186686"/>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4" name="Google Shape;2044;p33"/>
            <p:cNvSpPr/>
            <p:nvPr/>
          </p:nvSpPr>
          <p:spPr>
            <a:xfrm>
              <a:off x="6560564" y="4295988"/>
              <a:ext cx="148825" cy="13699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5" name="Google Shape;2045;p33"/>
            <p:cNvSpPr/>
            <p:nvPr/>
          </p:nvSpPr>
          <p:spPr>
            <a:xfrm>
              <a:off x="6680201" y="4215053"/>
              <a:ext cx="51721" cy="181324"/>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6" name="Google Shape;2046;p33"/>
            <p:cNvSpPr/>
            <p:nvPr/>
          </p:nvSpPr>
          <p:spPr>
            <a:xfrm>
              <a:off x="6690335" y="4212768"/>
              <a:ext cx="31273" cy="3977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7" name="Google Shape;2047;p33"/>
            <p:cNvSpPr/>
            <p:nvPr/>
          </p:nvSpPr>
          <p:spPr>
            <a:xfrm>
              <a:off x="6629015" y="4204538"/>
              <a:ext cx="26751" cy="28086"/>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48" name="Google Shape;2048;p33"/>
            <p:cNvGrpSpPr/>
            <p:nvPr/>
          </p:nvGrpSpPr>
          <p:grpSpPr>
            <a:xfrm>
              <a:off x="6551528" y="4270928"/>
              <a:ext cx="147953" cy="112133"/>
              <a:chOff x="6621095" y="1452181"/>
              <a:chExt cx="330894" cy="250785"/>
            </a:xfrm>
          </p:grpSpPr>
          <p:sp>
            <p:nvSpPr>
              <p:cNvPr id="2049" name="Google Shape;2049;p33"/>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0" name="Google Shape;2050;p33"/>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1" name="Google Shape;2051;p33"/>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2" name="Google Shape;2052;p33"/>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3" name="Google Shape;2053;p33"/>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8" name="Google Shape;343;p13"/>
          <p:cNvSpPr txBox="1">
            <a:spLocks/>
          </p:cNvSpPr>
          <p:nvPr/>
        </p:nvSpPr>
        <p:spPr>
          <a:xfrm>
            <a:off x="264988" y="98785"/>
            <a:ext cx="5645158" cy="66825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s-MX" sz="3200" b="1" dirty="0">
                <a:solidFill>
                  <a:srgbClr val="92D050"/>
                </a:solidFill>
              </a:rPr>
              <a:t>Bosque </a:t>
            </a:r>
            <a:r>
              <a:rPr lang="es-MX" sz="3200" b="1" dirty="0" smtClean="0">
                <a:solidFill>
                  <a:srgbClr val="92D050"/>
                </a:solidFill>
              </a:rPr>
              <a:t>aleatorio </a:t>
            </a:r>
            <a:r>
              <a:rPr lang="es-MX" sz="3200" b="1" dirty="0" err="1">
                <a:solidFill>
                  <a:schemeClr val="accent4">
                    <a:lumMod val="60000"/>
                    <a:lumOff val="40000"/>
                  </a:schemeClr>
                </a:solidFill>
              </a:rPr>
              <a:t>Regresi</a:t>
            </a:r>
            <a:r>
              <a:rPr lang="en-US" sz="3200" b="1" dirty="0">
                <a:solidFill>
                  <a:schemeClr val="accent4">
                    <a:lumMod val="60000"/>
                    <a:lumOff val="40000"/>
                  </a:schemeClr>
                </a:solidFill>
              </a:rPr>
              <a:t>ón</a:t>
            </a:r>
            <a:endParaRPr lang="es-MX" sz="3200" b="1" dirty="0">
              <a:solidFill>
                <a:schemeClr val="accent4">
                  <a:lumMod val="60000"/>
                  <a:lumOff val="40000"/>
                </a:schemeClr>
              </a:solidFill>
            </a:endParaRPr>
          </a:p>
          <a:p>
            <a:pPr fontAlgn="base"/>
            <a:endParaRPr lang="es-MX" sz="3200" b="1" dirty="0">
              <a:solidFill>
                <a:schemeClr val="accent1">
                  <a:lumMod val="75000"/>
                </a:schemeClr>
              </a:solidFill>
            </a:endParaRPr>
          </a:p>
        </p:txBody>
      </p:sp>
      <p:cxnSp>
        <p:nvCxnSpPr>
          <p:cNvPr id="3" name="Conector recto 2"/>
          <p:cNvCxnSpPr/>
          <p:nvPr/>
        </p:nvCxnSpPr>
        <p:spPr>
          <a:xfrm>
            <a:off x="4471639" y="767035"/>
            <a:ext cx="89209" cy="4359192"/>
          </a:xfrm>
          <a:prstGeom prst="line">
            <a:avLst/>
          </a:prstGeom>
        </p:spPr>
        <p:style>
          <a:lnRef idx="3">
            <a:schemeClr val="dk1"/>
          </a:lnRef>
          <a:fillRef idx="0">
            <a:schemeClr val="dk1"/>
          </a:fillRef>
          <a:effectRef idx="2">
            <a:schemeClr val="dk1"/>
          </a:effectRef>
          <a:fontRef idx="minor">
            <a:schemeClr val="tx1"/>
          </a:fontRef>
        </p:style>
      </p:cxnSp>
      <p:sp>
        <p:nvSpPr>
          <p:cNvPr id="9" name="CuadroTexto 8"/>
          <p:cNvSpPr txBox="1"/>
          <p:nvPr/>
        </p:nvSpPr>
        <p:spPr>
          <a:xfrm>
            <a:off x="626075" y="1066786"/>
            <a:ext cx="3236784" cy="369332"/>
          </a:xfrm>
          <a:prstGeom prst="rect">
            <a:avLst/>
          </a:prstGeom>
          <a:noFill/>
        </p:spPr>
        <p:txBody>
          <a:bodyPr wrap="none" rtlCol="0">
            <a:spAutoFit/>
          </a:bodyPr>
          <a:lstStyle/>
          <a:p>
            <a:r>
              <a:rPr lang="es-MX" sz="1800" b="1" dirty="0">
                <a:solidFill>
                  <a:schemeClr val="bg1"/>
                </a:solidFill>
              </a:rPr>
              <a:t>Á</a:t>
            </a:r>
            <a:r>
              <a:rPr lang="es-HN" sz="1800" b="1" dirty="0" err="1" smtClean="0">
                <a:solidFill>
                  <a:schemeClr val="bg1"/>
                </a:solidFill>
              </a:rPr>
              <a:t>rbol</a:t>
            </a:r>
            <a:r>
              <a:rPr lang="es-HN" sz="1800" b="1" dirty="0" smtClean="0">
                <a:solidFill>
                  <a:schemeClr val="bg1"/>
                </a:solidFill>
              </a:rPr>
              <a:t> </a:t>
            </a:r>
            <a:r>
              <a:rPr lang="es-HN" sz="1800" b="1" dirty="0">
                <a:solidFill>
                  <a:schemeClr val="bg1"/>
                </a:solidFill>
              </a:rPr>
              <a:t>de </a:t>
            </a:r>
            <a:r>
              <a:rPr lang="es-HN" sz="1800" b="1" dirty="0" smtClean="0">
                <a:solidFill>
                  <a:schemeClr val="bg1"/>
                </a:solidFill>
              </a:rPr>
              <a:t>decisión </a:t>
            </a:r>
            <a:r>
              <a:rPr lang="en-US" sz="1800" b="1" dirty="0" err="1" smtClean="0">
                <a:solidFill>
                  <a:schemeClr val="bg1"/>
                </a:solidFill>
              </a:rPr>
              <a:t>regresión</a:t>
            </a:r>
            <a:endParaRPr lang="es-HN" sz="1800" b="1" dirty="0">
              <a:solidFill>
                <a:schemeClr val="bg1"/>
              </a:solidFill>
            </a:endParaRPr>
          </a:p>
        </p:txBody>
      </p:sp>
      <p:sp>
        <p:nvSpPr>
          <p:cNvPr id="47" name="CuadroTexto 46"/>
          <p:cNvSpPr txBox="1"/>
          <p:nvPr/>
        </p:nvSpPr>
        <p:spPr>
          <a:xfrm>
            <a:off x="4779431" y="989461"/>
            <a:ext cx="3172663" cy="369332"/>
          </a:xfrm>
          <a:prstGeom prst="rect">
            <a:avLst/>
          </a:prstGeom>
          <a:noFill/>
        </p:spPr>
        <p:txBody>
          <a:bodyPr wrap="none" rtlCol="0">
            <a:spAutoFit/>
          </a:bodyPr>
          <a:lstStyle/>
          <a:p>
            <a:r>
              <a:rPr lang="es-MX" sz="1800" b="1" dirty="0">
                <a:solidFill>
                  <a:schemeClr val="bg1"/>
                </a:solidFill>
              </a:rPr>
              <a:t>Bosque aleatorio </a:t>
            </a:r>
            <a:r>
              <a:rPr lang="es-MX" sz="1800" b="1" dirty="0" smtClean="0">
                <a:solidFill>
                  <a:schemeClr val="bg1"/>
                </a:solidFill>
              </a:rPr>
              <a:t>regresión</a:t>
            </a:r>
            <a:endParaRPr lang="es-MX" sz="1800" b="1" dirty="0">
              <a:solidFill>
                <a:schemeClr val="bg1"/>
              </a:solidFill>
            </a:endParaRPr>
          </a:p>
        </p:txBody>
      </p:sp>
      <p:sp>
        <p:nvSpPr>
          <p:cNvPr id="10" name="CuadroTexto 9"/>
          <p:cNvSpPr txBox="1"/>
          <p:nvPr/>
        </p:nvSpPr>
        <p:spPr>
          <a:xfrm>
            <a:off x="538611" y="1609517"/>
            <a:ext cx="3375467" cy="1077218"/>
          </a:xfrm>
          <a:prstGeom prst="rect">
            <a:avLst/>
          </a:prstGeom>
          <a:noFill/>
          <a:ln>
            <a:noFill/>
          </a:ln>
        </p:spPr>
        <p:txBody>
          <a:bodyPr wrap="square" rtlCol="0">
            <a:spAutoFit/>
          </a:bodyPr>
          <a:lstStyle/>
          <a:p>
            <a:pPr algn="just"/>
            <a:r>
              <a:rPr lang="es-HN" sz="1600" dirty="0" smtClean="0">
                <a:solidFill>
                  <a:schemeClr val="tx2"/>
                </a:solidFill>
              </a:rPr>
              <a:t>Formula </a:t>
            </a:r>
            <a:r>
              <a:rPr lang="es-HN" sz="1600" dirty="0">
                <a:solidFill>
                  <a:schemeClr val="tx2"/>
                </a:solidFill>
              </a:rPr>
              <a:t>un conjunto de reglas a las características de entrenamiento que se utilizaran para hacer las predicciones. </a:t>
            </a:r>
          </a:p>
        </p:txBody>
      </p:sp>
      <p:sp>
        <p:nvSpPr>
          <p:cNvPr id="49" name="CuadroTexto 48"/>
          <p:cNvSpPr txBox="1"/>
          <p:nvPr/>
        </p:nvSpPr>
        <p:spPr>
          <a:xfrm>
            <a:off x="4750292" y="1609517"/>
            <a:ext cx="3375467" cy="1323439"/>
          </a:xfrm>
          <a:prstGeom prst="rect">
            <a:avLst/>
          </a:prstGeom>
          <a:noFill/>
          <a:ln>
            <a:noFill/>
          </a:ln>
        </p:spPr>
        <p:txBody>
          <a:bodyPr wrap="square" rtlCol="0">
            <a:spAutoFit/>
          </a:bodyPr>
          <a:lstStyle/>
          <a:p>
            <a:pPr algn="just"/>
            <a:r>
              <a:rPr lang="es-MX" sz="1600" dirty="0">
                <a:solidFill>
                  <a:schemeClr val="tx2"/>
                </a:solidFill>
              </a:rPr>
              <a:t>S</a:t>
            </a:r>
            <a:r>
              <a:rPr lang="es-MX" sz="1600" dirty="0" smtClean="0">
                <a:solidFill>
                  <a:schemeClr val="tx2"/>
                </a:solidFill>
              </a:rPr>
              <a:t>elecciona </a:t>
            </a:r>
            <a:r>
              <a:rPr lang="es-MX" sz="1600" dirty="0">
                <a:solidFill>
                  <a:schemeClr val="tx2"/>
                </a:solidFill>
              </a:rPr>
              <a:t>al azar las observaciones y características para construir varios árboles de decisión y luego promedia los resultados. </a:t>
            </a:r>
            <a:endParaRPr lang="es-HN" sz="1600" dirty="0">
              <a:solidFill>
                <a:schemeClr val="tx2"/>
              </a:solidFill>
            </a:endParaRPr>
          </a:p>
        </p:txBody>
      </p:sp>
      <p:sp>
        <p:nvSpPr>
          <p:cNvPr id="50" name="CuadroTexto 49"/>
          <p:cNvSpPr txBox="1"/>
          <p:nvPr/>
        </p:nvSpPr>
        <p:spPr>
          <a:xfrm>
            <a:off x="538611" y="3323088"/>
            <a:ext cx="3375467" cy="830997"/>
          </a:xfrm>
          <a:prstGeom prst="rect">
            <a:avLst/>
          </a:prstGeom>
          <a:noFill/>
          <a:ln>
            <a:noFill/>
          </a:ln>
        </p:spPr>
        <p:txBody>
          <a:bodyPr wrap="square" rtlCol="0">
            <a:spAutoFit/>
          </a:bodyPr>
          <a:lstStyle/>
          <a:p>
            <a:pPr algn="just"/>
            <a:r>
              <a:rPr lang="es-MX" sz="1600" dirty="0" smtClean="0">
                <a:solidFill>
                  <a:schemeClr val="tx2"/>
                </a:solidFill>
              </a:rPr>
              <a:t>Los </a:t>
            </a:r>
            <a:r>
              <a:rPr lang="es-MX" sz="1600" dirty="0">
                <a:solidFill>
                  <a:schemeClr val="tx2"/>
                </a:solidFill>
              </a:rPr>
              <a:t>árboles de decisión son muy profundos pueden sufrir de sobreajuste</a:t>
            </a:r>
            <a:endParaRPr lang="es-HN" sz="1600" dirty="0">
              <a:solidFill>
                <a:schemeClr val="tx2"/>
              </a:solidFill>
            </a:endParaRPr>
          </a:p>
        </p:txBody>
      </p:sp>
      <p:sp>
        <p:nvSpPr>
          <p:cNvPr id="51" name="CuadroTexto 50"/>
          <p:cNvSpPr txBox="1"/>
          <p:nvPr/>
        </p:nvSpPr>
        <p:spPr>
          <a:xfrm>
            <a:off x="4795896" y="3323087"/>
            <a:ext cx="3375467" cy="1077218"/>
          </a:xfrm>
          <a:prstGeom prst="rect">
            <a:avLst/>
          </a:prstGeom>
          <a:noFill/>
          <a:ln>
            <a:noFill/>
          </a:ln>
        </p:spPr>
        <p:txBody>
          <a:bodyPr wrap="square" rtlCol="0">
            <a:spAutoFit/>
          </a:bodyPr>
          <a:lstStyle/>
          <a:p>
            <a:pPr algn="just"/>
            <a:r>
              <a:rPr lang="es-MX" sz="1600" dirty="0">
                <a:solidFill>
                  <a:schemeClr val="tx2"/>
                </a:solidFill>
              </a:rPr>
              <a:t>E</a:t>
            </a:r>
            <a:r>
              <a:rPr lang="es-MX" sz="1600" dirty="0" smtClean="0">
                <a:solidFill>
                  <a:schemeClr val="tx2"/>
                </a:solidFill>
              </a:rPr>
              <a:t>vitan </a:t>
            </a:r>
            <a:r>
              <a:rPr lang="es-MX" sz="1600" dirty="0">
                <a:solidFill>
                  <a:schemeClr val="tx2"/>
                </a:solidFill>
              </a:rPr>
              <a:t>el exceso de adaptación la mayor parte de tiempo, creando subconjuntos aleatorios de características </a:t>
            </a:r>
            <a:endParaRPr lang="es-HN" sz="16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50" grpId="0"/>
      <p:bldP spid="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7" name="Google Shape;1747;p3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1748" name="Google Shape;1748;p30"/>
          <p:cNvGrpSpPr/>
          <p:nvPr/>
        </p:nvGrpSpPr>
        <p:grpSpPr>
          <a:xfrm>
            <a:off x="7833595" y="108751"/>
            <a:ext cx="1272330" cy="1539544"/>
            <a:chOff x="2181300" y="231400"/>
            <a:chExt cx="4262637" cy="4762499"/>
          </a:xfrm>
        </p:grpSpPr>
        <p:sp>
          <p:nvSpPr>
            <p:cNvPr id="1749" name="Google Shape;1749;p30"/>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30"/>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751;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30"/>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4" name="Google Shape;1754;p30"/>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30"/>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30"/>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7" name="Google Shape;1757;p30"/>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30"/>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9" name="Google Shape;1759;p30"/>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0" name="Google Shape;1760;p30"/>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30"/>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30"/>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30"/>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30"/>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5" name="Google Shape;1765;p30"/>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6" name="Google Shape;1766;p30"/>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30"/>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8" name="Google Shape;1768;p30"/>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9" name="Google Shape;1769;p30"/>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30"/>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1" name="Google Shape;1771;p30"/>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30"/>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30"/>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4" name="Google Shape;1774;p30"/>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5" name="Google Shape;1775;p30"/>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30"/>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7" name="Google Shape;1777;p30"/>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1778;p30"/>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30"/>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0" name="Google Shape;1780;p30"/>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1781;p30"/>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30"/>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1783;p30"/>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4" name="Google Shape;1784;p30"/>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30"/>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6" name="Google Shape;1786;p30"/>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87" name="Google Shape;1787;p30"/>
            <p:cNvGrpSpPr/>
            <p:nvPr/>
          </p:nvGrpSpPr>
          <p:grpSpPr>
            <a:xfrm>
              <a:off x="3103642" y="4105408"/>
              <a:ext cx="746807" cy="516445"/>
              <a:chOff x="4884742" y="4921758"/>
              <a:chExt cx="746807" cy="516445"/>
            </a:xfrm>
          </p:grpSpPr>
          <p:sp>
            <p:nvSpPr>
              <p:cNvPr id="1788" name="Google Shape;1788;p30"/>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9" name="Google Shape;1789;p30"/>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0" name="Google Shape;1790;p30"/>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1" name="Google Shape;1791;p30"/>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30"/>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1793;p30"/>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4" name="Google Shape;1794;p30"/>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30"/>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1796;p30"/>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1797;p30"/>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30"/>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1799;p30"/>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0" name="Google Shape;1800;p30"/>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0"/>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0"/>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0"/>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0"/>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5" name="Google Shape;1805;p30"/>
            <p:cNvGrpSpPr/>
            <p:nvPr/>
          </p:nvGrpSpPr>
          <p:grpSpPr>
            <a:xfrm>
              <a:off x="3213031" y="4002823"/>
              <a:ext cx="664504" cy="467011"/>
              <a:chOff x="4994131" y="4819173"/>
              <a:chExt cx="664504" cy="467011"/>
            </a:xfrm>
          </p:grpSpPr>
          <p:sp>
            <p:nvSpPr>
              <p:cNvPr id="1806" name="Google Shape;1806;p30"/>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1807;p30"/>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0"/>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0"/>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0"/>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0"/>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0"/>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3" name="Google Shape;1813;p30"/>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30"/>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0"/>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0"/>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0"/>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0"/>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0"/>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1820;p30"/>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1821;p30"/>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2" name="Google Shape;1822;p30"/>
            <p:cNvGrpSpPr/>
            <p:nvPr/>
          </p:nvGrpSpPr>
          <p:grpSpPr>
            <a:xfrm>
              <a:off x="3192597" y="3904144"/>
              <a:ext cx="664599" cy="467011"/>
              <a:chOff x="4973697" y="4720494"/>
              <a:chExt cx="664599" cy="467011"/>
            </a:xfrm>
          </p:grpSpPr>
          <p:sp>
            <p:nvSpPr>
              <p:cNvPr id="1823" name="Google Shape;1823;p30"/>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4" name="Google Shape;1824;p30"/>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30"/>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1826;p30"/>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1827;p30"/>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30"/>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1829;p30"/>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1830;p30"/>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30"/>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1832;p30"/>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1833;p30"/>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30"/>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30"/>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30"/>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30"/>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30"/>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9" name="Google Shape;1839;p30"/>
            <p:cNvGrpSpPr/>
            <p:nvPr/>
          </p:nvGrpSpPr>
          <p:grpSpPr>
            <a:xfrm>
              <a:off x="3220919" y="3808894"/>
              <a:ext cx="664504" cy="467011"/>
              <a:chOff x="5002019" y="4625244"/>
              <a:chExt cx="664504" cy="467011"/>
            </a:xfrm>
          </p:grpSpPr>
          <p:sp>
            <p:nvSpPr>
              <p:cNvPr id="1840" name="Google Shape;1840;p30"/>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30"/>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30"/>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1843;p30"/>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4" name="Google Shape;1844;p30"/>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5" name="Google Shape;1845;p30"/>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6" name="Google Shape;1846;p30"/>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30"/>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8" name="Google Shape;1848;p30"/>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9" name="Google Shape;1849;p30"/>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30"/>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30"/>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2" name="Google Shape;1852;p30"/>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30"/>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30"/>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30"/>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6" name="Google Shape;1856;p30"/>
            <p:cNvGrpSpPr/>
            <p:nvPr/>
          </p:nvGrpSpPr>
          <p:grpSpPr>
            <a:xfrm>
              <a:off x="3200486" y="3710215"/>
              <a:ext cx="664598" cy="467011"/>
              <a:chOff x="4981586" y="4526565"/>
              <a:chExt cx="664598" cy="467011"/>
            </a:xfrm>
          </p:grpSpPr>
          <p:sp>
            <p:nvSpPr>
              <p:cNvPr id="1857" name="Google Shape;1857;p30"/>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30"/>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30"/>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30"/>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30"/>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30"/>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30"/>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30"/>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30"/>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30"/>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30"/>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30"/>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30"/>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30"/>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30"/>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30"/>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3" name="Google Shape;1873;p30"/>
            <p:cNvGrpSpPr/>
            <p:nvPr/>
          </p:nvGrpSpPr>
          <p:grpSpPr>
            <a:xfrm>
              <a:off x="2181300" y="4477454"/>
              <a:ext cx="746806" cy="516445"/>
              <a:chOff x="3962400" y="5293804"/>
              <a:chExt cx="746806" cy="516445"/>
            </a:xfrm>
          </p:grpSpPr>
          <p:sp>
            <p:nvSpPr>
              <p:cNvPr id="1874" name="Google Shape;1874;p30"/>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5" name="Google Shape;1875;p30"/>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6" name="Google Shape;1876;p30"/>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30"/>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30"/>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9" name="Google Shape;1879;p30"/>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30"/>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1" name="Google Shape;1881;p30"/>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2" name="Google Shape;1882;p30"/>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30"/>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4" name="Google Shape;1884;p30"/>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5" name="Google Shape;1885;p30"/>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30"/>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7" name="Google Shape;1887;p30"/>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8" name="Google Shape;1888;p30"/>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30"/>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0" name="Google Shape;1890;p30"/>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1" name="Google Shape;1891;p30"/>
            <p:cNvGrpSpPr/>
            <p:nvPr/>
          </p:nvGrpSpPr>
          <p:grpSpPr>
            <a:xfrm>
              <a:off x="2290688" y="4374965"/>
              <a:ext cx="664599" cy="467010"/>
              <a:chOff x="4071788" y="5191315"/>
              <a:chExt cx="664599" cy="467010"/>
            </a:xfrm>
          </p:grpSpPr>
          <p:sp>
            <p:nvSpPr>
              <p:cNvPr id="1892" name="Google Shape;1892;p30"/>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3" name="Google Shape;1893;p30"/>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4" name="Google Shape;1894;p30"/>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30"/>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6" name="Google Shape;1896;p30"/>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7" name="Google Shape;1897;p30"/>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30"/>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9" name="Google Shape;1899;p30"/>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0" name="Google Shape;1900;p30"/>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30"/>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2" name="Google Shape;1902;p30"/>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3" name="Google Shape;1903;p30"/>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30"/>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30"/>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30"/>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30"/>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8" name="Google Shape;1908;p30"/>
            <p:cNvGrpSpPr/>
            <p:nvPr/>
          </p:nvGrpSpPr>
          <p:grpSpPr>
            <a:xfrm>
              <a:off x="3915836" y="4477454"/>
              <a:ext cx="746806" cy="516445"/>
              <a:chOff x="5696936" y="5293804"/>
              <a:chExt cx="746806" cy="516445"/>
            </a:xfrm>
          </p:grpSpPr>
          <p:sp>
            <p:nvSpPr>
              <p:cNvPr id="1909" name="Google Shape;1909;p30"/>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30"/>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30"/>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912;p30"/>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30"/>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4" name="Google Shape;1914;p30"/>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5" name="Google Shape;1915;p30"/>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30"/>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30"/>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30"/>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30"/>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30"/>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1" name="Google Shape;1921;p30"/>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30"/>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3" name="Google Shape;1923;p30"/>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4" name="Google Shape;1924;p30"/>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30"/>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26" name="Google Shape;1926;p30"/>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0"/>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0"/>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0"/>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0"/>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0"/>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30"/>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30"/>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0"/>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30"/>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30"/>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937;p30"/>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8" name="Google Shape;1938;p30"/>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30"/>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0" name="Google Shape;1940;p30"/>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1" name="Google Shape;1941;p30"/>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30"/>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3" name="Google Shape;1943;p30"/>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944;p30"/>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30"/>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6" name="Google Shape;1946;p30"/>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947;p30"/>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30"/>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9" name="Google Shape;1949;p30"/>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950;p30"/>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30"/>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2" name="Google Shape;1952;p30"/>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3" name="Google Shape;1953;p30"/>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30"/>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5" name="Google Shape;1955;p30"/>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956" name="Google Shape;1956;p30" title="Chart"/>
          <p:cNvPicPr preferRelativeResize="0"/>
          <p:nvPr/>
        </p:nvPicPr>
        <p:blipFill>
          <a:blip r:embed="rId3">
            <a:alphaModFix/>
          </a:blip>
          <a:stretch>
            <a:fillRect/>
          </a:stretch>
        </p:blipFill>
        <p:spPr>
          <a:xfrm rot="16200000">
            <a:off x="7576228" y="3759239"/>
            <a:ext cx="680935" cy="2099951"/>
          </a:xfrm>
          <a:prstGeom prst="rect">
            <a:avLst/>
          </a:prstGeom>
          <a:noFill/>
          <a:ln>
            <a:noFill/>
          </a:ln>
        </p:spPr>
      </p:pic>
      <p:sp>
        <p:nvSpPr>
          <p:cNvPr id="215" name="Google Shape;343;p13"/>
          <p:cNvSpPr txBox="1">
            <a:spLocks/>
          </p:cNvSpPr>
          <p:nvPr/>
        </p:nvSpPr>
        <p:spPr>
          <a:xfrm>
            <a:off x="1133379" y="853607"/>
            <a:ext cx="2341756" cy="437448"/>
          </a:xfrm>
          <a:prstGeom prst="rect">
            <a:avLst/>
          </a:prstGeom>
          <a:solidFill>
            <a:schemeClr val="accent1">
              <a:lumMod val="75000"/>
            </a:schemeClr>
          </a:solidFill>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fontAlgn="base"/>
            <a:r>
              <a:rPr lang="es-MX" sz="2400" b="1" dirty="0" smtClean="0">
                <a:solidFill>
                  <a:schemeClr val="bg1"/>
                </a:solidFill>
              </a:rPr>
              <a:t>Ventajas</a:t>
            </a:r>
            <a:endParaRPr lang="es-MX" sz="2400" b="1" dirty="0">
              <a:solidFill>
                <a:schemeClr val="bg1"/>
              </a:solidFill>
            </a:endParaRPr>
          </a:p>
        </p:txBody>
      </p:sp>
      <p:sp>
        <p:nvSpPr>
          <p:cNvPr id="4" name="Rectángulo 3"/>
          <p:cNvSpPr/>
          <p:nvPr/>
        </p:nvSpPr>
        <p:spPr>
          <a:xfrm>
            <a:off x="409954" y="1661530"/>
            <a:ext cx="3692300" cy="11268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HN"/>
          </a:p>
        </p:txBody>
      </p:sp>
      <p:sp>
        <p:nvSpPr>
          <p:cNvPr id="5" name="CuadroTexto 4"/>
          <p:cNvSpPr txBox="1"/>
          <p:nvPr/>
        </p:nvSpPr>
        <p:spPr>
          <a:xfrm>
            <a:off x="545041" y="1714543"/>
            <a:ext cx="3569759" cy="954107"/>
          </a:xfrm>
          <a:prstGeom prst="rect">
            <a:avLst/>
          </a:prstGeom>
          <a:noFill/>
        </p:spPr>
        <p:txBody>
          <a:bodyPr wrap="square" rtlCol="0">
            <a:spAutoFit/>
          </a:bodyPr>
          <a:lstStyle/>
          <a:p>
            <a:r>
              <a:rPr lang="es-HN" dirty="0"/>
              <a:t>Es un algoritmo muy útil y fácil de usar ya que los parámetros predeterminados a menudo producen un buen resultado de predicción</a:t>
            </a:r>
          </a:p>
        </p:txBody>
      </p:sp>
      <p:sp>
        <p:nvSpPr>
          <p:cNvPr id="223" name="Rectángulo 222"/>
          <p:cNvSpPr/>
          <p:nvPr/>
        </p:nvSpPr>
        <p:spPr>
          <a:xfrm>
            <a:off x="409954" y="2924104"/>
            <a:ext cx="3692300" cy="11237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HN"/>
          </a:p>
        </p:txBody>
      </p:sp>
      <p:sp>
        <p:nvSpPr>
          <p:cNvPr id="224" name="CuadroTexto 223"/>
          <p:cNvSpPr txBox="1"/>
          <p:nvPr/>
        </p:nvSpPr>
        <p:spPr>
          <a:xfrm>
            <a:off x="545041" y="3173478"/>
            <a:ext cx="3569759" cy="738664"/>
          </a:xfrm>
          <a:prstGeom prst="rect">
            <a:avLst/>
          </a:prstGeom>
          <a:noFill/>
        </p:spPr>
        <p:txBody>
          <a:bodyPr wrap="square" rtlCol="0">
            <a:spAutoFit/>
          </a:bodyPr>
          <a:lstStyle/>
          <a:p>
            <a:r>
              <a:rPr lang="es-HN" dirty="0"/>
              <a:t>Si hay suficientes árboles en el bosque, el algoritmo no se adaptara al modelo, evitando el sobreajuste.</a:t>
            </a:r>
          </a:p>
        </p:txBody>
      </p:sp>
      <p:sp>
        <p:nvSpPr>
          <p:cNvPr id="227" name="Google Shape;343;p13"/>
          <p:cNvSpPr txBox="1">
            <a:spLocks/>
          </p:cNvSpPr>
          <p:nvPr/>
        </p:nvSpPr>
        <p:spPr>
          <a:xfrm>
            <a:off x="264988" y="98785"/>
            <a:ext cx="5645158" cy="66825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s-MX" sz="3200" b="1" dirty="0">
                <a:solidFill>
                  <a:srgbClr val="00B050"/>
                </a:solidFill>
              </a:rPr>
              <a:t>Bosque </a:t>
            </a:r>
            <a:r>
              <a:rPr lang="es-MX" sz="3200" b="1" dirty="0" smtClean="0">
                <a:solidFill>
                  <a:srgbClr val="00B050"/>
                </a:solidFill>
              </a:rPr>
              <a:t>aleatorio </a:t>
            </a:r>
            <a:r>
              <a:rPr lang="es-MX" sz="3200" b="1" dirty="0" err="1">
                <a:solidFill>
                  <a:schemeClr val="accent4">
                    <a:lumMod val="60000"/>
                    <a:lumOff val="40000"/>
                  </a:schemeClr>
                </a:solidFill>
              </a:rPr>
              <a:t>Regresi</a:t>
            </a:r>
            <a:r>
              <a:rPr lang="en-US" sz="3200" b="1" dirty="0">
                <a:solidFill>
                  <a:schemeClr val="accent4">
                    <a:lumMod val="60000"/>
                    <a:lumOff val="40000"/>
                  </a:schemeClr>
                </a:solidFill>
              </a:rPr>
              <a:t>ón</a:t>
            </a:r>
            <a:endParaRPr lang="es-MX" sz="3200" b="1" dirty="0">
              <a:solidFill>
                <a:schemeClr val="accent4">
                  <a:lumMod val="60000"/>
                  <a:lumOff val="40000"/>
                </a:schemeClr>
              </a:solidFill>
            </a:endParaRPr>
          </a:p>
          <a:p>
            <a:pPr fontAlgn="base"/>
            <a:endParaRPr lang="es-MX" sz="3200" b="1" dirty="0">
              <a:solidFill>
                <a:schemeClr val="accent1">
                  <a:lumMod val="75000"/>
                </a:schemeClr>
              </a:solidFill>
            </a:endParaRPr>
          </a:p>
        </p:txBody>
      </p:sp>
      <p:sp>
        <p:nvSpPr>
          <p:cNvPr id="228" name="Google Shape;343;p13"/>
          <p:cNvSpPr txBox="1">
            <a:spLocks/>
          </p:cNvSpPr>
          <p:nvPr/>
        </p:nvSpPr>
        <p:spPr>
          <a:xfrm>
            <a:off x="5006828" y="853607"/>
            <a:ext cx="2341756" cy="437448"/>
          </a:xfrm>
          <a:prstGeom prst="rect">
            <a:avLst/>
          </a:prstGeom>
          <a:solidFill>
            <a:schemeClr val="accent4"/>
          </a:solidFill>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fontAlgn="base"/>
            <a:r>
              <a:rPr lang="es-MX" sz="2400" b="1" dirty="0" smtClean="0">
                <a:solidFill>
                  <a:schemeClr val="bg1"/>
                </a:solidFill>
              </a:rPr>
              <a:t>Desventajas</a:t>
            </a:r>
            <a:endParaRPr lang="es-MX" sz="2400" b="1" dirty="0">
              <a:solidFill>
                <a:schemeClr val="bg1"/>
              </a:solidFill>
            </a:endParaRPr>
          </a:p>
        </p:txBody>
      </p:sp>
      <p:sp>
        <p:nvSpPr>
          <p:cNvPr id="229" name="Rectángulo 228"/>
          <p:cNvSpPr/>
          <p:nvPr/>
        </p:nvSpPr>
        <p:spPr>
          <a:xfrm>
            <a:off x="4508796" y="1648295"/>
            <a:ext cx="3692300" cy="11268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HN"/>
          </a:p>
        </p:txBody>
      </p:sp>
      <p:sp>
        <p:nvSpPr>
          <p:cNvPr id="230" name="CuadroTexto 229"/>
          <p:cNvSpPr txBox="1"/>
          <p:nvPr/>
        </p:nvSpPr>
        <p:spPr>
          <a:xfrm>
            <a:off x="4643883" y="1701308"/>
            <a:ext cx="3569759" cy="738664"/>
          </a:xfrm>
          <a:prstGeom prst="rect">
            <a:avLst/>
          </a:prstGeom>
          <a:noFill/>
        </p:spPr>
        <p:txBody>
          <a:bodyPr wrap="square" rtlCol="0">
            <a:spAutoFit/>
          </a:bodyPr>
          <a:lstStyle/>
          <a:p>
            <a:r>
              <a:rPr lang="es-HN" dirty="0"/>
              <a:t>U</a:t>
            </a:r>
            <a:r>
              <a:rPr lang="es-HN" dirty="0" smtClean="0"/>
              <a:t>na </a:t>
            </a:r>
            <a:r>
              <a:rPr lang="es-HN" dirty="0"/>
              <a:t>gran cantidad de árboles puede hacer que el algoritmo sea lento e ineficiente para las predicciones en tiempo real</a:t>
            </a:r>
          </a:p>
        </p:txBody>
      </p:sp>
      <p:sp>
        <p:nvSpPr>
          <p:cNvPr id="231" name="Rectángulo 230"/>
          <p:cNvSpPr/>
          <p:nvPr/>
        </p:nvSpPr>
        <p:spPr>
          <a:xfrm>
            <a:off x="4508796" y="2910869"/>
            <a:ext cx="3692300" cy="11237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HN"/>
          </a:p>
        </p:txBody>
      </p:sp>
      <p:sp>
        <p:nvSpPr>
          <p:cNvPr id="232" name="CuadroTexto 231"/>
          <p:cNvSpPr txBox="1"/>
          <p:nvPr/>
        </p:nvSpPr>
        <p:spPr>
          <a:xfrm>
            <a:off x="4643883" y="3160243"/>
            <a:ext cx="3569759" cy="523220"/>
          </a:xfrm>
          <a:prstGeom prst="rect">
            <a:avLst/>
          </a:prstGeom>
          <a:noFill/>
        </p:spPr>
        <p:txBody>
          <a:bodyPr wrap="square" rtlCol="0">
            <a:spAutoFit/>
          </a:bodyPr>
          <a:lstStyle/>
          <a:p>
            <a:r>
              <a:rPr lang="es-HN" dirty="0" smtClean="0"/>
              <a:t>Es una </a:t>
            </a:r>
            <a:r>
              <a:rPr lang="es-HN" dirty="0"/>
              <a:t>herramienta de modelado predictivo y no una herramienta descriptiva</a:t>
            </a:r>
          </a:p>
        </p:txBody>
      </p:sp>
    </p:spTree>
    <p:extLst>
      <p:ext uri="{BB962C8B-B14F-4D97-AF65-F5344CB8AC3E}">
        <p14:creationId xmlns:p14="http://schemas.microsoft.com/office/powerpoint/2010/main" val="2709775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33" name="Google Shape;1026;p23"/>
          <p:cNvGrpSpPr/>
          <p:nvPr/>
        </p:nvGrpSpPr>
        <p:grpSpPr>
          <a:xfrm>
            <a:off x="264988" y="1402896"/>
            <a:ext cx="5219128" cy="3233854"/>
            <a:chOff x="1126863" y="2013875"/>
            <a:chExt cx="1944600" cy="1569600"/>
          </a:xfrm>
          <a:solidFill>
            <a:schemeClr val="accent2">
              <a:lumMod val="40000"/>
              <a:lumOff val="60000"/>
            </a:schemeClr>
          </a:solidFill>
        </p:grpSpPr>
        <p:sp>
          <p:nvSpPr>
            <p:cNvPr id="34" name="Google Shape;1027;p23"/>
            <p:cNvSpPr/>
            <p:nvPr/>
          </p:nvSpPr>
          <p:spPr>
            <a:xfrm>
              <a:off x="1126863" y="2013875"/>
              <a:ext cx="1944600" cy="1569600"/>
            </a:xfrm>
            <a:prstGeom prst="round2DiagRect">
              <a:avLst>
                <a:gd name="adj1" fmla="val 0"/>
                <a:gd name="adj2" fmla="val 17764"/>
              </a:avLst>
            </a:prstGeo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10000"/>
                  </a:schemeClr>
                </a:solidFill>
              </a:endParaRPr>
            </a:p>
          </p:txBody>
        </p:sp>
        <p:sp>
          <p:nvSpPr>
            <p:cNvPr id="35" name="Google Shape;1028;p23"/>
            <p:cNvSpPr txBox="1"/>
            <p:nvPr/>
          </p:nvSpPr>
          <p:spPr>
            <a:xfrm>
              <a:off x="1229136" y="2117477"/>
              <a:ext cx="1740054" cy="1123481"/>
            </a:xfrm>
            <a:prstGeom prst="rect">
              <a:avLst/>
            </a:prstGeom>
            <a:ln>
              <a:noFill/>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p>
              <a:pPr algn="just"/>
              <a:r>
                <a:rPr lang="es-HN" sz="2400" dirty="0" smtClean="0"/>
                <a:t>Es </a:t>
              </a:r>
              <a:r>
                <a:rPr lang="es-HN" sz="2400" dirty="0"/>
                <a:t>un gran algoritmo para entrenar temprano en el proceso de desarrollo del modelo para ver cómo se desempeña y es difícil de construir un mal modelo con este algoritmo debido a su simplicidad.</a:t>
              </a:r>
              <a:endParaRPr lang="es-HN" sz="2200" dirty="0">
                <a:solidFill>
                  <a:schemeClr val="tx2">
                    <a:lumMod val="10000"/>
                  </a:schemeClr>
                </a:solidFill>
              </a:endParaRPr>
            </a:p>
          </p:txBody>
        </p:sp>
      </p:grpSp>
      <p:sp>
        <p:nvSpPr>
          <p:cNvPr id="226" name="Google Shape;343;p13"/>
          <p:cNvSpPr txBox="1">
            <a:spLocks/>
          </p:cNvSpPr>
          <p:nvPr/>
        </p:nvSpPr>
        <p:spPr>
          <a:xfrm>
            <a:off x="479339" y="507247"/>
            <a:ext cx="5645158" cy="66825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s-MX" sz="3200" b="1" dirty="0">
                <a:solidFill>
                  <a:srgbClr val="00B050"/>
                </a:solidFill>
              </a:rPr>
              <a:t>Bosque </a:t>
            </a:r>
            <a:r>
              <a:rPr lang="es-MX" sz="3200" b="1" dirty="0" smtClean="0">
                <a:solidFill>
                  <a:srgbClr val="00B050"/>
                </a:solidFill>
              </a:rPr>
              <a:t>aleatorio </a:t>
            </a:r>
            <a:r>
              <a:rPr lang="es-MX" sz="3200" b="1" dirty="0" err="1">
                <a:solidFill>
                  <a:schemeClr val="accent4">
                    <a:lumMod val="60000"/>
                    <a:lumOff val="40000"/>
                  </a:schemeClr>
                </a:solidFill>
              </a:rPr>
              <a:t>Regresi</a:t>
            </a:r>
            <a:r>
              <a:rPr lang="en-US" sz="3200" b="1" dirty="0">
                <a:solidFill>
                  <a:schemeClr val="accent4">
                    <a:lumMod val="60000"/>
                    <a:lumOff val="40000"/>
                  </a:schemeClr>
                </a:solidFill>
              </a:rPr>
              <a:t>ón</a:t>
            </a:r>
            <a:endParaRPr lang="es-MX" sz="3200" b="1" dirty="0">
              <a:solidFill>
                <a:schemeClr val="accent4">
                  <a:lumMod val="60000"/>
                  <a:lumOff val="40000"/>
                </a:schemeClr>
              </a:solidFill>
            </a:endParaRPr>
          </a:p>
          <a:p>
            <a:pPr fontAlgn="base"/>
            <a:endParaRPr lang="es-MX" sz="3200" b="1" dirty="0">
              <a:solidFill>
                <a:schemeClr val="accent1">
                  <a:lumMod val="75000"/>
                </a:schemeClr>
              </a:solidFill>
            </a:endParaRPr>
          </a:p>
        </p:txBody>
      </p:sp>
      <p:grpSp>
        <p:nvGrpSpPr>
          <p:cNvPr id="227" name="Grupo 226"/>
          <p:cNvGrpSpPr/>
          <p:nvPr/>
        </p:nvGrpSpPr>
        <p:grpSpPr>
          <a:xfrm>
            <a:off x="6601338" y="2739958"/>
            <a:ext cx="797910" cy="886032"/>
            <a:chOff x="3752811" y="668954"/>
            <a:chExt cx="1622192" cy="1921527"/>
          </a:xfrm>
        </p:grpSpPr>
        <p:sp>
          <p:nvSpPr>
            <p:cNvPr id="228" name="Cilindro 227"/>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29" name="Nube 228"/>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30" name="Nube 229"/>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31" name="Nube 230"/>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32" name="Nube 231"/>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33" name="Nube 232"/>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234" name="Grupo 233"/>
          <p:cNvGrpSpPr/>
          <p:nvPr/>
        </p:nvGrpSpPr>
        <p:grpSpPr>
          <a:xfrm>
            <a:off x="7046695" y="2023549"/>
            <a:ext cx="797910" cy="886032"/>
            <a:chOff x="3752811" y="668954"/>
            <a:chExt cx="1622192" cy="1921527"/>
          </a:xfrm>
        </p:grpSpPr>
        <p:sp>
          <p:nvSpPr>
            <p:cNvPr id="235" name="Cilindro 234"/>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36" name="Nube 235"/>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37" name="Nube 236"/>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38" name="Nube 237"/>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39" name="Nube 238"/>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40" name="Nube 239"/>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241" name="Grupo 240"/>
          <p:cNvGrpSpPr/>
          <p:nvPr/>
        </p:nvGrpSpPr>
        <p:grpSpPr>
          <a:xfrm>
            <a:off x="6166677" y="1924816"/>
            <a:ext cx="797910" cy="886032"/>
            <a:chOff x="3752811" y="668954"/>
            <a:chExt cx="1622192" cy="1921527"/>
          </a:xfrm>
        </p:grpSpPr>
        <p:sp>
          <p:nvSpPr>
            <p:cNvPr id="242" name="Cilindro 241"/>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43" name="Nube 242"/>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44" name="Nube 243"/>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45" name="Nube 244"/>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46" name="Nube 245"/>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47" name="Nube 246"/>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248" name="Grupo 247"/>
          <p:cNvGrpSpPr/>
          <p:nvPr/>
        </p:nvGrpSpPr>
        <p:grpSpPr>
          <a:xfrm>
            <a:off x="7425312" y="2829487"/>
            <a:ext cx="797910" cy="886032"/>
            <a:chOff x="3752811" y="668954"/>
            <a:chExt cx="1622192" cy="1921527"/>
          </a:xfrm>
        </p:grpSpPr>
        <p:sp>
          <p:nvSpPr>
            <p:cNvPr id="249" name="Cilindro 248"/>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50" name="Nube 249"/>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51" name="Nube 250"/>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52" name="Nube 251"/>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53" name="Nube 252"/>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54" name="Nube 253"/>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255" name="Grupo 254"/>
          <p:cNvGrpSpPr/>
          <p:nvPr/>
        </p:nvGrpSpPr>
        <p:grpSpPr>
          <a:xfrm>
            <a:off x="5909918" y="2671693"/>
            <a:ext cx="797910" cy="886032"/>
            <a:chOff x="3752811" y="668954"/>
            <a:chExt cx="1622192" cy="1921527"/>
          </a:xfrm>
        </p:grpSpPr>
        <p:sp>
          <p:nvSpPr>
            <p:cNvPr id="256" name="Cilindro 255"/>
            <p:cNvSpPr/>
            <p:nvPr/>
          </p:nvSpPr>
          <p:spPr>
            <a:xfrm>
              <a:off x="4393540" y="1955109"/>
              <a:ext cx="408651" cy="635372"/>
            </a:xfrm>
            <a:prstGeom prst="can">
              <a:avLst/>
            </a:prstGeom>
            <a:solidFill>
              <a:srgbClr val="511403"/>
            </a:solidFill>
            <a:ln>
              <a:solidFill>
                <a:srgbClr val="511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57" name="Nube 256"/>
            <p:cNvSpPr/>
            <p:nvPr/>
          </p:nvSpPr>
          <p:spPr>
            <a:xfrm>
              <a:off x="4236840" y="668954"/>
              <a:ext cx="936703" cy="766603"/>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58" name="Nube 257"/>
            <p:cNvSpPr/>
            <p:nvPr/>
          </p:nvSpPr>
          <p:spPr>
            <a:xfrm rot="20463573">
              <a:off x="4512877" y="1134660"/>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59" name="Nube 258"/>
            <p:cNvSpPr/>
            <p:nvPr/>
          </p:nvSpPr>
          <p:spPr>
            <a:xfrm>
              <a:off x="4000494" y="1167741"/>
              <a:ext cx="1049932" cy="980355"/>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60" name="Nube 259"/>
            <p:cNvSpPr/>
            <p:nvPr/>
          </p:nvSpPr>
          <p:spPr>
            <a:xfrm>
              <a:off x="3752811" y="973156"/>
              <a:ext cx="872502" cy="709451"/>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61" name="Nube 260"/>
            <p:cNvSpPr/>
            <p:nvPr/>
          </p:nvSpPr>
          <p:spPr>
            <a:xfrm rot="17176748">
              <a:off x="3986327" y="709449"/>
              <a:ext cx="862126" cy="788054"/>
            </a:xfrm>
            <a:prstGeom prst="cloud">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spTree>
    <p:extLst>
      <p:ext uri="{BB962C8B-B14F-4D97-AF65-F5344CB8AC3E}">
        <p14:creationId xmlns:p14="http://schemas.microsoft.com/office/powerpoint/2010/main" val="167573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96325" y="545811"/>
            <a:ext cx="5640900" cy="668250"/>
          </a:xfrm>
          <a:prstGeom prst="rect">
            <a:avLst/>
          </a:prstGeom>
        </p:spPr>
        <p:txBody>
          <a:bodyPr spcFirstLastPara="1" wrap="square" lIns="0" tIns="0" rIns="0" bIns="0" anchor="t" anchorCtr="0">
            <a:noAutofit/>
          </a:bodyPr>
          <a:lstStyle/>
          <a:p>
            <a:pPr fontAlgn="base"/>
            <a:r>
              <a:rPr lang="es-MX" sz="4400" b="1" dirty="0" smtClean="0"/>
              <a:t>Árbol </a:t>
            </a:r>
            <a:r>
              <a:rPr lang="es-MX" sz="4400" b="1" dirty="0"/>
              <a:t>de </a:t>
            </a:r>
            <a:r>
              <a:rPr lang="es-MX" sz="4400" b="1" dirty="0" smtClean="0"/>
              <a:t>decisión</a:t>
            </a:r>
            <a:endParaRPr lang="es-MX" sz="4400" b="1"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171121" y="158353"/>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1026;p23"/>
          <p:cNvGrpSpPr/>
          <p:nvPr/>
        </p:nvGrpSpPr>
        <p:grpSpPr>
          <a:xfrm>
            <a:off x="256121" y="1583473"/>
            <a:ext cx="3512991" cy="2750384"/>
            <a:chOff x="1126863" y="2013875"/>
            <a:chExt cx="1944600" cy="1569600"/>
          </a:xfrm>
        </p:grpSpPr>
        <p:sp>
          <p:nvSpPr>
            <p:cNvPr id="34" name="Google Shape;1027;p23"/>
            <p:cNvSpPr/>
            <p:nvPr/>
          </p:nvSpPr>
          <p:spPr>
            <a:xfrm>
              <a:off x="1126863" y="2013875"/>
              <a:ext cx="1944600" cy="15696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28;p23"/>
            <p:cNvSpPr txBox="1"/>
            <p:nvPr/>
          </p:nvSpPr>
          <p:spPr>
            <a:xfrm>
              <a:off x="1297885" y="2245125"/>
              <a:ext cx="1602555" cy="1123481"/>
            </a:xfrm>
            <a:prstGeom prst="rect">
              <a:avLst/>
            </a:prstGeom>
            <a:noFill/>
            <a:ln>
              <a:noFill/>
            </a:ln>
          </p:spPr>
          <p:txBody>
            <a:bodyPr spcFirstLastPara="1" wrap="square" lIns="91425" tIns="91425" rIns="91425" bIns="91425" anchor="t" anchorCtr="0">
              <a:noAutofit/>
            </a:bodyPr>
            <a:lstStyle/>
            <a:p>
              <a:pPr algn="just"/>
              <a:r>
                <a:rPr lang="es-HN" sz="2200" dirty="0"/>
                <a:t>P</a:t>
              </a:r>
              <a:r>
                <a:rPr lang="es-HN" sz="2200" dirty="0" smtClean="0"/>
                <a:t>uede </a:t>
              </a:r>
              <a:r>
                <a:rPr lang="es-HN" sz="2200" dirty="0"/>
                <a:t>ser fácilmente visible para que un humano pueda entender lo que está sucediendo</a:t>
              </a:r>
            </a:p>
          </p:txBody>
        </p:sp>
      </p:grpSp>
      <p:grpSp>
        <p:nvGrpSpPr>
          <p:cNvPr id="36" name="Google Shape;1026;p23"/>
          <p:cNvGrpSpPr/>
          <p:nvPr/>
        </p:nvGrpSpPr>
        <p:grpSpPr>
          <a:xfrm>
            <a:off x="4512660" y="1811766"/>
            <a:ext cx="3806575" cy="3117073"/>
            <a:chOff x="1126863" y="2013875"/>
            <a:chExt cx="1944600" cy="1569600"/>
          </a:xfrm>
        </p:grpSpPr>
        <p:sp>
          <p:nvSpPr>
            <p:cNvPr id="37" name="Google Shape;1027;p23"/>
            <p:cNvSpPr/>
            <p:nvPr/>
          </p:nvSpPr>
          <p:spPr>
            <a:xfrm>
              <a:off x="1126863" y="2013875"/>
              <a:ext cx="1944600" cy="15696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28;p23"/>
            <p:cNvSpPr txBox="1"/>
            <p:nvPr/>
          </p:nvSpPr>
          <p:spPr>
            <a:xfrm>
              <a:off x="1256964" y="2040592"/>
              <a:ext cx="1764430" cy="1123481"/>
            </a:xfrm>
            <a:prstGeom prst="rect">
              <a:avLst/>
            </a:prstGeom>
            <a:noFill/>
            <a:ln>
              <a:noFill/>
            </a:ln>
          </p:spPr>
          <p:txBody>
            <a:bodyPr spcFirstLastPara="1" wrap="square" lIns="91425" tIns="91425" rIns="91425" bIns="91425" anchor="t" anchorCtr="0">
              <a:noAutofit/>
            </a:bodyPr>
            <a:lstStyle/>
            <a:p>
              <a:pPr algn="just"/>
              <a:r>
                <a:rPr lang="es-HN" sz="2200" dirty="0"/>
                <a:t>Imaginemos un diagrama de flujo, donde cada nivel es una pregunta con una respuesta de sí o no. Eventualmente una respuesta te dará una solución al problema inicial.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Elipse 1"/>
          <p:cNvSpPr/>
          <p:nvPr/>
        </p:nvSpPr>
        <p:spPr>
          <a:xfrm>
            <a:off x="3671329" y="587888"/>
            <a:ext cx="767941" cy="7283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sz="1200" dirty="0"/>
          </a:p>
        </p:txBody>
      </p:sp>
      <p:sp>
        <p:nvSpPr>
          <p:cNvPr id="3" name="CuadroTexto 2"/>
          <p:cNvSpPr txBox="1"/>
          <p:nvPr/>
        </p:nvSpPr>
        <p:spPr>
          <a:xfrm>
            <a:off x="3646115" y="815497"/>
            <a:ext cx="850700" cy="246221"/>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1</a:t>
            </a:r>
            <a:endParaRPr lang="es-HN" sz="1000" dirty="0">
              <a:solidFill>
                <a:schemeClr val="bg1"/>
              </a:solidFill>
            </a:endParaRPr>
          </a:p>
        </p:txBody>
      </p:sp>
      <p:cxnSp>
        <p:nvCxnSpPr>
          <p:cNvPr id="10" name="Conector recto de flecha 9"/>
          <p:cNvCxnSpPr>
            <a:stCxn id="2" idx="4"/>
            <a:endCxn id="15" idx="0"/>
          </p:cNvCxnSpPr>
          <p:nvPr/>
        </p:nvCxnSpPr>
        <p:spPr>
          <a:xfrm flipH="1">
            <a:off x="4053206" y="1316245"/>
            <a:ext cx="2094" cy="41296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p:cNvSpPr/>
          <p:nvPr/>
        </p:nvSpPr>
        <p:spPr>
          <a:xfrm>
            <a:off x="3687474" y="1729214"/>
            <a:ext cx="731464" cy="678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6" name="CuadroTexto 45"/>
          <p:cNvSpPr txBox="1"/>
          <p:nvPr/>
        </p:nvSpPr>
        <p:spPr>
          <a:xfrm>
            <a:off x="3627856" y="1940092"/>
            <a:ext cx="850700" cy="400110"/>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a:p>
            <a:endParaRPr lang="es-HN" sz="1000" dirty="0"/>
          </a:p>
        </p:txBody>
      </p:sp>
      <p:cxnSp>
        <p:nvCxnSpPr>
          <p:cNvPr id="47" name="Conector recto de flecha 46"/>
          <p:cNvCxnSpPr>
            <a:stCxn id="15" idx="5"/>
            <a:endCxn id="55" idx="0"/>
          </p:cNvCxnSpPr>
          <p:nvPr/>
        </p:nvCxnSpPr>
        <p:spPr>
          <a:xfrm>
            <a:off x="4311818" y="2308263"/>
            <a:ext cx="399462" cy="32395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a:stCxn id="15" idx="3"/>
            <a:endCxn id="85" idx="0"/>
          </p:cNvCxnSpPr>
          <p:nvPr/>
        </p:nvCxnSpPr>
        <p:spPr>
          <a:xfrm flipH="1">
            <a:off x="3424821" y="2308263"/>
            <a:ext cx="369773" cy="39082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Elipse 54"/>
          <p:cNvSpPr/>
          <p:nvPr/>
        </p:nvSpPr>
        <p:spPr>
          <a:xfrm>
            <a:off x="4345548" y="2632215"/>
            <a:ext cx="731464" cy="678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85" name="Elipse 84"/>
          <p:cNvSpPr/>
          <p:nvPr/>
        </p:nvSpPr>
        <p:spPr>
          <a:xfrm>
            <a:off x="3059089" y="2699088"/>
            <a:ext cx="731464" cy="678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86" name="CuadroTexto 85"/>
          <p:cNvSpPr txBox="1"/>
          <p:nvPr/>
        </p:nvSpPr>
        <p:spPr>
          <a:xfrm>
            <a:off x="2999471" y="2852816"/>
            <a:ext cx="850700" cy="400110"/>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a:p>
            <a:endParaRPr lang="es-HN" sz="1000" dirty="0"/>
          </a:p>
        </p:txBody>
      </p:sp>
      <p:cxnSp>
        <p:nvCxnSpPr>
          <p:cNvPr id="87" name="Conector recto de flecha 86"/>
          <p:cNvCxnSpPr>
            <a:stCxn id="85" idx="5"/>
            <a:endCxn id="90" idx="0"/>
          </p:cNvCxnSpPr>
          <p:nvPr/>
        </p:nvCxnSpPr>
        <p:spPr>
          <a:xfrm>
            <a:off x="3683433" y="3278137"/>
            <a:ext cx="399462" cy="32395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p:cNvCxnSpPr>
            <a:stCxn id="85" idx="3"/>
            <a:endCxn id="89" idx="0"/>
          </p:cNvCxnSpPr>
          <p:nvPr/>
        </p:nvCxnSpPr>
        <p:spPr>
          <a:xfrm flipH="1">
            <a:off x="2762146" y="3278137"/>
            <a:ext cx="404063" cy="32395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9" name="Elipse 88"/>
          <p:cNvSpPr/>
          <p:nvPr/>
        </p:nvSpPr>
        <p:spPr>
          <a:xfrm>
            <a:off x="2396414" y="3602089"/>
            <a:ext cx="731464" cy="678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90" name="Elipse 89"/>
          <p:cNvSpPr/>
          <p:nvPr/>
        </p:nvSpPr>
        <p:spPr>
          <a:xfrm>
            <a:off x="3717163" y="3602089"/>
            <a:ext cx="731464" cy="678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93" name="CuadroTexto 92"/>
          <p:cNvSpPr txBox="1"/>
          <p:nvPr/>
        </p:nvSpPr>
        <p:spPr>
          <a:xfrm>
            <a:off x="4285930" y="2822465"/>
            <a:ext cx="850700" cy="400110"/>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a:p>
            <a:endParaRPr lang="es-HN" sz="1000" dirty="0"/>
          </a:p>
        </p:txBody>
      </p:sp>
      <p:sp>
        <p:nvSpPr>
          <p:cNvPr id="96" name="CuadroTexto 95"/>
          <p:cNvSpPr txBox="1"/>
          <p:nvPr/>
        </p:nvSpPr>
        <p:spPr>
          <a:xfrm>
            <a:off x="2336796" y="3822690"/>
            <a:ext cx="850700" cy="400110"/>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a:p>
            <a:endParaRPr lang="es-HN" sz="1000" dirty="0"/>
          </a:p>
        </p:txBody>
      </p:sp>
      <p:sp>
        <p:nvSpPr>
          <p:cNvPr id="97" name="CuadroTexto 96"/>
          <p:cNvSpPr txBox="1"/>
          <p:nvPr/>
        </p:nvSpPr>
        <p:spPr>
          <a:xfrm>
            <a:off x="3657545" y="3822690"/>
            <a:ext cx="850700" cy="400110"/>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a:p>
            <a:endParaRPr lang="es-HN" sz="1000" dirty="0"/>
          </a:p>
        </p:txBody>
      </p:sp>
      <p:sp>
        <p:nvSpPr>
          <p:cNvPr id="98" name="CuadroTexto 97"/>
          <p:cNvSpPr txBox="1"/>
          <p:nvPr/>
        </p:nvSpPr>
        <p:spPr>
          <a:xfrm>
            <a:off x="3966256" y="1303435"/>
            <a:ext cx="452682" cy="246221"/>
          </a:xfrm>
          <a:prstGeom prst="rect">
            <a:avLst/>
          </a:prstGeom>
          <a:noFill/>
        </p:spPr>
        <p:txBody>
          <a:bodyPr wrap="square" rtlCol="0">
            <a:spAutoFit/>
          </a:bodyPr>
          <a:lstStyle/>
          <a:p>
            <a:pPr algn="ctr"/>
            <a:r>
              <a:rPr lang="en-US" sz="1000" dirty="0" err="1" smtClean="0">
                <a:solidFill>
                  <a:schemeClr val="tx2">
                    <a:lumMod val="10000"/>
                  </a:schemeClr>
                </a:solidFill>
              </a:rPr>
              <a:t>si</a:t>
            </a:r>
            <a:r>
              <a:rPr lang="en-US" sz="1000" dirty="0" err="1" smtClean="0">
                <a:solidFill>
                  <a:schemeClr val="bg1"/>
                </a:solidFill>
              </a:rPr>
              <a:t>i</a:t>
            </a:r>
            <a:endParaRPr lang="es-HN" sz="1000" dirty="0"/>
          </a:p>
        </p:txBody>
      </p:sp>
      <p:sp>
        <p:nvSpPr>
          <p:cNvPr id="99" name="CuadroTexto 98"/>
          <p:cNvSpPr txBox="1"/>
          <p:nvPr/>
        </p:nvSpPr>
        <p:spPr>
          <a:xfrm>
            <a:off x="3299998" y="2232266"/>
            <a:ext cx="452682" cy="246221"/>
          </a:xfrm>
          <a:prstGeom prst="rect">
            <a:avLst/>
          </a:prstGeom>
          <a:noFill/>
        </p:spPr>
        <p:txBody>
          <a:bodyPr wrap="square" rtlCol="0">
            <a:spAutoFit/>
          </a:bodyPr>
          <a:lstStyle/>
          <a:p>
            <a:pPr algn="ctr"/>
            <a:r>
              <a:rPr lang="en-US" sz="1000" dirty="0" err="1" smtClean="0">
                <a:solidFill>
                  <a:schemeClr val="tx2">
                    <a:lumMod val="10000"/>
                  </a:schemeClr>
                </a:solidFill>
              </a:rPr>
              <a:t>si</a:t>
            </a:r>
            <a:r>
              <a:rPr lang="en-US" sz="1000" dirty="0" err="1" smtClean="0">
                <a:solidFill>
                  <a:schemeClr val="bg1"/>
                </a:solidFill>
              </a:rPr>
              <a:t>i</a:t>
            </a:r>
            <a:endParaRPr lang="es-HN" sz="1000" dirty="0"/>
          </a:p>
        </p:txBody>
      </p:sp>
      <p:sp>
        <p:nvSpPr>
          <p:cNvPr id="100" name="CuadroTexto 99"/>
          <p:cNvSpPr txBox="1"/>
          <p:nvPr/>
        </p:nvSpPr>
        <p:spPr>
          <a:xfrm>
            <a:off x="2632756" y="3218866"/>
            <a:ext cx="452682" cy="246221"/>
          </a:xfrm>
          <a:prstGeom prst="rect">
            <a:avLst/>
          </a:prstGeom>
          <a:noFill/>
        </p:spPr>
        <p:txBody>
          <a:bodyPr wrap="square" rtlCol="0">
            <a:spAutoFit/>
          </a:bodyPr>
          <a:lstStyle/>
          <a:p>
            <a:pPr algn="ctr"/>
            <a:r>
              <a:rPr lang="en-US" sz="1000" dirty="0" err="1" smtClean="0">
                <a:solidFill>
                  <a:schemeClr val="tx2">
                    <a:lumMod val="10000"/>
                  </a:schemeClr>
                </a:solidFill>
              </a:rPr>
              <a:t>si</a:t>
            </a:r>
            <a:r>
              <a:rPr lang="en-US" sz="1000" dirty="0" err="1" smtClean="0">
                <a:solidFill>
                  <a:schemeClr val="bg1"/>
                </a:solidFill>
              </a:rPr>
              <a:t>i</a:t>
            </a:r>
            <a:endParaRPr lang="es-HN" sz="1000" dirty="0"/>
          </a:p>
        </p:txBody>
      </p:sp>
      <p:sp>
        <p:nvSpPr>
          <p:cNvPr id="101" name="CuadroTexto 100"/>
          <p:cNvSpPr txBox="1"/>
          <p:nvPr/>
        </p:nvSpPr>
        <p:spPr>
          <a:xfrm>
            <a:off x="4345548" y="2232266"/>
            <a:ext cx="452682" cy="246221"/>
          </a:xfrm>
          <a:prstGeom prst="rect">
            <a:avLst/>
          </a:prstGeom>
          <a:noFill/>
        </p:spPr>
        <p:txBody>
          <a:bodyPr wrap="square" rtlCol="0">
            <a:spAutoFit/>
          </a:bodyPr>
          <a:lstStyle/>
          <a:p>
            <a:pPr algn="ctr"/>
            <a:r>
              <a:rPr lang="en-US" sz="1000" dirty="0" err="1" smtClean="0">
                <a:solidFill>
                  <a:schemeClr val="tx2">
                    <a:lumMod val="10000"/>
                  </a:schemeClr>
                </a:solidFill>
              </a:rPr>
              <a:t>no</a:t>
            </a:r>
            <a:r>
              <a:rPr lang="en-US" sz="1000" dirty="0" err="1" smtClean="0">
                <a:solidFill>
                  <a:schemeClr val="bg1"/>
                </a:solidFill>
              </a:rPr>
              <a:t>i</a:t>
            </a:r>
            <a:endParaRPr lang="es-HN" sz="1000" dirty="0"/>
          </a:p>
        </p:txBody>
      </p:sp>
      <p:sp>
        <p:nvSpPr>
          <p:cNvPr id="102" name="CuadroTexto 101"/>
          <p:cNvSpPr txBox="1"/>
          <p:nvPr/>
        </p:nvSpPr>
        <p:spPr>
          <a:xfrm>
            <a:off x="3755157" y="3210130"/>
            <a:ext cx="452682" cy="246221"/>
          </a:xfrm>
          <a:prstGeom prst="rect">
            <a:avLst/>
          </a:prstGeom>
          <a:noFill/>
        </p:spPr>
        <p:txBody>
          <a:bodyPr wrap="square" rtlCol="0">
            <a:spAutoFit/>
          </a:bodyPr>
          <a:lstStyle/>
          <a:p>
            <a:pPr algn="ctr"/>
            <a:r>
              <a:rPr lang="en-US" sz="1000" dirty="0" err="1" smtClean="0">
                <a:solidFill>
                  <a:schemeClr val="tx2">
                    <a:lumMod val="10000"/>
                  </a:schemeClr>
                </a:solidFill>
              </a:rPr>
              <a:t>no</a:t>
            </a:r>
            <a:r>
              <a:rPr lang="en-US" sz="1000" dirty="0" err="1" smtClean="0">
                <a:solidFill>
                  <a:schemeClr val="bg1"/>
                </a:solidFill>
              </a:rPr>
              <a:t>i</a:t>
            </a:r>
            <a:endParaRPr lang="es-HN" sz="1000" dirty="0"/>
          </a:p>
        </p:txBody>
      </p:sp>
      <p:cxnSp>
        <p:nvCxnSpPr>
          <p:cNvPr id="112" name="Conector recto de flecha 111"/>
          <p:cNvCxnSpPr>
            <a:endCxn id="55" idx="5"/>
          </p:cNvCxnSpPr>
          <p:nvPr/>
        </p:nvCxnSpPr>
        <p:spPr>
          <a:xfrm flipH="1" flipV="1">
            <a:off x="4969892" y="3211264"/>
            <a:ext cx="619378" cy="17557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Conector recto de flecha 115"/>
          <p:cNvCxnSpPr>
            <a:endCxn id="89" idx="5"/>
          </p:cNvCxnSpPr>
          <p:nvPr/>
        </p:nvCxnSpPr>
        <p:spPr>
          <a:xfrm flipH="1" flipV="1">
            <a:off x="3020758" y="4181138"/>
            <a:ext cx="2568512" cy="785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7" name="CuadroTexto 116"/>
          <p:cNvSpPr txBox="1"/>
          <p:nvPr/>
        </p:nvSpPr>
        <p:spPr>
          <a:xfrm>
            <a:off x="5989320" y="815497"/>
            <a:ext cx="937260" cy="246221"/>
          </a:xfrm>
          <a:prstGeom prst="rect">
            <a:avLst/>
          </a:prstGeom>
          <a:noFill/>
        </p:spPr>
        <p:txBody>
          <a:bodyPr wrap="square" rtlCol="0">
            <a:spAutoFit/>
          </a:bodyPr>
          <a:lstStyle/>
          <a:p>
            <a:pPr algn="ctr"/>
            <a:r>
              <a:rPr lang="en-US" sz="1000" dirty="0" err="1" smtClean="0">
                <a:solidFill>
                  <a:schemeClr val="tx2">
                    <a:lumMod val="10000"/>
                  </a:schemeClr>
                </a:solidFill>
              </a:rPr>
              <a:t>Nodo</a:t>
            </a:r>
            <a:r>
              <a:rPr lang="en-US" sz="1000" dirty="0" smtClean="0">
                <a:solidFill>
                  <a:schemeClr val="tx2">
                    <a:lumMod val="10000"/>
                  </a:schemeClr>
                </a:solidFill>
              </a:rPr>
              <a:t> </a:t>
            </a:r>
            <a:r>
              <a:rPr lang="en-US" sz="1000" dirty="0" err="1" smtClean="0">
                <a:solidFill>
                  <a:schemeClr val="tx2">
                    <a:lumMod val="10000"/>
                  </a:schemeClr>
                </a:solidFill>
              </a:rPr>
              <a:t>Raíz</a:t>
            </a:r>
            <a:endParaRPr lang="es-HN" sz="1000" dirty="0"/>
          </a:p>
        </p:txBody>
      </p:sp>
      <p:sp>
        <p:nvSpPr>
          <p:cNvPr id="119" name="CuadroTexto 118"/>
          <p:cNvSpPr txBox="1"/>
          <p:nvPr/>
        </p:nvSpPr>
        <p:spPr>
          <a:xfrm>
            <a:off x="888810" y="1399618"/>
            <a:ext cx="1196181" cy="246221"/>
          </a:xfrm>
          <a:prstGeom prst="rect">
            <a:avLst/>
          </a:prstGeom>
          <a:noFill/>
        </p:spPr>
        <p:txBody>
          <a:bodyPr wrap="square" rtlCol="0">
            <a:spAutoFit/>
          </a:bodyPr>
          <a:lstStyle/>
          <a:p>
            <a:pPr algn="ctr"/>
            <a:r>
              <a:rPr lang="en-US" sz="1000" dirty="0" err="1" smtClean="0">
                <a:solidFill>
                  <a:schemeClr val="tx2">
                    <a:lumMod val="10000"/>
                  </a:schemeClr>
                </a:solidFill>
              </a:rPr>
              <a:t>Nodo</a:t>
            </a:r>
            <a:r>
              <a:rPr lang="en-US" sz="1000" dirty="0" smtClean="0">
                <a:solidFill>
                  <a:schemeClr val="tx2">
                    <a:lumMod val="10000"/>
                  </a:schemeClr>
                </a:solidFill>
              </a:rPr>
              <a:t> de </a:t>
            </a:r>
            <a:r>
              <a:rPr lang="en-US" sz="1000" dirty="0" err="1" smtClean="0">
                <a:solidFill>
                  <a:schemeClr val="tx2">
                    <a:lumMod val="10000"/>
                  </a:schemeClr>
                </a:solidFill>
              </a:rPr>
              <a:t>prueba</a:t>
            </a:r>
            <a:endParaRPr lang="es-HN" sz="1000" dirty="0"/>
          </a:p>
        </p:txBody>
      </p:sp>
      <p:cxnSp>
        <p:nvCxnSpPr>
          <p:cNvPr id="140" name="Conector recto de flecha 139"/>
          <p:cNvCxnSpPr>
            <a:stCxn id="3" idx="3"/>
            <a:endCxn id="117" idx="1"/>
          </p:cNvCxnSpPr>
          <p:nvPr/>
        </p:nvCxnSpPr>
        <p:spPr>
          <a:xfrm>
            <a:off x="4496815" y="938608"/>
            <a:ext cx="14925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Conector recto de flecha 140"/>
          <p:cNvCxnSpPr>
            <a:stCxn id="119" idx="2"/>
            <a:endCxn id="85" idx="1"/>
          </p:cNvCxnSpPr>
          <p:nvPr/>
        </p:nvCxnSpPr>
        <p:spPr>
          <a:xfrm>
            <a:off x="1486901" y="1645839"/>
            <a:ext cx="1679308" cy="1152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2" name="Conector recto de flecha 141"/>
          <p:cNvCxnSpPr>
            <a:stCxn id="119" idx="2"/>
            <a:endCxn id="15" idx="1"/>
          </p:cNvCxnSpPr>
          <p:nvPr/>
        </p:nvCxnSpPr>
        <p:spPr>
          <a:xfrm>
            <a:off x="1486901" y="1645839"/>
            <a:ext cx="2307693" cy="182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 name="Conector recto de flecha 142"/>
          <p:cNvCxnSpPr>
            <a:stCxn id="119" idx="2"/>
            <a:endCxn id="89" idx="1"/>
          </p:cNvCxnSpPr>
          <p:nvPr/>
        </p:nvCxnSpPr>
        <p:spPr>
          <a:xfrm>
            <a:off x="1486901" y="1645839"/>
            <a:ext cx="1016633" cy="2055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 name="Conector recto de flecha 143"/>
          <p:cNvCxnSpPr/>
          <p:nvPr/>
        </p:nvCxnSpPr>
        <p:spPr>
          <a:xfrm flipH="1" flipV="1">
            <a:off x="4418938" y="3822690"/>
            <a:ext cx="1170332" cy="1144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5" name="Google Shape;343;p13"/>
          <p:cNvSpPr txBox="1">
            <a:spLocks/>
          </p:cNvSpPr>
          <p:nvPr/>
        </p:nvSpPr>
        <p:spPr>
          <a:xfrm>
            <a:off x="264988" y="98785"/>
            <a:ext cx="3701268" cy="66825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s-MX" sz="3200" b="1" dirty="0" smtClean="0">
                <a:solidFill>
                  <a:schemeClr val="accent1">
                    <a:lumMod val="75000"/>
                  </a:schemeClr>
                </a:solidFill>
              </a:rPr>
              <a:t>Árbol de decisión</a:t>
            </a:r>
            <a:endParaRPr lang="es-MX" sz="3200" b="1" dirty="0">
              <a:solidFill>
                <a:schemeClr val="accent1">
                  <a:lumMod val="75000"/>
                </a:schemeClr>
              </a:solidFill>
            </a:endParaRPr>
          </a:p>
        </p:txBody>
      </p:sp>
      <p:sp>
        <p:nvSpPr>
          <p:cNvPr id="158" name="CuadroTexto 157"/>
          <p:cNvSpPr txBox="1"/>
          <p:nvPr/>
        </p:nvSpPr>
        <p:spPr>
          <a:xfrm>
            <a:off x="5471569" y="4859129"/>
            <a:ext cx="1337310" cy="246221"/>
          </a:xfrm>
          <a:prstGeom prst="rect">
            <a:avLst/>
          </a:prstGeom>
          <a:noFill/>
        </p:spPr>
        <p:txBody>
          <a:bodyPr wrap="square" rtlCol="0">
            <a:spAutoFit/>
          </a:bodyPr>
          <a:lstStyle/>
          <a:p>
            <a:pPr algn="ctr"/>
            <a:r>
              <a:rPr lang="en-US" sz="1000" dirty="0" err="1" smtClean="0">
                <a:solidFill>
                  <a:schemeClr val="tx2">
                    <a:lumMod val="10000"/>
                  </a:schemeClr>
                </a:solidFill>
              </a:rPr>
              <a:t>Nodos</a:t>
            </a:r>
            <a:r>
              <a:rPr lang="en-US" sz="1000" dirty="0" smtClean="0">
                <a:solidFill>
                  <a:schemeClr val="tx2">
                    <a:lumMod val="10000"/>
                  </a:schemeClr>
                </a:solidFill>
              </a:rPr>
              <a:t> de </a:t>
            </a:r>
            <a:r>
              <a:rPr lang="en-US" sz="1000" dirty="0" err="1" smtClean="0">
                <a:solidFill>
                  <a:schemeClr val="tx2">
                    <a:lumMod val="10000"/>
                  </a:schemeClr>
                </a:solidFill>
              </a:rPr>
              <a:t>decisión</a:t>
            </a:r>
            <a:endParaRPr lang="es-HN" sz="1000" dirty="0"/>
          </a:p>
        </p:txBody>
      </p:sp>
    </p:spTree>
    <p:extLst>
      <p:ext uri="{BB962C8B-B14F-4D97-AF65-F5344CB8AC3E}">
        <p14:creationId xmlns:p14="http://schemas.microsoft.com/office/powerpoint/2010/main" val="10382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9" grpId="0"/>
      <p:bldP spid="1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idx="12"/>
          </p:nvPr>
        </p:nvSpPr>
        <p:spPr>
          <a:xfrm>
            <a:off x="8649024" y="4680790"/>
            <a:ext cx="427011" cy="424559"/>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55" name="Grupo 154"/>
          <p:cNvGrpSpPr/>
          <p:nvPr/>
        </p:nvGrpSpPr>
        <p:grpSpPr>
          <a:xfrm>
            <a:off x="4081010" y="372942"/>
            <a:ext cx="795051" cy="659903"/>
            <a:chOff x="4081010" y="372942"/>
            <a:chExt cx="795051" cy="659903"/>
          </a:xfrm>
        </p:grpSpPr>
        <p:sp>
          <p:nvSpPr>
            <p:cNvPr id="2" name="Elipse 1"/>
            <p:cNvSpPr/>
            <p:nvPr/>
          </p:nvSpPr>
          <p:spPr>
            <a:xfrm>
              <a:off x="4112642" y="372942"/>
              <a:ext cx="717705" cy="6599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sz="1200" dirty="0"/>
            </a:p>
          </p:txBody>
        </p:sp>
        <p:sp>
          <p:nvSpPr>
            <p:cNvPr id="3" name="CuadroTexto 2"/>
            <p:cNvSpPr txBox="1"/>
            <p:nvPr/>
          </p:nvSpPr>
          <p:spPr>
            <a:xfrm>
              <a:off x="4081010" y="536277"/>
              <a:ext cx="795051" cy="400110"/>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1</a:t>
              </a:r>
              <a:endParaRPr lang="es-HN" sz="1000" dirty="0">
                <a:solidFill>
                  <a:schemeClr val="bg1"/>
                </a:solidFill>
              </a:endParaRPr>
            </a:p>
          </p:txBody>
        </p:sp>
      </p:grpSp>
      <p:cxnSp>
        <p:nvCxnSpPr>
          <p:cNvPr id="10" name="Conector recto de flecha 9"/>
          <p:cNvCxnSpPr>
            <a:stCxn id="2" idx="4"/>
            <a:endCxn id="15" idx="0"/>
          </p:cNvCxnSpPr>
          <p:nvPr/>
        </p:nvCxnSpPr>
        <p:spPr>
          <a:xfrm flipH="1">
            <a:off x="3107134" y="1032845"/>
            <a:ext cx="1364361" cy="5596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8" name="CuadroTexto 97"/>
          <p:cNvSpPr txBox="1"/>
          <p:nvPr/>
        </p:nvSpPr>
        <p:spPr>
          <a:xfrm>
            <a:off x="3461656" y="749365"/>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si</a:t>
            </a:r>
            <a:r>
              <a:rPr lang="en-US" sz="1000" dirty="0" err="1" smtClean="0">
                <a:solidFill>
                  <a:schemeClr val="bg1"/>
                </a:solidFill>
              </a:rPr>
              <a:t>i</a:t>
            </a:r>
            <a:endParaRPr lang="es-HN" sz="1000" dirty="0"/>
          </a:p>
        </p:txBody>
      </p:sp>
      <p:cxnSp>
        <p:nvCxnSpPr>
          <p:cNvPr id="40" name="Conector recto de flecha 39"/>
          <p:cNvCxnSpPr>
            <a:stCxn id="2" idx="4"/>
            <a:endCxn id="41" idx="0"/>
          </p:cNvCxnSpPr>
          <p:nvPr/>
        </p:nvCxnSpPr>
        <p:spPr>
          <a:xfrm>
            <a:off x="4471495" y="1032845"/>
            <a:ext cx="1550627" cy="74734"/>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3" name="CuadroTexto 62"/>
          <p:cNvSpPr txBox="1"/>
          <p:nvPr/>
        </p:nvSpPr>
        <p:spPr>
          <a:xfrm>
            <a:off x="5387299" y="756477"/>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no</a:t>
            </a:r>
            <a:r>
              <a:rPr lang="en-US" sz="1000" dirty="0" err="1" smtClean="0">
                <a:solidFill>
                  <a:schemeClr val="bg1"/>
                </a:solidFill>
              </a:rPr>
              <a:t>i</a:t>
            </a:r>
            <a:endParaRPr lang="es-HN" sz="1000" dirty="0"/>
          </a:p>
        </p:txBody>
      </p:sp>
      <p:grpSp>
        <p:nvGrpSpPr>
          <p:cNvPr id="130" name="Grupo 129"/>
          <p:cNvGrpSpPr/>
          <p:nvPr/>
        </p:nvGrpSpPr>
        <p:grpSpPr>
          <a:xfrm>
            <a:off x="4238925" y="1107579"/>
            <a:ext cx="3715737" cy="3869937"/>
            <a:chOff x="4532829" y="1113621"/>
            <a:chExt cx="3715737" cy="3869937"/>
          </a:xfrm>
        </p:grpSpPr>
        <p:sp>
          <p:nvSpPr>
            <p:cNvPr id="41" name="Elipse 40"/>
            <p:cNvSpPr/>
            <p:nvPr/>
          </p:nvSpPr>
          <p:spPr>
            <a:xfrm>
              <a:off x="5974219" y="1113621"/>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2" name="CuadroTexto 41"/>
            <p:cNvSpPr txBox="1"/>
            <p:nvPr/>
          </p:nvSpPr>
          <p:spPr>
            <a:xfrm>
              <a:off x="5913047" y="1294692"/>
              <a:ext cx="795051" cy="246221"/>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p:txBody>
        </p:sp>
        <p:cxnSp>
          <p:nvCxnSpPr>
            <p:cNvPr id="43" name="Conector recto de flecha 42"/>
            <p:cNvCxnSpPr>
              <a:stCxn id="41" idx="5"/>
              <a:endCxn id="45" idx="0"/>
            </p:cNvCxnSpPr>
            <p:nvPr/>
          </p:nvCxnSpPr>
          <p:spPr>
            <a:xfrm>
              <a:off x="6557720" y="1638248"/>
              <a:ext cx="310290" cy="34404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p:cNvCxnSpPr>
              <a:stCxn id="41" idx="3"/>
              <a:endCxn id="48" idx="0"/>
            </p:cNvCxnSpPr>
            <p:nvPr/>
          </p:nvCxnSpPr>
          <p:spPr>
            <a:xfrm flipH="1">
              <a:off x="5753356" y="1638248"/>
              <a:ext cx="320976" cy="32480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5" name="Elipse 44"/>
            <p:cNvSpPr/>
            <p:nvPr/>
          </p:nvSpPr>
          <p:spPr>
            <a:xfrm>
              <a:off x="6526203" y="1982296"/>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8" name="Elipse 47"/>
            <p:cNvSpPr/>
            <p:nvPr/>
          </p:nvSpPr>
          <p:spPr>
            <a:xfrm>
              <a:off x="5411549" y="1963049"/>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9" name="CuadroTexto 48"/>
            <p:cNvSpPr txBox="1"/>
            <p:nvPr/>
          </p:nvSpPr>
          <p:spPr>
            <a:xfrm>
              <a:off x="5344548" y="2156165"/>
              <a:ext cx="795051" cy="246221"/>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p:txBody>
        </p:sp>
        <p:cxnSp>
          <p:nvCxnSpPr>
            <p:cNvPr id="50" name="Conector recto de flecha 49"/>
            <p:cNvCxnSpPr>
              <a:stCxn id="48" idx="5"/>
              <a:endCxn id="54" idx="0"/>
            </p:cNvCxnSpPr>
            <p:nvPr/>
          </p:nvCxnSpPr>
          <p:spPr>
            <a:xfrm>
              <a:off x="5995050" y="2487676"/>
              <a:ext cx="430819" cy="31474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p:cNvCxnSpPr>
              <a:stCxn id="48" idx="3"/>
              <a:endCxn id="52" idx="0"/>
            </p:cNvCxnSpPr>
            <p:nvPr/>
          </p:nvCxnSpPr>
          <p:spPr>
            <a:xfrm flipH="1">
              <a:off x="5127038" y="2487676"/>
              <a:ext cx="384624" cy="353353"/>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2" name="Elipse 51"/>
            <p:cNvSpPr/>
            <p:nvPr/>
          </p:nvSpPr>
          <p:spPr>
            <a:xfrm>
              <a:off x="4785231" y="2841029"/>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54" name="Elipse 53"/>
            <p:cNvSpPr/>
            <p:nvPr/>
          </p:nvSpPr>
          <p:spPr>
            <a:xfrm>
              <a:off x="6084062" y="2802417"/>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56" name="CuadroTexto 55"/>
            <p:cNvSpPr txBox="1"/>
            <p:nvPr/>
          </p:nvSpPr>
          <p:spPr>
            <a:xfrm>
              <a:off x="6496438" y="2147251"/>
              <a:ext cx="795051" cy="246221"/>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p:txBody>
        </p:sp>
        <p:sp>
          <p:nvSpPr>
            <p:cNvPr id="57" name="CuadroTexto 56"/>
            <p:cNvSpPr txBox="1"/>
            <p:nvPr/>
          </p:nvSpPr>
          <p:spPr>
            <a:xfrm>
              <a:off x="6041334" y="2982998"/>
              <a:ext cx="795051" cy="246221"/>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p:txBody>
        </p:sp>
        <p:sp>
          <p:nvSpPr>
            <p:cNvPr id="59" name="CuadroTexto 58"/>
            <p:cNvSpPr txBox="1"/>
            <p:nvPr/>
          </p:nvSpPr>
          <p:spPr>
            <a:xfrm>
              <a:off x="5628750" y="1558855"/>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si</a:t>
              </a:r>
              <a:r>
                <a:rPr lang="en-US" sz="1000" dirty="0" err="1" smtClean="0">
                  <a:solidFill>
                    <a:schemeClr val="bg1"/>
                  </a:solidFill>
                </a:rPr>
                <a:t>i</a:t>
              </a:r>
              <a:endParaRPr lang="es-HN" sz="1000" dirty="0"/>
            </a:p>
          </p:txBody>
        </p:sp>
        <p:sp>
          <p:nvSpPr>
            <p:cNvPr id="60" name="CuadroTexto 59"/>
            <p:cNvSpPr txBox="1"/>
            <p:nvPr/>
          </p:nvSpPr>
          <p:spPr>
            <a:xfrm>
              <a:off x="4954979" y="2366624"/>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si</a:t>
              </a:r>
              <a:r>
                <a:rPr lang="en-US" sz="1000" dirty="0" err="1" smtClean="0">
                  <a:solidFill>
                    <a:schemeClr val="bg1"/>
                  </a:solidFill>
                </a:rPr>
                <a:t>i</a:t>
              </a:r>
              <a:endParaRPr lang="es-HN" sz="1000" dirty="0"/>
            </a:p>
          </p:txBody>
        </p:sp>
        <p:sp>
          <p:nvSpPr>
            <p:cNvPr id="61" name="CuadroTexto 60"/>
            <p:cNvSpPr txBox="1"/>
            <p:nvPr/>
          </p:nvSpPr>
          <p:spPr>
            <a:xfrm>
              <a:off x="6656476" y="1569879"/>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no</a:t>
              </a:r>
              <a:r>
                <a:rPr lang="en-US" sz="1000" dirty="0" err="1" smtClean="0">
                  <a:solidFill>
                    <a:schemeClr val="bg1"/>
                  </a:solidFill>
                </a:rPr>
                <a:t>i</a:t>
              </a:r>
              <a:endParaRPr lang="es-HN" sz="1000" dirty="0"/>
            </a:p>
          </p:txBody>
        </p:sp>
        <p:sp>
          <p:nvSpPr>
            <p:cNvPr id="62" name="CuadroTexto 61"/>
            <p:cNvSpPr txBox="1"/>
            <p:nvPr/>
          </p:nvSpPr>
          <p:spPr>
            <a:xfrm>
              <a:off x="6041334" y="2453351"/>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no</a:t>
              </a:r>
              <a:r>
                <a:rPr lang="en-US" sz="1000" dirty="0" err="1" smtClean="0">
                  <a:solidFill>
                    <a:schemeClr val="bg1"/>
                  </a:solidFill>
                </a:rPr>
                <a:t>i</a:t>
              </a:r>
              <a:endParaRPr lang="es-HN" sz="1000" dirty="0"/>
            </a:p>
          </p:txBody>
        </p:sp>
        <p:sp>
          <p:nvSpPr>
            <p:cNvPr id="69" name="CuadroTexto 68"/>
            <p:cNvSpPr txBox="1"/>
            <p:nvPr/>
          </p:nvSpPr>
          <p:spPr>
            <a:xfrm>
              <a:off x="4753524" y="3005593"/>
              <a:ext cx="795051" cy="246221"/>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p:txBody>
        </p:sp>
        <p:cxnSp>
          <p:nvCxnSpPr>
            <p:cNvPr id="70" name="Conector recto de flecha 69"/>
            <p:cNvCxnSpPr>
              <a:stCxn id="54" idx="6"/>
              <a:endCxn id="71" idx="0"/>
            </p:cNvCxnSpPr>
            <p:nvPr/>
          </p:nvCxnSpPr>
          <p:spPr>
            <a:xfrm>
              <a:off x="6767676" y="3109737"/>
              <a:ext cx="550846" cy="26528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1" name="Elipse 70"/>
            <p:cNvSpPr/>
            <p:nvPr/>
          </p:nvSpPr>
          <p:spPr>
            <a:xfrm>
              <a:off x="6976715" y="3375019"/>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72" name="CuadroTexto 71"/>
            <p:cNvSpPr txBox="1"/>
            <p:nvPr/>
          </p:nvSpPr>
          <p:spPr>
            <a:xfrm>
              <a:off x="6920996" y="3548694"/>
              <a:ext cx="795051" cy="246221"/>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p:txBody>
        </p:sp>
        <p:cxnSp>
          <p:nvCxnSpPr>
            <p:cNvPr id="73" name="Conector recto de flecha 72"/>
            <p:cNvCxnSpPr>
              <a:stCxn id="71" idx="5"/>
              <a:endCxn id="76" idx="0"/>
            </p:cNvCxnSpPr>
            <p:nvPr/>
          </p:nvCxnSpPr>
          <p:spPr>
            <a:xfrm>
              <a:off x="7560216" y="3899646"/>
              <a:ext cx="254445" cy="38952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p:cNvCxnSpPr>
              <a:stCxn id="71" idx="3"/>
              <a:endCxn id="75" idx="0"/>
            </p:cNvCxnSpPr>
            <p:nvPr/>
          </p:nvCxnSpPr>
          <p:spPr>
            <a:xfrm flipH="1">
              <a:off x="6898877" y="3899646"/>
              <a:ext cx="177951" cy="31891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5" name="Elipse 74"/>
            <p:cNvSpPr/>
            <p:nvPr/>
          </p:nvSpPr>
          <p:spPr>
            <a:xfrm>
              <a:off x="6557070" y="4218557"/>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76" name="Elipse 75"/>
            <p:cNvSpPr/>
            <p:nvPr/>
          </p:nvSpPr>
          <p:spPr>
            <a:xfrm>
              <a:off x="7472854" y="4289172"/>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77" name="CuadroTexto 76"/>
            <p:cNvSpPr txBox="1"/>
            <p:nvPr/>
          </p:nvSpPr>
          <p:spPr>
            <a:xfrm>
              <a:off x="6978562" y="2908592"/>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si</a:t>
              </a:r>
              <a:r>
                <a:rPr lang="en-US" sz="1000" dirty="0" err="1" smtClean="0">
                  <a:solidFill>
                    <a:schemeClr val="bg1"/>
                  </a:solidFill>
                </a:rPr>
                <a:t>i</a:t>
              </a:r>
              <a:endParaRPr lang="es-HN" sz="1000" dirty="0"/>
            </a:p>
          </p:txBody>
        </p:sp>
        <p:sp>
          <p:nvSpPr>
            <p:cNvPr id="78" name="CuadroTexto 77"/>
            <p:cNvSpPr txBox="1"/>
            <p:nvPr/>
          </p:nvSpPr>
          <p:spPr>
            <a:xfrm>
              <a:off x="6587673" y="3875778"/>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si</a:t>
              </a:r>
              <a:r>
                <a:rPr lang="en-US" sz="1000" dirty="0" err="1" smtClean="0">
                  <a:solidFill>
                    <a:schemeClr val="bg1"/>
                  </a:solidFill>
                </a:rPr>
                <a:t>i</a:t>
              </a:r>
              <a:endParaRPr lang="es-HN" sz="1000" dirty="0"/>
            </a:p>
          </p:txBody>
        </p:sp>
        <p:sp>
          <p:nvSpPr>
            <p:cNvPr id="79" name="CuadroTexto 78"/>
            <p:cNvSpPr txBox="1"/>
            <p:nvPr/>
          </p:nvSpPr>
          <p:spPr>
            <a:xfrm>
              <a:off x="7603127" y="3852349"/>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no</a:t>
              </a:r>
              <a:r>
                <a:rPr lang="en-US" sz="1000" dirty="0" err="1" smtClean="0">
                  <a:solidFill>
                    <a:schemeClr val="bg1"/>
                  </a:solidFill>
                </a:rPr>
                <a:t>i</a:t>
              </a:r>
              <a:endParaRPr lang="es-HN" sz="1000" dirty="0"/>
            </a:p>
          </p:txBody>
        </p:sp>
        <p:sp>
          <p:nvSpPr>
            <p:cNvPr id="80" name="CuadroTexto 79"/>
            <p:cNvSpPr txBox="1"/>
            <p:nvPr/>
          </p:nvSpPr>
          <p:spPr>
            <a:xfrm>
              <a:off x="6523470" y="4362975"/>
              <a:ext cx="795051" cy="246221"/>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p:txBody>
        </p:sp>
        <p:cxnSp>
          <p:nvCxnSpPr>
            <p:cNvPr id="91" name="Conector recto de flecha 90"/>
            <p:cNvCxnSpPr>
              <a:stCxn id="54" idx="2"/>
              <a:endCxn id="92" idx="0"/>
            </p:cNvCxnSpPr>
            <p:nvPr/>
          </p:nvCxnSpPr>
          <p:spPr>
            <a:xfrm flipH="1">
              <a:off x="5563569" y="3109737"/>
              <a:ext cx="520493" cy="40541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2" name="Elipse 91"/>
            <p:cNvSpPr/>
            <p:nvPr/>
          </p:nvSpPr>
          <p:spPr>
            <a:xfrm>
              <a:off x="5221762" y="3515155"/>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94" name="CuadroTexto 93"/>
            <p:cNvSpPr txBox="1"/>
            <p:nvPr/>
          </p:nvSpPr>
          <p:spPr>
            <a:xfrm>
              <a:off x="5153403" y="3713819"/>
              <a:ext cx="795051" cy="246221"/>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p:txBody>
        </p:sp>
        <p:cxnSp>
          <p:nvCxnSpPr>
            <p:cNvPr id="95" name="Conector recto de flecha 94"/>
            <p:cNvCxnSpPr>
              <a:stCxn id="92" idx="5"/>
              <a:endCxn id="105" idx="0"/>
            </p:cNvCxnSpPr>
            <p:nvPr/>
          </p:nvCxnSpPr>
          <p:spPr>
            <a:xfrm>
              <a:off x="5805263" y="4039782"/>
              <a:ext cx="338264" cy="329137"/>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ector recto de flecha 102"/>
            <p:cNvCxnSpPr>
              <a:stCxn id="92" idx="3"/>
              <a:endCxn id="104" idx="0"/>
            </p:cNvCxnSpPr>
            <p:nvPr/>
          </p:nvCxnSpPr>
          <p:spPr>
            <a:xfrm flipH="1">
              <a:off x="4892300" y="4039782"/>
              <a:ext cx="429575" cy="32319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4" name="Elipse 103"/>
            <p:cNvSpPr/>
            <p:nvPr/>
          </p:nvSpPr>
          <p:spPr>
            <a:xfrm>
              <a:off x="4550493" y="4362974"/>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05" name="Elipse 104"/>
            <p:cNvSpPr/>
            <p:nvPr/>
          </p:nvSpPr>
          <p:spPr>
            <a:xfrm>
              <a:off x="5801720" y="4368919"/>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06" name="CuadroTexto 105"/>
            <p:cNvSpPr txBox="1"/>
            <p:nvPr/>
          </p:nvSpPr>
          <p:spPr>
            <a:xfrm>
              <a:off x="5493009" y="3135390"/>
              <a:ext cx="485610" cy="246221"/>
            </a:xfrm>
            <a:prstGeom prst="rect">
              <a:avLst/>
            </a:prstGeom>
            <a:noFill/>
          </p:spPr>
          <p:txBody>
            <a:bodyPr wrap="square" rtlCol="0">
              <a:spAutoFit/>
            </a:bodyPr>
            <a:lstStyle/>
            <a:p>
              <a:pPr algn="ctr"/>
              <a:r>
                <a:rPr lang="en-US" sz="1000" dirty="0" err="1" smtClean="0">
                  <a:solidFill>
                    <a:schemeClr val="tx2">
                      <a:lumMod val="10000"/>
                    </a:schemeClr>
                  </a:solidFill>
                </a:rPr>
                <a:t>no</a:t>
              </a:r>
              <a:r>
                <a:rPr lang="en-US" sz="1000" dirty="0" err="1" smtClean="0">
                  <a:solidFill>
                    <a:schemeClr val="bg1"/>
                  </a:solidFill>
                </a:rPr>
                <a:t>i</a:t>
              </a:r>
              <a:endParaRPr lang="es-HN" sz="1000" dirty="0"/>
            </a:p>
          </p:txBody>
        </p:sp>
        <p:sp>
          <p:nvSpPr>
            <p:cNvPr id="107" name="CuadroTexto 106"/>
            <p:cNvSpPr txBox="1"/>
            <p:nvPr/>
          </p:nvSpPr>
          <p:spPr>
            <a:xfrm>
              <a:off x="4806347" y="3960040"/>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si</a:t>
              </a:r>
              <a:r>
                <a:rPr lang="en-US" sz="1000" dirty="0" err="1" smtClean="0">
                  <a:solidFill>
                    <a:schemeClr val="bg1"/>
                  </a:solidFill>
                </a:rPr>
                <a:t>i</a:t>
              </a:r>
              <a:endParaRPr lang="es-HN" sz="1000" dirty="0"/>
            </a:p>
          </p:txBody>
        </p:sp>
        <p:sp>
          <p:nvSpPr>
            <p:cNvPr id="108" name="CuadroTexto 107"/>
            <p:cNvSpPr txBox="1"/>
            <p:nvPr/>
          </p:nvSpPr>
          <p:spPr>
            <a:xfrm>
              <a:off x="5859981" y="3971138"/>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no</a:t>
              </a:r>
              <a:r>
                <a:rPr lang="en-US" sz="1000" dirty="0" err="1" smtClean="0">
                  <a:solidFill>
                    <a:schemeClr val="bg1"/>
                  </a:solidFill>
                </a:rPr>
                <a:t>i</a:t>
              </a:r>
              <a:endParaRPr lang="es-HN" sz="1000" dirty="0"/>
            </a:p>
          </p:txBody>
        </p:sp>
        <p:sp>
          <p:nvSpPr>
            <p:cNvPr id="109" name="CuadroTexto 108"/>
            <p:cNvSpPr txBox="1"/>
            <p:nvPr/>
          </p:nvSpPr>
          <p:spPr>
            <a:xfrm>
              <a:off x="4532829" y="4555891"/>
              <a:ext cx="795051" cy="400110"/>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a:p>
              <a:endParaRPr lang="es-HN" sz="1000" dirty="0"/>
            </a:p>
          </p:txBody>
        </p:sp>
        <p:sp>
          <p:nvSpPr>
            <p:cNvPr id="110" name="CuadroTexto 109"/>
            <p:cNvSpPr txBox="1"/>
            <p:nvPr/>
          </p:nvSpPr>
          <p:spPr>
            <a:xfrm>
              <a:off x="5742073" y="4524166"/>
              <a:ext cx="795051" cy="246221"/>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p:txBody>
        </p:sp>
        <p:sp>
          <p:nvSpPr>
            <p:cNvPr id="111" name="CuadroTexto 110"/>
            <p:cNvSpPr txBox="1"/>
            <p:nvPr/>
          </p:nvSpPr>
          <p:spPr>
            <a:xfrm>
              <a:off x="7453515" y="4465575"/>
              <a:ext cx="795051" cy="246221"/>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p:txBody>
        </p:sp>
      </p:grpSp>
      <p:grpSp>
        <p:nvGrpSpPr>
          <p:cNvPr id="152" name="Grupo 151"/>
          <p:cNvGrpSpPr/>
          <p:nvPr/>
        </p:nvGrpSpPr>
        <p:grpSpPr>
          <a:xfrm>
            <a:off x="1620684" y="1088811"/>
            <a:ext cx="2577429" cy="3964081"/>
            <a:chOff x="833192" y="1100205"/>
            <a:chExt cx="2577429" cy="3964081"/>
          </a:xfrm>
        </p:grpSpPr>
        <p:sp>
          <p:nvSpPr>
            <p:cNvPr id="15" name="Elipse 14"/>
            <p:cNvSpPr/>
            <p:nvPr/>
          </p:nvSpPr>
          <p:spPr>
            <a:xfrm>
              <a:off x="1977835" y="1100205"/>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6" name="CuadroTexto 45"/>
            <p:cNvSpPr txBox="1"/>
            <p:nvPr/>
          </p:nvSpPr>
          <p:spPr>
            <a:xfrm>
              <a:off x="1918217" y="1281209"/>
              <a:ext cx="795051" cy="400110"/>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a:p>
              <a:endParaRPr lang="es-HN" sz="1000" dirty="0"/>
            </a:p>
          </p:txBody>
        </p:sp>
        <p:cxnSp>
          <p:nvCxnSpPr>
            <p:cNvPr id="47" name="Conector recto de flecha 46"/>
            <p:cNvCxnSpPr>
              <a:stCxn id="15" idx="5"/>
              <a:endCxn id="55" idx="0"/>
            </p:cNvCxnSpPr>
            <p:nvPr/>
          </p:nvCxnSpPr>
          <p:spPr>
            <a:xfrm>
              <a:off x="2561336" y="1624832"/>
              <a:ext cx="338556" cy="290822"/>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a:endCxn id="85" idx="0"/>
            </p:cNvCxnSpPr>
            <p:nvPr/>
          </p:nvCxnSpPr>
          <p:spPr>
            <a:xfrm flipH="1">
              <a:off x="1674369" y="1631360"/>
              <a:ext cx="380504" cy="27421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Elipse 54"/>
            <p:cNvSpPr/>
            <p:nvPr/>
          </p:nvSpPr>
          <p:spPr>
            <a:xfrm>
              <a:off x="2558085" y="1915654"/>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85" name="Elipse 84"/>
            <p:cNvSpPr/>
            <p:nvPr/>
          </p:nvSpPr>
          <p:spPr>
            <a:xfrm>
              <a:off x="1332562" y="1905571"/>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86" name="CuadroTexto 85"/>
            <p:cNvSpPr txBox="1"/>
            <p:nvPr/>
          </p:nvSpPr>
          <p:spPr>
            <a:xfrm>
              <a:off x="1250670" y="2065168"/>
              <a:ext cx="795051" cy="400110"/>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a:p>
              <a:endParaRPr lang="es-HN" sz="1000" dirty="0"/>
            </a:p>
          </p:txBody>
        </p:sp>
        <p:cxnSp>
          <p:nvCxnSpPr>
            <p:cNvPr id="87" name="Conector recto de flecha 86"/>
            <p:cNvCxnSpPr>
              <a:stCxn id="85" idx="5"/>
              <a:endCxn id="90" idx="0"/>
            </p:cNvCxnSpPr>
            <p:nvPr/>
          </p:nvCxnSpPr>
          <p:spPr>
            <a:xfrm>
              <a:off x="1916063" y="2430198"/>
              <a:ext cx="153103" cy="301933"/>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p:cNvCxnSpPr>
              <a:stCxn id="85" idx="3"/>
              <a:endCxn id="89" idx="0"/>
            </p:cNvCxnSpPr>
            <p:nvPr/>
          </p:nvCxnSpPr>
          <p:spPr>
            <a:xfrm flipH="1">
              <a:off x="1211343" y="2430198"/>
              <a:ext cx="221332" cy="269374"/>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9" name="Elipse 88"/>
            <p:cNvSpPr/>
            <p:nvPr/>
          </p:nvSpPr>
          <p:spPr>
            <a:xfrm>
              <a:off x="869536" y="2699572"/>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90" name="Elipse 89"/>
            <p:cNvSpPr/>
            <p:nvPr/>
          </p:nvSpPr>
          <p:spPr>
            <a:xfrm>
              <a:off x="1727359" y="2732131"/>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93" name="CuadroTexto 92"/>
            <p:cNvSpPr txBox="1"/>
            <p:nvPr/>
          </p:nvSpPr>
          <p:spPr>
            <a:xfrm>
              <a:off x="2498467" y="2076030"/>
              <a:ext cx="795051" cy="400110"/>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a:p>
              <a:endParaRPr lang="es-HN" sz="1000" dirty="0"/>
            </a:p>
          </p:txBody>
        </p:sp>
        <p:sp>
          <p:nvSpPr>
            <p:cNvPr id="96" name="CuadroTexto 95"/>
            <p:cNvSpPr txBox="1"/>
            <p:nvPr/>
          </p:nvSpPr>
          <p:spPr>
            <a:xfrm>
              <a:off x="833192" y="2878934"/>
              <a:ext cx="795051" cy="400110"/>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a:p>
              <a:endParaRPr lang="es-HN" sz="1000" dirty="0"/>
            </a:p>
          </p:txBody>
        </p:sp>
        <p:sp>
          <p:nvSpPr>
            <p:cNvPr id="97" name="CuadroTexto 96"/>
            <p:cNvSpPr txBox="1"/>
            <p:nvPr/>
          </p:nvSpPr>
          <p:spPr>
            <a:xfrm>
              <a:off x="1666348" y="2922858"/>
              <a:ext cx="795051" cy="246221"/>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p:txBody>
        </p:sp>
        <p:sp>
          <p:nvSpPr>
            <p:cNvPr id="99" name="CuadroTexto 98"/>
            <p:cNvSpPr txBox="1"/>
            <p:nvPr/>
          </p:nvSpPr>
          <p:spPr>
            <a:xfrm>
              <a:off x="1542108" y="1540873"/>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si</a:t>
              </a:r>
              <a:r>
                <a:rPr lang="en-US" sz="1000" dirty="0" err="1" smtClean="0">
                  <a:solidFill>
                    <a:schemeClr val="bg1"/>
                  </a:solidFill>
                </a:rPr>
                <a:t>i</a:t>
              </a:r>
              <a:endParaRPr lang="es-HN" sz="1000" dirty="0"/>
            </a:p>
          </p:txBody>
        </p:sp>
        <p:sp>
          <p:nvSpPr>
            <p:cNvPr id="100" name="CuadroTexto 99"/>
            <p:cNvSpPr txBox="1"/>
            <p:nvPr/>
          </p:nvSpPr>
          <p:spPr>
            <a:xfrm>
              <a:off x="844518" y="2496670"/>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si</a:t>
              </a:r>
              <a:r>
                <a:rPr lang="en-US" sz="1000" dirty="0" err="1" smtClean="0">
                  <a:solidFill>
                    <a:schemeClr val="bg1"/>
                  </a:solidFill>
                </a:rPr>
                <a:t>i</a:t>
              </a:r>
              <a:endParaRPr lang="es-HN" sz="1000" dirty="0"/>
            </a:p>
          </p:txBody>
        </p:sp>
        <p:sp>
          <p:nvSpPr>
            <p:cNvPr id="101" name="CuadroTexto 100"/>
            <p:cNvSpPr txBox="1"/>
            <p:nvPr/>
          </p:nvSpPr>
          <p:spPr>
            <a:xfrm>
              <a:off x="2635908" y="1560351"/>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no</a:t>
              </a:r>
              <a:r>
                <a:rPr lang="en-US" sz="1000" dirty="0" err="1" smtClean="0">
                  <a:solidFill>
                    <a:schemeClr val="bg1"/>
                  </a:solidFill>
                </a:rPr>
                <a:t>i</a:t>
              </a:r>
              <a:endParaRPr lang="es-HN" sz="1000" dirty="0"/>
            </a:p>
          </p:txBody>
        </p:sp>
        <p:sp>
          <p:nvSpPr>
            <p:cNvPr id="102" name="CuadroTexto 101"/>
            <p:cNvSpPr txBox="1"/>
            <p:nvPr/>
          </p:nvSpPr>
          <p:spPr>
            <a:xfrm>
              <a:off x="1860809" y="2424812"/>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no</a:t>
              </a:r>
              <a:r>
                <a:rPr lang="en-US" sz="1000" dirty="0" err="1" smtClean="0">
                  <a:solidFill>
                    <a:schemeClr val="bg1"/>
                  </a:solidFill>
                </a:rPr>
                <a:t>i</a:t>
              </a:r>
              <a:endParaRPr lang="es-HN" sz="1000" dirty="0"/>
            </a:p>
          </p:txBody>
        </p:sp>
        <p:cxnSp>
          <p:nvCxnSpPr>
            <p:cNvPr id="174" name="Conector recto de flecha 173"/>
            <p:cNvCxnSpPr>
              <a:stCxn id="90" idx="5"/>
              <a:endCxn id="175" idx="0"/>
            </p:cNvCxnSpPr>
            <p:nvPr/>
          </p:nvCxnSpPr>
          <p:spPr>
            <a:xfrm>
              <a:off x="2310860" y="3256758"/>
              <a:ext cx="252823" cy="36843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5" name="Elipse 174"/>
            <p:cNvSpPr/>
            <p:nvPr/>
          </p:nvSpPr>
          <p:spPr>
            <a:xfrm>
              <a:off x="2221876" y="3625196"/>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76" name="CuadroTexto 175"/>
            <p:cNvSpPr txBox="1"/>
            <p:nvPr/>
          </p:nvSpPr>
          <p:spPr>
            <a:xfrm>
              <a:off x="2149919" y="3795470"/>
              <a:ext cx="795051" cy="400110"/>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a:p>
              <a:endParaRPr lang="es-HN" sz="1000" dirty="0"/>
            </a:p>
          </p:txBody>
        </p:sp>
        <p:cxnSp>
          <p:nvCxnSpPr>
            <p:cNvPr id="177" name="Conector recto de flecha 176"/>
            <p:cNvCxnSpPr>
              <a:stCxn id="175" idx="5"/>
              <a:endCxn id="180" idx="0"/>
            </p:cNvCxnSpPr>
            <p:nvPr/>
          </p:nvCxnSpPr>
          <p:spPr>
            <a:xfrm>
              <a:off x="2805377" y="4149823"/>
              <a:ext cx="211618" cy="299824"/>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Conector recto de flecha 177"/>
            <p:cNvCxnSpPr>
              <a:stCxn id="175" idx="3"/>
              <a:endCxn id="179" idx="0"/>
            </p:cNvCxnSpPr>
            <p:nvPr/>
          </p:nvCxnSpPr>
          <p:spPr>
            <a:xfrm flipH="1">
              <a:off x="1962030" y="4149823"/>
              <a:ext cx="359959" cy="280739"/>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upo 134"/>
            <p:cNvGrpSpPr/>
            <p:nvPr/>
          </p:nvGrpSpPr>
          <p:grpSpPr>
            <a:xfrm>
              <a:off x="1560605" y="4430562"/>
              <a:ext cx="795051" cy="614639"/>
              <a:chOff x="2229239" y="4141307"/>
              <a:chExt cx="795051" cy="614639"/>
            </a:xfrm>
          </p:grpSpPr>
          <p:sp>
            <p:nvSpPr>
              <p:cNvPr id="179" name="Elipse 178"/>
              <p:cNvSpPr/>
              <p:nvPr/>
            </p:nvSpPr>
            <p:spPr>
              <a:xfrm>
                <a:off x="2288857" y="4141307"/>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81" name="CuadroTexto 180"/>
              <p:cNvSpPr txBox="1"/>
              <p:nvPr/>
            </p:nvSpPr>
            <p:spPr>
              <a:xfrm>
                <a:off x="2229239" y="4332034"/>
                <a:ext cx="795051" cy="400110"/>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a:p>
                <a:endParaRPr lang="es-HN" sz="1000" dirty="0"/>
              </a:p>
            </p:txBody>
          </p:sp>
        </p:grpSp>
        <p:grpSp>
          <p:nvGrpSpPr>
            <p:cNvPr id="136" name="Grupo 135"/>
            <p:cNvGrpSpPr/>
            <p:nvPr/>
          </p:nvGrpSpPr>
          <p:grpSpPr>
            <a:xfrm>
              <a:off x="2615570" y="4449647"/>
              <a:ext cx="795051" cy="614639"/>
              <a:chOff x="3549988" y="4141307"/>
              <a:chExt cx="795051" cy="614639"/>
            </a:xfrm>
          </p:grpSpPr>
          <p:sp>
            <p:nvSpPr>
              <p:cNvPr id="180" name="Elipse 179"/>
              <p:cNvSpPr/>
              <p:nvPr/>
            </p:nvSpPr>
            <p:spPr>
              <a:xfrm>
                <a:off x="3609606" y="4141307"/>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82" name="CuadroTexto 181"/>
              <p:cNvSpPr txBox="1"/>
              <p:nvPr/>
            </p:nvSpPr>
            <p:spPr>
              <a:xfrm>
                <a:off x="3549988" y="4332034"/>
                <a:ext cx="795051" cy="400110"/>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a:p>
                <a:endParaRPr lang="es-HN" sz="1000" dirty="0"/>
              </a:p>
            </p:txBody>
          </p:sp>
        </p:grpSp>
        <p:sp>
          <p:nvSpPr>
            <p:cNvPr id="183" name="CuadroTexto 182"/>
            <p:cNvSpPr txBox="1"/>
            <p:nvPr/>
          </p:nvSpPr>
          <p:spPr>
            <a:xfrm>
              <a:off x="2329143" y="3236695"/>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si</a:t>
              </a:r>
              <a:r>
                <a:rPr lang="en-US" sz="1000" dirty="0" err="1" smtClean="0">
                  <a:solidFill>
                    <a:schemeClr val="bg1"/>
                  </a:solidFill>
                </a:rPr>
                <a:t>i</a:t>
              </a:r>
              <a:endParaRPr lang="es-HN" sz="1000" dirty="0"/>
            </a:p>
          </p:txBody>
        </p:sp>
        <p:sp>
          <p:nvSpPr>
            <p:cNvPr id="184" name="CuadroTexto 183"/>
            <p:cNvSpPr txBox="1"/>
            <p:nvPr/>
          </p:nvSpPr>
          <p:spPr>
            <a:xfrm>
              <a:off x="2875222" y="4108062"/>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si</a:t>
              </a:r>
              <a:r>
                <a:rPr lang="en-US" sz="1000" dirty="0" err="1" smtClean="0">
                  <a:solidFill>
                    <a:schemeClr val="bg1"/>
                  </a:solidFill>
                </a:rPr>
                <a:t>i</a:t>
              </a:r>
              <a:endParaRPr lang="es-HN" sz="1000" dirty="0"/>
            </a:p>
          </p:txBody>
        </p:sp>
        <p:sp>
          <p:nvSpPr>
            <p:cNvPr id="185" name="CuadroTexto 184"/>
            <p:cNvSpPr txBox="1"/>
            <p:nvPr/>
          </p:nvSpPr>
          <p:spPr>
            <a:xfrm>
              <a:off x="1906074" y="4049075"/>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no</a:t>
              </a:r>
              <a:r>
                <a:rPr lang="en-US" sz="1000" dirty="0" err="1" smtClean="0">
                  <a:solidFill>
                    <a:schemeClr val="bg1"/>
                  </a:solidFill>
                </a:rPr>
                <a:t>i</a:t>
              </a:r>
              <a:endParaRPr lang="es-HN" sz="1000" dirty="0"/>
            </a:p>
          </p:txBody>
        </p:sp>
        <p:cxnSp>
          <p:nvCxnSpPr>
            <p:cNvPr id="207" name="Conector recto de flecha 206"/>
            <p:cNvCxnSpPr>
              <a:stCxn id="90" idx="3"/>
              <a:endCxn id="209" idx="0"/>
            </p:cNvCxnSpPr>
            <p:nvPr/>
          </p:nvCxnSpPr>
          <p:spPr>
            <a:xfrm flipH="1">
              <a:off x="1477525" y="3256758"/>
              <a:ext cx="349947" cy="34292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08" name="Grupo 207"/>
            <p:cNvGrpSpPr/>
            <p:nvPr/>
          </p:nvGrpSpPr>
          <p:grpSpPr>
            <a:xfrm>
              <a:off x="1076100" y="3599683"/>
              <a:ext cx="795051" cy="614639"/>
              <a:chOff x="2229239" y="4141307"/>
              <a:chExt cx="795051" cy="614639"/>
            </a:xfrm>
          </p:grpSpPr>
          <p:sp>
            <p:nvSpPr>
              <p:cNvPr id="209" name="Elipse 208"/>
              <p:cNvSpPr/>
              <p:nvPr/>
            </p:nvSpPr>
            <p:spPr>
              <a:xfrm>
                <a:off x="2288857" y="4141307"/>
                <a:ext cx="683614" cy="614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10" name="CuadroTexto 209"/>
              <p:cNvSpPr txBox="1"/>
              <p:nvPr/>
            </p:nvSpPr>
            <p:spPr>
              <a:xfrm>
                <a:off x="2229239" y="4332034"/>
                <a:ext cx="795051" cy="400110"/>
              </a:xfrm>
              <a:prstGeom prst="rect">
                <a:avLst/>
              </a:prstGeom>
              <a:noFill/>
            </p:spPr>
            <p:txBody>
              <a:bodyPr wrap="square" rtlCol="0">
                <a:spAutoFit/>
              </a:bodyPr>
              <a:lstStyle/>
              <a:p>
                <a:pPr algn="ctr"/>
                <a:r>
                  <a:rPr lang="en-US" sz="1000" dirty="0" err="1" smtClean="0">
                    <a:solidFill>
                      <a:schemeClr val="bg1"/>
                    </a:solidFill>
                  </a:rPr>
                  <a:t>Condición</a:t>
                </a:r>
                <a:r>
                  <a:rPr lang="en-US" sz="1000" dirty="0" smtClean="0">
                    <a:solidFill>
                      <a:schemeClr val="bg1"/>
                    </a:solidFill>
                  </a:rPr>
                  <a:t> </a:t>
                </a:r>
                <a:endParaRPr lang="es-HN" sz="1000" dirty="0">
                  <a:solidFill>
                    <a:schemeClr val="bg1"/>
                  </a:solidFill>
                </a:endParaRPr>
              </a:p>
              <a:p>
                <a:endParaRPr lang="es-HN" sz="1000" dirty="0"/>
              </a:p>
            </p:txBody>
          </p:sp>
        </p:grpSp>
        <p:sp>
          <p:nvSpPr>
            <p:cNvPr id="211" name="CuadroTexto 210"/>
            <p:cNvSpPr txBox="1"/>
            <p:nvPr/>
          </p:nvSpPr>
          <p:spPr>
            <a:xfrm>
              <a:off x="1366261" y="3219840"/>
              <a:ext cx="423069" cy="246221"/>
            </a:xfrm>
            <a:prstGeom prst="rect">
              <a:avLst/>
            </a:prstGeom>
            <a:noFill/>
          </p:spPr>
          <p:txBody>
            <a:bodyPr wrap="square" rtlCol="0">
              <a:spAutoFit/>
            </a:bodyPr>
            <a:lstStyle/>
            <a:p>
              <a:pPr algn="ctr"/>
              <a:r>
                <a:rPr lang="en-US" sz="1000" dirty="0" err="1" smtClean="0">
                  <a:solidFill>
                    <a:schemeClr val="tx2">
                      <a:lumMod val="10000"/>
                    </a:schemeClr>
                  </a:solidFill>
                </a:rPr>
                <a:t>no</a:t>
              </a:r>
              <a:r>
                <a:rPr lang="en-US" sz="1000" dirty="0" err="1" smtClean="0">
                  <a:solidFill>
                    <a:schemeClr val="bg1"/>
                  </a:solidFill>
                </a:rPr>
                <a:t>i</a:t>
              </a:r>
              <a:endParaRPr lang="es-HN" sz="1000" dirty="0"/>
            </a:p>
          </p:txBody>
        </p:sp>
      </p:grpSp>
      <p:sp>
        <p:nvSpPr>
          <p:cNvPr id="217" name="Google Shape;343;p13"/>
          <p:cNvSpPr txBox="1">
            <a:spLocks/>
          </p:cNvSpPr>
          <p:nvPr/>
        </p:nvSpPr>
        <p:spPr>
          <a:xfrm>
            <a:off x="264988" y="98785"/>
            <a:ext cx="3701268" cy="66825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s-MX" sz="3200" b="1" dirty="0" smtClean="0">
                <a:solidFill>
                  <a:schemeClr val="accent1">
                    <a:lumMod val="75000"/>
                  </a:schemeClr>
                </a:solidFill>
              </a:rPr>
              <a:t>Árbol de decisión</a:t>
            </a:r>
            <a:endParaRPr lang="es-MX" sz="3200" b="1" dirty="0">
              <a:solidFill>
                <a:schemeClr val="accent1">
                  <a:lumMod val="75000"/>
                </a:schemeClr>
              </a:solidFill>
            </a:endParaRPr>
          </a:p>
        </p:txBody>
      </p:sp>
    </p:spTree>
    <p:extLst>
      <p:ext uri="{BB962C8B-B14F-4D97-AF65-F5344CB8AC3E}">
        <p14:creationId xmlns:p14="http://schemas.microsoft.com/office/powerpoint/2010/main" val="34429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Elipse 1"/>
          <p:cNvSpPr/>
          <p:nvPr/>
        </p:nvSpPr>
        <p:spPr>
          <a:xfrm>
            <a:off x="797667" y="2217905"/>
            <a:ext cx="1440000" cy="144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HN" sz="1200" dirty="0"/>
          </a:p>
        </p:txBody>
      </p:sp>
      <p:sp>
        <p:nvSpPr>
          <p:cNvPr id="3" name="CuadroTexto 2"/>
          <p:cNvSpPr txBox="1"/>
          <p:nvPr/>
        </p:nvSpPr>
        <p:spPr>
          <a:xfrm>
            <a:off x="720075" y="2746950"/>
            <a:ext cx="1595184" cy="615553"/>
          </a:xfrm>
          <a:prstGeom prst="rect">
            <a:avLst/>
          </a:prstGeom>
          <a:noFill/>
        </p:spPr>
        <p:txBody>
          <a:bodyPr wrap="square" rtlCol="0">
            <a:spAutoFit/>
          </a:bodyPr>
          <a:lstStyle/>
          <a:p>
            <a:pPr algn="ctr"/>
            <a:r>
              <a:rPr lang="en-US" sz="2000" dirty="0" err="1" smtClean="0">
                <a:solidFill>
                  <a:schemeClr val="bg1"/>
                </a:solidFill>
              </a:rPr>
              <a:t>Vacaciones</a:t>
            </a:r>
            <a:endParaRPr lang="es-HN" sz="2000" dirty="0">
              <a:solidFill>
                <a:schemeClr val="bg1"/>
              </a:solidFill>
            </a:endParaRPr>
          </a:p>
          <a:p>
            <a:endParaRPr lang="es-HN" dirty="0"/>
          </a:p>
        </p:txBody>
      </p:sp>
      <p:cxnSp>
        <p:nvCxnSpPr>
          <p:cNvPr id="7" name="Conector recto de flecha 6"/>
          <p:cNvCxnSpPr>
            <a:stCxn id="2" idx="6"/>
          </p:cNvCxnSpPr>
          <p:nvPr/>
        </p:nvCxnSpPr>
        <p:spPr>
          <a:xfrm flipV="1">
            <a:off x="2237667" y="2040487"/>
            <a:ext cx="1060010" cy="89741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a:stCxn id="2" idx="6"/>
          </p:cNvCxnSpPr>
          <p:nvPr/>
        </p:nvCxnSpPr>
        <p:spPr>
          <a:xfrm>
            <a:off x="2237667" y="2937905"/>
            <a:ext cx="1060010" cy="89741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ector angular 4"/>
          <p:cNvCxnSpPr>
            <a:stCxn id="12" idx="6"/>
          </p:cNvCxnSpPr>
          <p:nvPr/>
        </p:nvCxnSpPr>
        <p:spPr>
          <a:xfrm>
            <a:off x="4737677" y="2005462"/>
            <a:ext cx="1595029" cy="57525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Conector angular 13"/>
          <p:cNvCxnSpPr/>
          <p:nvPr/>
        </p:nvCxnSpPr>
        <p:spPr>
          <a:xfrm flipV="1">
            <a:off x="4737676" y="1430208"/>
            <a:ext cx="1595029" cy="57525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Conector angular 17"/>
          <p:cNvCxnSpPr/>
          <p:nvPr/>
        </p:nvCxnSpPr>
        <p:spPr>
          <a:xfrm>
            <a:off x="4737677" y="3937757"/>
            <a:ext cx="1595029" cy="57525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Conector angular 18"/>
          <p:cNvCxnSpPr/>
          <p:nvPr/>
        </p:nvCxnSpPr>
        <p:spPr>
          <a:xfrm flipV="1">
            <a:off x="4737676" y="3362503"/>
            <a:ext cx="1595029" cy="57525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Rectángulo 5"/>
          <p:cNvSpPr/>
          <p:nvPr/>
        </p:nvSpPr>
        <p:spPr>
          <a:xfrm>
            <a:off x="6332701" y="1092963"/>
            <a:ext cx="1546699" cy="679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0" name="Rectángulo 19"/>
          <p:cNvSpPr/>
          <p:nvPr/>
        </p:nvSpPr>
        <p:spPr>
          <a:xfrm>
            <a:off x="6332704" y="2247089"/>
            <a:ext cx="1546699" cy="679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1" name="Rectángulo 20"/>
          <p:cNvSpPr/>
          <p:nvPr/>
        </p:nvSpPr>
        <p:spPr>
          <a:xfrm>
            <a:off x="6332703" y="3026710"/>
            <a:ext cx="1546699" cy="679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2" name="Rectángulo 21"/>
          <p:cNvSpPr/>
          <p:nvPr/>
        </p:nvSpPr>
        <p:spPr>
          <a:xfrm>
            <a:off x="6332702" y="4179383"/>
            <a:ext cx="1546699" cy="679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3" name="CuadroTexto 22"/>
          <p:cNvSpPr txBox="1"/>
          <p:nvPr/>
        </p:nvSpPr>
        <p:spPr>
          <a:xfrm>
            <a:off x="6342249" y="1146929"/>
            <a:ext cx="1157597" cy="584775"/>
          </a:xfrm>
          <a:prstGeom prst="rect">
            <a:avLst/>
          </a:prstGeom>
          <a:noFill/>
        </p:spPr>
        <p:txBody>
          <a:bodyPr wrap="square" rtlCol="0">
            <a:spAutoFit/>
          </a:bodyPr>
          <a:lstStyle/>
          <a:p>
            <a:pPr algn="ctr"/>
            <a:r>
              <a:rPr lang="en-US" sz="1600" dirty="0" err="1" smtClean="0">
                <a:solidFill>
                  <a:schemeClr val="tx2">
                    <a:lumMod val="10000"/>
                  </a:schemeClr>
                </a:solidFill>
              </a:rPr>
              <a:t>Salir</a:t>
            </a:r>
            <a:r>
              <a:rPr lang="en-US" sz="1600" dirty="0" smtClean="0">
                <a:solidFill>
                  <a:schemeClr val="tx2">
                    <a:lumMod val="10000"/>
                  </a:schemeClr>
                </a:solidFill>
              </a:rPr>
              <a:t> de </a:t>
            </a:r>
            <a:r>
              <a:rPr lang="en-US" sz="1600" dirty="0" err="1" smtClean="0">
                <a:solidFill>
                  <a:schemeClr val="tx2">
                    <a:lumMod val="10000"/>
                  </a:schemeClr>
                </a:solidFill>
              </a:rPr>
              <a:t>compras</a:t>
            </a:r>
            <a:endParaRPr lang="es-HN" sz="1600" dirty="0">
              <a:solidFill>
                <a:schemeClr val="tx2">
                  <a:lumMod val="10000"/>
                </a:schemeClr>
              </a:solidFill>
            </a:endParaRPr>
          </a:p>
        </p:txBody>
      </p:sp>
      <p:sp>
        <p:nvSpPr>
          <p:cNvPr id="24" name="CuadroTexto 23"/>
          <p:cNvSpPr txBox="1"/>
          <p:nvPr/>
        </p:nvSpPr>
        <p:spPr>
          <a:xfrm>
            <a:off x="6342249" y="2293088"/>
            <a:ext cx="1400478" cy="584775"/>
          </a:xfrm>
          <a:prstGeom prst="rect">
            <a:avLst/>
          </a:prstGeom>
          <a:noFill/>
        </p:spPr>
        <p:txBody>
          <a:bodyPr wrap="square" rtlCol="0">
            <a:spAutoFit/>
          </a:bodyPr>
          <a:lstStyle/>
          <a:p>
            <a:pPr algn="ctr"/>
            <a:r>
              <a:rPr lang="en-US" sz="1600" dirty="0" err="1" smtClean="0">
                <a:solidFill>
                  <a:schemeClr val="tx2">
                    <a:lumMod val="10000"/>
                  </a:schemeClr>
                </a:solidFill>
              </a:rPr>
              <a:t>Jugar</a:t>
            </a:r>
            <a:r>
              <a:rPr lang="en-US" sz="1600" dirty="0" smtClean="0">
                <a:solidFill>
                  <a:schemeClr val="tx2">
                    <a:lumMod val="10000"/>
                  </a:schemeClr>
                </a:solidFill>
              </a:rPr>
              <a:t> </a:t>
            </a:r>
            <a:r>
              <a:rPr lang="en-US" sz="1600" dirty="0" err="1" smtClean="0">
                <a:solidFill>
                  <a:schemeClr val="tx2">
                    <a:lumMod val="10000"/>
                  </a:schemeClr>
                </a:solidFill>
              </a:rPr>
              <a:t>Videojuegos</a:t>
            </a:r>
            <a:endParaRPr lang="es-HN" sz="1600" dirty="0">
              <a:solidFill>
                <a:schemeClr val="tx2">
                  <a:lumMod val="10000"/>
                </a:schemeClr>
              </a:solidFill>
            </a:endParaRPr>
          </a:p>
        </p:txBody>
      </p:sp>
      <p:sp>
        <p:nvSpPr>
          <p:cNvPr id="25" name="CuadroTexto 24"/>
          <p:cNvSpPr txBox="1"/>
          <p:nvPr/>
        </p:nvSpPr>
        <p:spPr>
          <a:xfrm>
            <a:off x="6348775" y="3295521"/>
            <a:ext cx="1157597" cy="338554"/>
          </a:xfrm>
          <a:prstGeom prst="rect">
            <a:avLst/>
          </a:prstGeom>
          <a:noFill/>
        </p:spPr>
        <p:txBody>
          <a:bodyPr wrap="square" rtlCol="0">
            <a:spAutoFit/>
          </a:bodyPr>
          <a:lstStyle/>
          <a:p>
            <a:pPr algn="ctr"/>
            <a:r>
              <a:rPr lang="en-US" sz="1600" dirty="0" err="1" smtClean="0">
                <a:solidFill>
                  <a:schemeClr val="tx2">
                    <a:lumMod val="10000"/>
                  </a:schemeClr>
                </a:solidFill>
              </a:rPr>
              <a:t>Extranjero</a:t>
            </a:r>
            <a:endParaRPr lang="es-HN" sz="1600" dirty="0">
              <a:solidFill>
                <a:schemeClr val="tx2">
                  <a:lumMod val="10000"/>
                </a:schemeClr>
              </a:solidFill>
            </a:endParaRPr>
          </a:p>
        </p:txBody>
      </p:sp>
      <p:sp>
        <p:nvSpPr>
          <p:cNvPr id="26" name="CuadroTexto 25"/>
          <p:cNvSpPr txBox="1"/>
          <p:nvPr/>
        </p:nvSpPr>
        <p:spPr>
          <a:xfrm>
            <a:off x="6259428" y="4415863"/>
            <a:ext cx="1157597" cy="338554"/>
          </a:xfrm>
          <a:prstGeom prst="rect">
            <a:avLst/>
          </a:prstGeom>
          <a:noFill/>
        </p:spPr>
        <p:txBody>
          <a:bodyPr wrap="square" rtlCol="0">
            <a:spAutoFit/>
          </a:bodyPr>
          <a:lstStyle/>
          <a:p>
            <a:pPr algn="ctr"/>
            <a:r>
              <a:rPr lang="en-US" sz="1600" dirty="0" smtClean="0">
                <a:solidFill>
                  <a:schemeClr val="tx2">
                    <a:lumMod val="10000"/>
                  </a:schemeClr>
                </a:solidFill>
              </a:rPr>
              <a:t>Playa</a:t>
            </a:r>
            <a:endParaRPr lang="es-HN" sz="1600" dirty="0">
              <a:solidFill>
                <a:schemeClr val="tx2">
                  <a:lumMod val="10000"/>
                </a:schemeClr>
              </a:solidFill>
            </a:endParaRPr>
          </a:p>
        </p:txBody>
      </p:sp>
      <p:sp>
        <p:nvSpPr>
          <p:cNvPr id="28" name="Google Shape;379;p14"/>
          <p:cNvSpPr txBox="1">
            <a:spLocks/>
          </p:cNvSpPr>
          <p:nvPr/>
        </p:nvSpPr>
        <p:spPr>
          <a:xfrm>
            <a:off x="2925753" y="181008"/>
            <a:ext cx="2723766" cy="832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r>
              <a:rPr lang="es-HN" i="1" smtClean="0"/>
              <a:t>EJEMPLO</a:t>
            </a:r>
            <a:endParaRPr lang="es-HN" i="1" dirty="0"/>
          </a:p>
        </p:txBody>
      </p:sp>
      <p:grpSp>
        <p:nvGrpSpPr>
          <p:cNvPr id="4" name="Grupo 3"/>
          <p:cNvGrpSpPr/>
          <p:nvPr/>
        </p:nvGrpSpPr>
        <p:grpSpPr>
          <a:xfrm>
            <a:off x="3336892" y="1334847"/>
            <a:ext cx="1440000" cy="1341229"/>
            <a:chOff x="3336892" y="1334847"/>
            <a:chExt cx="1440000" cy="1341229"/>
          </a:xfrm>
        </p:grpSpPr>
        <p:sp>
          <p:nvSpPr>
            <p:cNvPr id="12" name="Elipse 11"/>
            <p:cNvSpPr/>
            <p:nvPr/>
          </p:nvSpPr>
          <p:spPr>
            <a:xfrm>
              <a:off x="3366077" y="1334847"/>
              <a:ext cx="1371600" cy="1341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6" name="CuadroTexto 15"/>
            <p:cNvSpPr txBox="1"/>
            <p:nvPr/>
          </p:nvSpPr>
          <p:spPr>
            <a:xfrm>
              <a:off x="3336892" y="1543797"/>
              <a:ext cx="1440000" cy="923330"/>
            </a:xfrm>
            <a:prstGeom prst="rect">
              <a:avLst/>
            </a:prstGeom>
            <a:noFill/>
          </p:spPr>
          <p:txBody>
            <a:bodyPr wrap="square" rtlCol="0">
              <a:spAutoFit/>
            </a:bodyPr>
            <a:lstStyle/>
            <a:p>
              <a:pPr algn="ctr"/>
              <a:r>
                <a:rPr lang="en-US" sz="2000" dirty="0" err="1" smtClean="0">
                  <a:solidFill>
                    <a:schemeClr val="bg1"/>
                  </a:solidFill>
                </a:rPr>
                <a:t>Quedarse</a:t>
              </a:r>
              <a:r>
                <a:rPr lang="en-US" sz="2000" dirty="0" smtClean="0">
                  <a:solidFill>
                    <a:schemeClr val="bg1"/>
                  </a:solidFill>
                </a:rPr>
                <a:t> </a:t>
              </a:r>
              <a:r>
                <a:rPr lang="en-US" sz="2000" dirty="0" err="1" smtClean="0">
                  <a:solidFill>
                    <a:schemeClr val="bg1"/>
                  </a:solidFill>
                </a:rPr>
                <a:t>en</a:t>
              </a:r>
              <a:r>
                <a:rPr lang="en-US" sz="2000" dirty="0" smtClean="0">
                  <a:solidFill>
                    <a:schemeClr val="bg1"/>
                  </a:solidFill>
                </a:rPr>
                <a:t> casa</a:t>
              </a:r>
              <a:endParaRPr lang="es-HN" sz="2000" dirty="0">
                <a:solidFill>
                  <a:schemeClr val="bg1"/>
                </a:solidFill>
              </a:endParaRPr>
            </a:p>
            <a:p>
              <a:endParaRPr lang="es-HN" dirty="0"/>
            </a:p>
          </p:txBody>
        </p:sp>
        <p:sp>
          <p:nvSpPr>
            <p:cNvPr id="29" name="Google Shape;4433;p39"/>
            <p:cNvSpPr/>
            <p:nvPr/>
          </p:nvSpPr>
          <p:spPr>
            <a:xfrm>
              <a:off x="3902742" y="2244810"/>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8" name="Grupo 7"/>
          <p:cNvGrpSpPr/>
          <p:nvPr/>
        </p:nvGrpSpPr>
        <p:grpSpPr>
          <a:xfrm>
            <a:off x="3331876" y="3295521"/>
            <a:ext cx="1440000" cy="1341229"/>
            <a:chOff x="3331876" y="3295521"/>
            <a:chExt cx="1440000" cy="1341229"/>
          </a:xfrm>
        </p:grpSpPr>
        <p:sp>
          <p:nvSpPr>
            <p:cNvPr id="15" name="Elipse 14"/>
            <p:cNvSpPr/>
            <p:nvPr/>
          </p:nvSpPr>
          <p:spPr>
            <a:xfrm>
              <a:off x="3366077" y="3295521"/>
              <a:ext cx="1371600" cy="1341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7" name="CuadroTexto 16"/>
            <p:cNvSpPr txBox="1"/>
            <p:nvPr/>
          </p:nvSpPr>
          <p:spPr>
            <a:xfrm>
              <a:off x="3331876" y="3504470"/>
              <a:ext cx="1440000" cy="923330"/>
            </a:xfrm>
            <a:prstGeom prst="rect">
              <a:avLst/>
            </a:prstGeom>
            <a:noFill/>
          </p:spPr>
          <p:txBody>
            <a:bodyPr wrap="square" rtlCol="0">
              <a:spAutoFit/>
            </a:bodyPr>
            <a:lstStyle/>
            <a:p>
              <a:pPr algn="ctr"/>
              <a:r>
                <a:rPr lang="en-US" sz="2000" dirty="0" err="1" smtClean="0">
                  <a:solidFill>
                    <a:schemeClr val="bg1"/>
                  </a:solidFill>
                </a:rPr>
                <a:t>Realizar</a:t>
              </a:r>
              <a:r>
                <a:rPr lang="en-US" sz="2000" dirty="0" smtClean="0">
                  <a:solidFill>
                    <a:schemeClr val="bg1"/>
                  </a:solidFill>
                </a:rPr>
                <a:t> un </a:t>
              </a:r>
              <a:r>
                <a:rPr lang="en-US" sz="2000" dirty="0" err="1" smtClean="0">
                  <a:solidFill>
                    <a:schemeClr val="bg1"/>
                  </a:solidFill>
                </a:rPr>
                <a:t>viaje</a:t>
              </a:r>
              <a:endParaRPr lang="es-HN" sz="2000" dirty="0">
                <a:solidFill>
                  <a:schemeClr val="bg1"/>
                </a:solidFill>
              </a:endParaRPr>
            </a:p>
            <a:p>
              <a:endParaRPr lang="es-HN" dirty="0"/>
            </a:p>
          </p:txBody>
        </p:sp>
        <p:sp>
          <p:nvSpPr>
            <p:cNvPr id="30" name="Google Shape;4631;p39"/>
            <p:cNvSpPr/>
            <p:nvPr/>
          </p:nvSpPr>
          <p:spPr>
            <a:xfrm>
              <a:off x="3875250" y="4183085"/>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31" name="Google Shape;4580;p39"/>
          <p:cNvGrpSpPr/>
          <p:nvPr/>
        </p:nvGrpSpPr>
        <p:grpSpPr>
          <a:xfrm>
            <a:off x="7323121" y="1166684"/>
            <a:ext cx="366502" cy="292496"/>
            <a:chOff x="1921475" y="3695200"/>
            <a:chExt cx="438400" cy="349875"/>
          </a:xfrm>
        </p:grpSpPr>
        <p:sp>
          <p:nvSpPr>
            <p:cNvPr id="32" name="Google Shape;4581;p3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3" name="Google Shape;4582;p3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 name="Google Shape;4583;p3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35" name="Google Shape;4575;p39"/>
          <p:cNvGrpSpPr/>
          <p:nvPr/>
        </p:nvGrpSpPr>
        <p:grpSpPr>
          <a:xfrm>
            <a:off x="7482481" y="1494905"/>
            <a:ext cx="376743" cy="253204"/>
            <a:chOff x="1241275" y="3718400"/>
            <a:chExt cx="450650" cy="302875"/>
          </a:xfrm>
        </p:grpSpPr>
        <p:sp>
          <p:nvSpPr>
            <p:cNvPr id="36" name="Google Shape;4576;p3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7" name="Google Shape;4577;p3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 name="Google Shape;4578;p3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 name="Google Shape;4579;p3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0" name="Google Shape;4559;p39"/>
          <p:cNvGrpSpPr/>
          <p:nvPr/>
        </p:nvGrpSpPr>
        <p:grpSpPr>
          <a:xfrm>
            <a:off x="7397579" y="2319360"/>
            <a:ext cx="413486" cy="261355"/>
            <a:chOff x="3241525" y="3039450"/>
            <a:chExt cx="494600" cy="312625"/>
          </a:xfrm>
        </p:grpSpPr>
        <p:sp>
          <p:nvSpPr>
            <p:cNvPr id="41" name="Google Shape;4560;p3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 name="Google Shape;4561;p3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3" name="Google Shape;4419;p39"/>
          <p:cNvGrpSpPr/>
          <p:nvPr/>
        </p:nvGrpSpPr>
        <p:grpSpPr>
          <a:xfrm>
            <a:off x="7461437" y="3095079"/>
            <a:ext cx="355300" cy="312413"/>
            <a:chOff x="1928175" y="312600"/>
            <a:chExt cx="425000" cy="373700"/>
          </a:xfrm>
        </p:grpSpPr>
        <p:sp>
          <p:nvSpPr>
            <p:cNvPr id="44" name="Google Shape;4420;p3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 name="Google Shape;4421;p3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50" name="Google Shape;4478;p39"/>
          <p:cNvGrpSpPr/>
          <p:nvPr/>
        </p:nvGrpSpPr>
        <p:grpSpPr>
          <a:xfrm>
            <a:off x="7350768" y="4267282"/>
            <a:ext cx="432881" cy="421637"/>
            <a:chOff x="5926225" y="921350"/>
            <a:chExt cx="517800" cy="504350"/>
          </a:xfrm>
        </p:grpSpPr>
        <p:sp>
          <p:nvSpPr>
            <p:cNvPr id="51" name="Google Shape;4479;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 name="Google Shape;4480;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extLst>
      <p:ext uri="{BB962C8B-B14F-4D97-AF65-F5344CB8AC3E}">
        <p14:creationId xmlns:p14="http://schemas.microsoft.com/office/powerpoint/2010/main" val="380761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21" grpId="0" animBg="1"/>
      <p:bldP spid="22" grpId="0" animBg="1"/>
      <p:bldP spid="23" grpId="0"/>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grpSp>
        <p:nvGrpSpPr>
          <p:cNvPr id="408" name="Google Shape;408;p15"/>
          <p:cNvGrpSpPr/>
          <p:nvPr/>
        </p:nvGrpSpPr>
        <p:grpSpPr>
          <a:xfrm>
            <a:off x="7886449" y="243191"/>
            <a:ext cx="1140819" cy="1040416"/>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1" name="Google Shape;347;p13"/>
          <p:cNvSpPr txBox="1">
            <a:spLocks/>
          </p:cNvSpPr>
          <p:nvPr/>
        </p:nvSpPr>
        <p:spPr>
          <a:xfrm>
            <a:off x="8649025" y="4636750"/>
            <a:ext cx="456900" cy="4686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pPr algn="r"/>
              <a:t>6</a:t>
            </a:fld>
            <a:endParaRPr lang="en"/>
          </a:p>
        </p:txBody>
      </p:sp>
      <p:grpSp>
        <p:nvGrpSpPr>
          <p:cNvPr id="112" name="Google Shape;1026;p23"/>
          <p:cNvGrpSpPr/>
          <p:nvPr/>
        </p:nvGrpSpPr>
        <p:grpSpPr>
          <a:xfrm>
            <a:off x="256121" y="1405924"/>
            <a:ext cx="3806575" cy="2927933"/>
            <a:chOff x="1126863" y="2013875"/>
            <a:chExt cx="1944600" cy="1569600"/>
          </a:xfrm>
          <a:solidFill>
            <a:schemeClr val="accent5">
              <a:lumMod val="60000"/>
              <a:lumOff val="40000"/>
            </a:schemeClr>
          </a:solidFill>
        </p:grpSpPr>
        <p:sp>
          <p:nvSpPr>
            <p:cNvPr id="113" name="Google Shape;1027;p23"/>
            <p:cNvSpPr/>
            <p:nvPr/>
          </p:nvSpPr>
          <p:spPr>
            <a:xfrm>
              <a:off x="1126863" y="2013875"/>
              <a:ext cx="1944600" cy="1569600"/>
            </a:xfrm>
            <a:prstGeom prst="round2DiagRect">
              <a:avLst>
                <a:gd name="adj1" fmla="val 0"/>
                <a:gd name="adj2" fmla="val 17764"/>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028;p23"/>
            <p:cNvSpPr txBox="1"/>
            <p:nvPr/>
          </p:nvSpPr>
          <p:spPr>
            <a:xfrm>
              <a:off x="1186181" y="2109977"/>
              <a:ext cx="1781227" cy="1123481"/>
            </a:xfrm>
            <a:prstGeom prst="rect">
              <a:avLst/>
            </a:prstGeom>
            <a:noFill/>
            <a:ln>
              <a:noFill/>
            </a:ln>
          </p:spPr>
          <p:txBody>
            <a:bodyPr spcFirstLastPara="1" wrap="square" lIns="91425" tIns="91425" rIns="91425" bIns="91425" anchor="t" anchorCtr="0">
              <a:noAutofit/>
            </a:bodyPr>
            <a:lstStyle/>
            <a:p>
              <a:pPr algn="just"/>
              <a:r>
                <a:rPr lang="es-HN" sz="2400" dirty="0"/>
                <a:t>La medida de selección de atributos es una heurística para la seleccionar el criterio de división que divide los datos de la mejor manera posible. </a:t>
              </a:r>
              <a:endParaRPr lang="es-HN" sz="2200" dirty="0"/>
            </a:p>
          </p:txBody>
        </p:sp>
      </p:grpSp>
      <p:grpSp>
        <p:nvGrpSpPr>
          <p:cNvPr id="115" name="Google Shape;1026;p23"/>
          <p:cNvGrpSpPr/>
          <p:nvPr/>
        </p:nvGrpSpPr>
        <p:grpSpPr>
          <a:xfrm>
            <a:off x="4512660" y="1624838"/>
            <a:ext cx="4435261" cy="3114861"/>
            <a:chOff x="1126863" y="2013875"/>
            <a:chExt cx="1944600" cy="1569600"/>
          </a:xfrm>
          <a:solidFill>
            <a:schemeClr val="accent4">
              <a:lumMod val="60000"/>
              <a:lumOff val="40000"/>
            </a:schemeClr>
          </a:solidFill>
        </p:grpSpPr>
        <p:sp>
          <p:nvSpPr>
            <p:cNvPr id="116" name="Google Shape;1027;p23"/>
            <p:cNvSpPr/>
            <p:nvPr/>
          </p:nvSpPr>
          <p:spPr>
            <a:xfrm>
              <a:off x="1126863" y="2013875"/>
              <a:ext cx="1944600" cy="1569600"/>
            </a:xfrm>
            <a:prstGeom prst="round2DiagRect">
              <a:avLst>
                <a:gd name="adj1" fmla="val 0"/>
                <a:gd name="adj2" fmla="val 17764"/>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028;p23"/>
            <p:cNvSpPr txBox="1"/>
            <p:nvPr/>
          </p:nvSpPr>
          <p:spPr>
            <a:xfrm>
              <a:off x="1210166" y="2100409"/>
              <a:ext cx="1715039" cy="1092269"/>
            </a:xfrm>
            <a:prstGeom prst="rect">
              <a:avLst/>
            </a:prstGeom>
            <a:noFill/>
            <a:ln>
              <a:noFill/>
            </a:ln>
          </p:spPr>
          <p:txBody>
            <a:bodyPr spcFirstLastPara="1" wrap="square" lIns="91425" tIns="91425" rIns="91425" bIns="91425" anchor="t" anchorCtr="0">
              <a:noAutofit/>
            </a:bodyPr>
            <a:lstStyle/>
            <a:p>
              <a:pPr algn="just"/>
              <a:r>
                <a:rPr lang="es-HN" sz="2400" dirty="0"/>
                <a:t>Esta medida proporciona un dando a cada característica, explicando el conjunto de datos dado. El atributo de mejor puntuación se seleccionara como atributo de división</a:t>
              </a:r>
              <a:endParaRPr lang="es-HN" sz="2200" dirty="0"/>
            </a:p>
          </p:txBody>
        </p:sp>
      </p:grpSp>
      <p:sp>
        <p:nvSpPr>
          <p:cNvPr id="118" name="Google Shape;343;p13"/>
          <p:cNvSpPr txBox="1">
            <a:spLocks/>
          </p:cNvSpPr>
          <p:nvPr/>
        </p:nvSpPr>
        <p:spPr>
          <a:xfrm>
            <a:off x="264988" y="98785"/>
            <a:ext cx="3701268" cy="66825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s-MX" sz="3200" b="1" dirty="0" smtClean="0">
                <a:solidFill>
                  <a:schemeClr val="accent1">
                    <a:lumMod val="75000"/>
                  </a:schemeClr>
                </a:solidFill>
              </a:rPr>
              <a:t>Árbol de decisión</a:t>
            </a:r>
            <a:endParaRPr lang="es-MX" sz="32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7" name="Google Shape;1747;p3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748" name="Google Shape;1748;p30"/>
          <p:cNvGrpSpPr/>
          <p:nvPr/>
        </p:nvGrpSpPr>
        <p:grpSpPr>
          <a:xfrm>
            <a:off x="7694342" y="0"/>
            <a:ext cx="1272330" cy="1539544"/>
            <a:chOff x="2181300" y="231400"/>
            <a:chExt cx="4262637" cy="4762499"/>
          </a:xfrm>
        </p:grpSpPr>
        <p:sp>
          <p:nvSpPr>
            <p:cNvPr id="1749" name="Google Shape;1749;p30"/>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30"/>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751;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30"/>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4" name="Google Shape;1754;p30"/>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30"/>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30"/>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7" name="Google Shape;1757;p30"/>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30"/>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9" name="Google Shape;1759;p30"/>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0" name="Google Shape;1760;p30"/>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30"/>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30"/>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30"/>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30"/>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5" name="Google Shape;1765;p30"/>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6" name="Google Shape;1766;p30"/>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30"/>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8" name="Google Shape;1768;p30"/>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9" name="Google Shape;1769;p30"/>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30"/>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1" name="Google Shape;1771;p30"/>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30"/>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30"/>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4" name="Google Shape;1774;p30"/>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5" name="Google Shape;1775;p30"/>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30"/>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7" name="Google Shape;1777;p30"/>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1778;p30"/>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30"/>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0" name="Google Shape;1780;p30"/>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1781;p30"/>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30"/>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1783;p30"/>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4" name="Google Shape;1784;p30"/>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30"/>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6" name="Google Shape;1786;p30"/>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87" name="Google Shape;1787;p30"/>
            <p:cNvGrpSpPr/>
            <p:nvPr/>
          </p:nvGrpSpPr>
          <p:grpSpPr>
            <a:xfrm>
              <a:off x="3103642" y="4105408"/>
              <a:ext cx="746807" cy="516445"/>
              <a:chOff x="4884742" y="4921758"/>
              <a:chExt cx="746807" cy="516445"/>
            </a:xfrm>
          </p:grpSpPr>
          <p:sp>
            <p:nvSpPr>
              <p:cNvPr id="1788" name="Google Shape;1788;p30"/>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9" name="Google Shape;1789;p30"/>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0" name="Google Shape;1790;p30"/>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1" name="Google Shape;1791;p30"/>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30"/>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1793;p30"/>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4" name="Google Shape;1794;p30"/>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30"/>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1796;p30"/>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1797;p30"/>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30"/>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1799;p30"/>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0" name="Google Shape;1800;p30"/>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0"/>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0"/>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0"/>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0"/>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5" name="Google Shape;1805;p30"/>
            <p:cNvGrpSpPr/>
            <p:nvPr/>
          </p:nvGrpSpPr>
          <p:grpSpPr>
            <a:xfrm>
              <a:off x="3213031" y="4002823"/>
              <a:ext cx="664504" cy="467011"/>
              <a:chOff x="4994131" y="4819173"/>
              <a:chExt cx="664504" cy="467011"/>
            </a:xfrm>
          </p:grpSpPr>
          <p:sp>
            <p:nvSpPr>
              <p:cNvPr id="1806" name="Google Shape;1806;p30"/>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1807;p30"/>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0"/>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0"/>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0"/>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0"/>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0"/>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3" name="Google Shape;1813;p30"/>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30"/>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0"/>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0"/>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0"/>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0"/>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0"/>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1820;p30"/>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1821;p30"/>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2" name="Google Shape;1822;p30"/>
            <p:cNvGrpSpPr/>
            <p:nvPr/>
          </p:nvGrpSpPr>
          <p:grpSpPr>
            <a:xfrm>
              <a:off x="3192597" y="3904144"/>
              <a:ext cx="664599" cy="467011"/>
              <a:chOff x="4973697" y="4720494"/>
              <a:chExt cx="664599" cy="467011"/>
            </a:xfrm>
          </p:grpSpPr>
          <p:sp>
            <p:nvSpPr>
              <p:cNvPr id="1823" name="Google Shape;1823;p30"/>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4" name="Google Shape;1824;p30"/>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30"/>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1826;p30"/>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1827;p30"/>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30"/>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1829;p30"/>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1830;p30"/>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30"/>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1832;p30"/>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1833;p30"/>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30"/>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30"/>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30"/>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30"/>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30"/>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9" name="Google Shape;1839;p30"/>
            <p:cNvGrpSpPr/>
            <p:nvPr/>
          </p:nvGrpSpPr>
          <p:grpSpPr>
            <a:xfrm>
              <a:off x="3220919" y="3808894"/>
              <a:ext cx="664504" cy="467011"/>
              <a:chOff x="5002019" y="4625244"/>
              <a:chExt cx="664504" cy="467011"/>
            </a:xfrm>
          </p:grpSpPr>
          <p:sp>
            <p:nvSpPr>
              <p:cNvPr id="1840" name="Google Shape;1840;p30"/>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30"/>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30"/>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1843;p30"/>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4" name="Google Shape;1844;p30"/>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5" name="Google Shape;1845;p30"/>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6" name="Google Shape;1846;p30"/>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30"/>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8" name="Google Shape;1848;p30"/>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9" name="Google Shape;1849;p30"/>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30"/>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30"/>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2" name="Google Shape;1852;p30"/>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30"/>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30"/>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30"/>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6" name="Google Shape;1856;p30"/>
            <p:cNvGrpSpPr/>
            <p:nvPr/>
          </p:nvGrpSpPr>
          <p:grpSpPr>
            <a:xfrm>
              <a:off x="3200486" y="3710215"/>
              <a:ext cx="664598" cy="467011"/>
              <a:chOff x="4981586" y="4526565"/>
              <a:chExt cx="664598" cy="467011"/>
            </a:xfrm>
          </p:grpSpPr>
          <p:sp>
            <p:nvSpPr>
              <p:cNvPr id="1857" name="Google Shape;1857;p30"/>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30"/>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30"/>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30"/>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30"/>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30"/>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30"/>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30"/>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30"/>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30"/>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30"/>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30"/>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30"/>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30"/>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30"/>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30"/>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3" name="Google Shape;1873;p30"/>
            <p:cNvGrpSpPr/>
            <p:nvPr/>
          </p:nvGrpSpPr>
          <p:grpSpPr>
            <a:xfrm>
              <a:off x="2181300" y="4477454"/>
              <a:ext cx="746806" cy="516445"/>
              <a:chOff x="3962400" y="5293804"/>
              <a:chExt cx="746806" cy="516445"/>
            </a:xfrm>
          </p:grpSpPr>
          <p:sp>
            <p:nvSpPr>
              <p:cNvPr id="1874" name="Google Shape;1874;p30"/>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5" name="Google Shape;1875;p30"/>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6" name="Google Shape;1876;p30"/>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30"/>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30"/>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9" name="Google Shape;1879;p30"/>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30"/>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1" name="Google Shape;1881;p30"/>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2" name="Google Shape;1882;p30"/>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30"/>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4" name="Google Shape;1884;p30"/>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5" name="Google Shape;1885;p30"/>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30"/>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7" name="Google Shape;1887;p30"/>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8" name="Google Shape;1888;p30"/>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30"/>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0" name="Google Shape;1890;p30"/>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1" name="Google Shape;1891;p30"/>
            <p:cNvGrpSpPr/>
            <p:nvPr/>
          </p:nvGrpSpPr>
          <p:grpSpPr>
            <a:xfrm>
              <a:off x="2290688" y="4374965"/>
              <a:ext cx="664599" cy="467010"/>
              <a:chOff x="4071788" y="5191315"/>
              <a:chExt cx="664599" cy="467010"/>
            </a:xfrm>
          </p:grpSpPr>
          <p:sp>
            <p:nvSpPr>
              <p:cNvPr id="1892" name="Google Shape;1892;p30"/>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3" name="Google Shape;1893;p30"/>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4" name="Google Shape;1894;p30"/>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30"/>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6" name="Google Shape;1896;p30"/>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7" name="Google Shape;1897;p30"/>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30"/>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9" name="Google Shape;1899;p30"/>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0" name="Google Shape;1900;p30"/>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30"/>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2" name="Google Shape;1902;p30"/>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3" name="Google Shape;1903;p30"/>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30"/>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30"/>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30"/>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30"/>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8" name="Google Shape;1908;p30"/>
            <p:cNvGrpSpPr/>
            <p:nvPr/>
          </p:nvGrpSpPr>
          <p:grpSpPr>
            <a:xfrm>
              <a:off x="3915836" y="4477454"/>
              <a:ext cx="746806" cy="516445"/>
              <a:chOff x="5696936" y="5293804"/>
              <a:chExt cx="746806" cy="516445"/>
            </a:xfrm>
          </p:grpSpPr>
          <p:sp>
            <p:nvSpPr>
              <p:cNvPr id="1909" name="Google Shape;1909;p30"/>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30"/>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30"/>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912;p30"/>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30"/>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4" name="Google Shape;1914;p30"/>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5" name="Google Shape;1915;p30"/>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30"/>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30"/>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30"/>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30"/>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30"/>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1" name="Google Shape;1921;p30"/>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30"/>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3" name="Google Shape;1923;p30"/>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4" name="Google Shape;1924;p30"/>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30"/>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26" name="Google Shape;1926;p30"/>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0"/>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0"/>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0"/>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0"/>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0"/>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30"/>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30"/>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0"/>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30"/>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30"/>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937;p30"/>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8" name="Google Shape;1938;p30"/>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30"/>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0" name="Google Shape;1940;p30"/>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1" name="Google Shape;1941;p30"/>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30"/>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3" name="Google Shape;1943;p30"/>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944;p30"/>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30"/>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6" name="Google Shape;1946;p30"/>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947;p30"/>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30"/>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9" name="Google Shape;1949;p30"/>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950;p30"/>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30"/>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2" name="Google Shape;1952;p30"/>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3" name="Google Shape;1953;p30"/>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30"/>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5" name="Google Shape;1955;p30"/>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956" name="Google Shape;1956;p30" title="Chart"/>
          <p:cNvPicPr preferRelativeResize="0"/>
          <p:nvPr/>
        </p:nvPicPr>
        <p:blipFill>
          <a:blip r:embed="rId3">
            <a:alphaModFix/>
          </a:blip>
          <a:stretch>
            <a:fillRect/>
          </a:stretch>
        </p:blipFill>
        <p:spPr>
          <a:xfrm rot="16200000">
            <a:off x="7576228" y="3759239"/>
            <a:ext cx="680935" cy="2099951"/>
          </a:xfrm>
          <a:prstGeom prst="rect">
            <a:avLst/>
          </a:prstGeom>
          <a:noFill/>
          <a:ln>
            <a:noFill/>
          </a:ln>
        </p:spPr>
      </p:pic>
      <p:sp>
        <p:nvSpPr>
          <p:cNvPr id="214" name="Google Shape;343;p13"/>
          <p:cNvSpPr txBox="1">
            <a:spLocks/>
          </p:cNvSpPr>
          <p:nvPr/>
        </p:nvSpPr>
        <p:spPr>
          <a:xfrm>
            <a:off x="264988" y="98785"/>
            <a:ext cx="3701268" cy="66825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s-MX" sz="3200" b="1" dirty="0" smtClean="0">
                <a:solidFill>
                  <a:schemeClr val="accent1">
                    <a:lumMod val="75000"/>
                  </a:schemeClr>
                </a:solidFill>
              </a:rPr>
              <a:t>Árbol de decisión</a:t>
            </a:r>
            <a:endParaRPr lang="es-MX" sz="3200" b="1" dirty="0">
              <a:solidFill>
                <a:schemeClr val="accent1">
                  <a:lumMod val="75000"/>
                </a:schemeClr>
              </a:solidFill>
            </a:endParaRPr>
          </a:p>
        </p:txBody>
      </p:sp>
      <p:sp>
        <p:nvSpPr>
          <p:cNvPr id="215" name="Google Shape;343;p13"/>
          <p:cNvSpPr txBox="1">
            <a:spLocks/>
          </p:cNvSpPr>
          <p:nvPr/>
        </p:nvSpPr>
        <p:spPr>
          <a:xfrm>
            <a:off x="1773044" y="877538"/>
            <a:ext cx="5093676" cy="437448"/>
          </a:xfrm>
          <a:prstGeom prst="rect">
            <a:avLst/>
          </a:prstGeom>
          <a:solidFill>
            <a:schemeClr val="accent1">
              <a:lumMod val="75000"/>
            </a:schemeClr>
          </a:solidFill>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fontAlgn="base"/>
            <a:r>
              <a:rPr lang="es-MX" sz="2400" b="1" dirty="0">
                <a:solidFill>
                  <a:schemeClr val="bg1"/>
                </a:solidFill>
              </a:rPr>
              <a:t>Ganancia de información</a:t>
            </a:r>
          </a:p>
        </p:txBody>
      </p:sp>
      <p:grpSp>
        <p:nvGrpSpPr>
          <p:cNvPr id="216" name="Google Shape;4462;p39"/>
          <p:cNvGrpSpPr/>
          <p:nvPr/>
        </p:nvGrpSpPr>
        <p:grpSpPr>
          <a:xfrm>
            <a:off x="880836" y="1472943"/>
            <a:ext cx="3091927" cy="3657163"/>
            <a:chOff x="1288467" y="910975"/>
            <a:chExt cx="397958" cy="481374"/>
          </a:xfrm>
          <a:solidFill>
            <a:schemeClr val="accent6">
              <a:lumMod val="40000"/>
              <a:lumOff val="60000"/>
            </a:schemeClr>
          </a:solidFill>
        </p:grpSpPr>
        <p:sp>
          <p:nvSpPr>
            <p:cNvPr id="217" name="Google Shape;4463;p39"/>
            <p:cNvSpPr/>
            <p:nvPr/>
          </p:nvSpPr>
          <p:spPr>
            <a:xfrm>
              <a:off x="1288467" y="928274"/>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4">
                      <a:lumMod val="60000"/>
                      <a:lumOff val="40000"/>
                    </a:schemeClr>
                  </a:solidFill>
                </a:ln>
                <a:solidFill>
                  <a:schemeClr val="accent4">
                    <a:lumMod val="60000"/>
                    <a:lumOff val="40000"/>
                  </a:schemeClr>
                </a:solidFill>
              </a:endParaRPr>
            </a:p>
          </p:txBody>
        </p:sp>
        <p:sp>
          <p:nvSpPr>
            <p:cNvPr id="218" name="Google Shape;4464;p3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4">
                      <a:lumMod val="60000"/>
                      <a:lumOff val="40000"/>
                    </a:schemeClr>
                  </a:solidFill>
                </a:ln>
                <a:solidFill>
                  <a:schemeClr val="accent4">
                    <a:lumMod val="60000"/>
                    <a:lumOff val="40000"/>
                  </a:schemeClr>
                </a:solidFill>
              </a:endParaRPr>
            </a:p>
          </p:txBody>
        </p:sp>
        <p:sp>
          <p:nvSpPr>
            <p:cNvPr id="219" name="Google Shape;4465;p3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4">
                      <a:lumMod val="60000"/>
                      <a:lumOff val="40000"/>
                    </a:schemeClr>
                  </a:solidFill>
                </a:ln>
                <a:solidFill>
                  <a:schemeClr val="accent4">
                    <a:lumMod val="60000"/>
                    <a:lumOff val="40000"/>
                  </a:schemeClr>
                </a:solidFill>
              </a:endParaRPr>
            </a:p>
          </p:txBody>
        </p:sp>
      </p:grpSp>
      <p:sp>
        <p:nvSpPr>
          <p:cNvPr id="3" name="CuadroTexto 2"/>
          <p:cNvSpPr txBox="1"/>
          <p:nvPr/>
        </p:nvSpPr>
        <p:spPr>
          <a:xfrm>
            <a:off x="1176439" y="2201632"/>
            <a:ext cx="2728471" cy="2708434"/>
          </a:xfrm>
          <a:prstGeom prst="rect">
            <a:avLst/>
          </a:prstGeom>
          <a:noFill/>
        </p:spPr>
        <p:txBody>
          <a:bodyPr wrap="square" rtlCol="0">
            <a:spAutoFit/>
          </a:bodyPr>
          <a:lstStyle/>
          <a:p>
            <a:pPr algn="just"/>
            <a:r>
              <a:rPr lang="es-MX" sz="1700" dirty="0"/>
              <a:t>Cuando usamos un nodo de un árbol de decisión para particionar las instancias de formación en subconjuntos más pequeños, la entropía cambia. La ganancia de información es una medida de este cambio en la entropía. </a:t>
            </a:r>
            <a:endParaRPr lang="es-HN" sz="1700" dirty="0"/>
          </a:p>
        </p:txBody>
      </p:sp>
      <p:sp>
        <p:nvSpPr>
          <p:cNvPr id="4" name="Rectángulo 3"/>
          <p:cNvSpPr/>
          <p:nvPr/>
        </p:nvSpPr>
        <p:spPr>
          <a:xfrm>
            <a:off x="4560849" y="1851102"/>
            <a:ext cx="4070324" cy="5951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HN"/>
          </a:p>
        </p:txBody>
      </p:sp>
      <p:sp>
        <p:nvSpPr>
          <p:cNvPr id="5" name="CuadroTexto 4"/>
          <p:cNvSpPr txBox="1"/>
          <p:nvPr/>
        </p:nvSpPr>
        <p:spPr>
          <a:xfrm>
            <a:off x="4695936" y="1904114"/>
            <a:ext cx="3935237" cy="523220"/>
          </a:xfrm>
          <a:prstGeom prst="rect">
            <a:avLst/>
          </a:prstGeom>
          <a:noFill/>
        </p:spPr>
        <p:txBody>
          <a:bodyPr wrap="square" rtlCol="0">
            <a:spAutoFit/>
          </a:bodyPr>
          <a:lstStyle/>
          <a:p>
            <a:r>
              <a:rPr lang="es-MX" dirty="0" smtClean="0"/>
              <a:t>Comenzar </a:t>
            </a:r>
            <a:r>
              <a:rPr lang="es-MX" dirty="0"/>
              <a:t>con todas las instancias de formación asociadas a la raíz del nodo.</a:t>
            </a:r>
            <a:endParaRPr lang="es-HN" dirty="0"/>
          </a:p>
        </p:txBody>
      </p:sp>
      <p:sp>
        <p:nvSpPr>
          <p:cNvPr id="223" name="Rectángulo 222"/>
          <p:cNvSpPr/>
          <p:nvPr/>
        </p:nvSpPr>
        <p:spPr>
          <a:xfrm>
            <a:off x="4566828" y="2694986"/>
            <a:ext cx="4070324" cy="5951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HN"/>
          </a:p>
        </p:txBody>
      </p:sp>
      <p:sp>
        <p:nvSpPr>
          <p:cNvPr id="224" name="CuadroTexto 223"/>
          <p:cNvSpPr txBox="1"/>
          <p:nvPr/>
        </p:nvSpPr>
        <p:spPr>
          <a:xfrm>
            <a:off x="4701915" y="2747998"/>
            <a:ext cx="3935237" cy="523220"/>
          </a:xfrm>
          <a:prstGeom prst="rect">
            <a:avLst/>
          </a:prstGeom>
          <a:noFill/>
        </p:spPr>
        <p:txBody>
          <a:bodyPr wrap="square" rtlCol="0">
            <a:spAutoFit/>
          </a:bodyPr>
          <a:lstStyle/>
          <a:p>
            <a:r>
              <a:rPr lang="es-HN" dirty="0"/>
              <a:t>Utilizar la ganancia de información para elegir que atributo etiquetar cada nodo con cual</a:t>
            </a:r>
            <a:r>
              <a:rPr lang="es-HN" dirty="0" smtClean="0"/>
              <a:t>.</a:t>
            </a:r>
            <a:endParaRPr lang="es-HN" dirty="0"/>
          </a:p>
        </p:txBody>
      </p:sp>
      <p:sp>
        <p:nvSpPr>
          <p:cNvPr id="225" name="Rectángulo 224"/>
          <p:cNvSpPr/>
          <p:nvPr/>
        </p:nvSpPr>
        <p:spPr>
          <a:xfrm>
            <a:off x="4588236" y="3497651"/>
            <a:ext cx="4070324" cy="66096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HN"/>
          </a:p>
        </p:txBody>
      </p:sp>
      <p:sp>
        <p:nvSpPr>
          <p:cNvPr id="226" name="CuadroTexto 225"/>
          <p:cNvSpPr txBox="1"/>
          <p:nvPr/>
        </p:nvSpPr>
        <p:spPr>
          <a:xfrm>
            <a:off x="4702942" y="3483492"/>
            <a:ext cx="3935237" cy="738664"/>
          </a:xfrm>
          <a:prstGeom prst="rect">
            <a:avLst/>
          </a:prstGeom>
          <a:noFill/>
        </p:spPr>
        <p:txBody>
          <a:bodyPr wrap="square" rtlCol="0">
            <a:spAutoFit/>
          </a:bodyPr>
          <a:lstStyle/>
          <a:p>
            <a:r>
              <a:rPr lang="es-HN" dirty="0"/>
              <a:t>Construir recursivamente cada subárbol en el subconjunto de instancias de capacitación que se </a:t>
            </a:r>
            <a:r>
              <a:rPr lang="es-HN" dirty="0" smtClean="0"/>
              <a:t>clasificarían</a:t>
            </a:r>
            <a:endParaRPr lang="es-H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23" grpId="0" animBg="1"/>
      <p:bldP spid="224" grpId="0"/>
      <p:bldP spid="225" grpId="0" animBg="1"/>
      <p:bldP spid="2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7" name="Google Shape;1747;p3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748" name="Google Shape;1748;p30"/>
          <p:cNvGrpSpPr/>
          <p:nvPr/>
        </p:nvGrpSpPr>
        <p:grpSpPr>
          <a:xfrm>
            <a:off x="7694342" y="0"/>
            <a:ext cx="1272330" cy="1539544"/>
            <a:chOff x="2181300" y="231400"/>
            <a:chExt cx="4262637" cy="4762499"/>
          </a:xfrm>
        </p:grpSpPr>
        <p:sp>
          <p:nvSpPr>
            <p:cNvPr id="1749" name="Google Shape;1749;p30"/>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30"/>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751;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30"/>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30"/>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4" name="Google Shape;1754;p30"/>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30"/>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30"/>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7" name="Google Shape;1757;p30"/>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30"/>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9" name="Google Shape;1759;p30"/>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0" name="Google Shape;1760;p30"/>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30"/>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30"/>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30"/>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30"/>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5" name="Google Shape;1765;p30"/>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6" name="Google Shape;1766;p30"/>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30"/>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8" name="Google Shape;1768;p30"/>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9" name="Google Shape;1769;p30"/>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30"/>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1" name="Google Shape;1771;p30"/>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30"/>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30"/>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4" name="Google Shape;1774;p30"/>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5" name="Google Shape;1775;p30"/>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30"/>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7" name="Google Shape;1777;p30"/>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1778;p30"/>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30"/>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0" name="Google Shape;1780;p30"/>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1781;p30"/>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30"/>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1783;p30"/>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4" name="Google Shape;1784;p30"/>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30"/>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6" name="Google Shape;1786;p30"/>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87" name="Google Shape;1787;p30"/>
            <p:cNvGrpSpPr/>
            <p:nvPr/>
          </p:nvGrpSpPr>
          <p:grpSpPr>
            <a:xfrm>
              <a:off x="3103642" y="4105408"/>
              <a:ext cx="746807" cy="516445"/>
              <a:chOff x="4884742" y="4921758"/>
              <a:chExt cx="746807" cy="516445"/>
            </a:xfrm>
          </p:grpSpPr>
          <p:sp>
            <p:nvSpPr>
              <p:cNvPr id="1788" name="Google Shape;1788;p30"/>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9" name="Google Shape;1789;p30"/>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0" name="Google Shape;1790;p30"/>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1" name="Google Shape;1791;p30"/>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30"/>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1793;p30"/>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4" name="Google Shape;1794;p30"/>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30"/>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1796;p30"/>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1797;p30"/>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30"/>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1799;p30"/>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0" name="Google Shape;1800;p30"/>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0"/>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0"/>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0"/>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0"/>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5" name="Google Shape;1805;p30"/>
            <p:cNvGrpSpPr/>
            <p:nvPr/>
          </p:nvGrpSpPr>
          <p:grpSpPr>
            <a:xfrm>
              <a:off x="3213031" y="4002823"/>
              <a:ext cx="664504" cy="467011"/>
              <a:chOff x="4994131" y="4819173"/>
              <a:chExt cx="664504" cy="467011"/>
            </a:xfrm>
          </p:grpSpPr>
          <p:sp>
            <p:nvSpPr>
              <p:cNvPr id="1806" name="Google Shape;1806;p30"/>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1807;p30"/>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0"/>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0"/>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0"/>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0"/>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0"/>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3" name="Google Shape;1813;p30"/>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30"/>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0"/>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0"/>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0"/>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0"/>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0"/>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1820;p30"/>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1821;p30"/>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2" name="Google Shape;1822;p30"/>
            <p:cNvGrpSpPr/>
            <p:nvPr/>
          </p:nvGrpSpPr>
          <p:grpSpPr>
            <a:xfrm>
              <a:off x="3192597" y="3904144"/>
              <a:ext cx="664599" cy="467011"/>
              <a:chOff x="4973697" y="4720494"/>
              <a:chExt cx="664599" cy="467011"/>
            </a:xfrm>
          </p:grpSpPr>
          <p:sp>
            <p:nvSpPr>
              <p:cNvPr id="1823" name="Google Shape;1823;p30"/>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4" name="Google Shape;1824;p30"/>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30"/>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1826;p30"/>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1827;p30"/>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30"/>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1829;p30"/>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1830;p30"/>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30"/>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1832;p30"/>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1833;p30"/>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30"/>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30"/>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30"/>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30"/>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30"/>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9" name="Google Shape;1839;p30"/>
            <p:cNvGrpSpPr/>
            <p:nvPr/>
          </p:nvGrpSpPr>
          <p:grpSpPr>
            <a:xfrm>
              <a:off x="3220919" y="3808894"/>
              <a:ext cx="664504" cy="467011"/>
              <a:chOff x="5002019" y="4625244"/>
              <a:chExt cx="664504" cy="467011"/>
            </a:xfrm>
          </p:grpSpPr>
          <p:sp>
            <p:nvSpPr>
              <p:cNvPr id="1840" name="Google Shape;1840;p30"/>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30"/>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30"/>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1843;p30"/>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4" name="Google Shape;1844;p30"/>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5" name="Google Shape;1845;p30"/>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6" name="Google Shape;1846;p30"/>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30"/>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8" name="Google Shape;1848;p30"/>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9" name="Google Shape;1849;p30"/>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30"/>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30"/>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2" name="Google Shape;1852;p30"/>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30"/>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30"/>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30"/>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6" name="Google Shape;1856;p30"/>
            <p:cNvGrpSpPr/>
            <p:nvPr/>
          </p:nvGrpSpPr>
          <p:grpSpPr>
            <a:xfrm>
              <a:off x="3200486" y="3710215"/>
              <a:ext cx="664598" cy="467011"/>
              <a:chOff x="4981586" y="4526565"/>
              <a:chExt cx="664598" cy="467011"/>
            </a:xfrm>
          </p:grpSpPr>
          <p:sp>
            <p:nvSpPr>
              <p:cNvPr id="1857" name="Google Shape;1857;p30"/>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30"/>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30"/>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30"/>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30"/>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30"/>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30"/>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30"/>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30"/>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30"/>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30"/>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30"/>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30"/>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30"/>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30"/>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30"/>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3" name="Google Shape;1873;p30"/>
            <p:cNvGrpSpPr/>
            <p:nvPr/>
          </p:nvGrpSpPr>
          <p:grpSpPr>
            <a:xfrm>
              <a:off x="2181300" y="4477454"/>
              <a:ext cx="746806" cy="516445"/>
              <a:chOff x="3962400" y="5293804"/>
              <a:chExt cx="746806" cy="516445"/>
            </a:xfrm>
          </p:grpSpPr>
          <p:sp>
            <p:nvSpPr>
              <p:cNvPr id="1874" name="Google Shape;1874;p30"/>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5" name="Google Shape;1875;p30"/>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6" name="Google Shape;1876;p30"/>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30"/>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30"/>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9" name="Google Shape;1879;p30"/>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30"/>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1" name="Google Shape;1881;p30"/>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2" name="Google Shape;1882;p30"/>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30"/>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4" name="Google Shape;1884;p30"/>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5" name="Google Shape;1885;p30"/>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30"/>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7" name="Google Shape;1887;p30"/>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8" name="Google Shape;1888;p30"/>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30"/>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0" name="Google Shape;1890;p30"/>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1" name="Google Shape;1891;p30"/>
            <p:cNvGrpSpPr/>
            <p:nvPr/>
          </p:nvGrpSpPr>
          <p:grpSpPr>
            <a:xfrm>
              <a:off x="2290688" y="4374965"/>
              <a:ext cx="664599" cy="467010"/>
              <a:chOff x="4071788" y="5191315"/>
              <a:chExt cx="664599" cy="467010"/>
            </a:xfrm>
          </p:grpSpPr>
          <p:sp>
            <p:nvSpPr>
              <p:cNvPr id="1892" name="Google Shape;1892;p30"/>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3" name="Google Shape;1893;p30"/>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4" name="Google Shape;1894;p30"/>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30"/>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6" name="Google Shape;1896;p30"/>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7" name="Google Shape;1897;p30"/>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30"/>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9" name="Google Shape;1899;p30"/>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0" name="Google Shape;1900;p30"/>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30"/>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2" name="Google Shape;1902;p30"/>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3" name="Google Shape;1903;p30"/>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30"/>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30"/>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30"/>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30"/>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8" name="Google Shape;1908;p30"/>
            <p:cNvGrpSpPr/>
            <p:nvPr/>
          </p:nvGrpSpPr>
          <p:grpSpPr>
            <a:xfrm>
              <a:off x="3915836" y="4477454"/>
              <a:ext cx="746806" cy="516445"/>
              <a:chOff x="5696936" y="5293804"/>
              <a:chExt cx="746806" cy="516445"/>
            </a:xfrm>
          </p:grpSpPr>
          <p:sp>
            <p:nvSpPr>
              <p:cNvPr id="1909" name="Google Shape;1909;p30"/>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30"/>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30"/>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912;p30"/>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30"/>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4" name="Google Shape;1914;p30"/>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5" name="Google Shape;1915;p30"/>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30"/>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30"/>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30"/>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30"/>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30"/>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1" name="Google Shape;1921;p30"/>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30"/>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3" name="Google Shape;1923;p30"/>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4" name="Google Shape;1924;p30"/>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30"/>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26" name="Google Shape;1926;p30"/>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0"/>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0"/>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0"/>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0"/>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0"/>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30"/>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30"/>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0"/>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30"/>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30"/>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937;p30"/>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8" name="Google Shape;1938;p30"/>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30"/>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0" name="Google Shape;1940;p30"/>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1" name="Google Shape;1941;p30"/>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30"/>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3" name="Google Shape;1943;p30"/>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944;p30"/>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30"/>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6" name="Google Shape;1946;p30"/>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947;p30"/>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30"/>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9" name="Google Shape;1949;p30"/>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950;p30"/>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30"/>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2" name="Google Shape;1952;p30"/>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3" name="Google Shape;1953;p30"/>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30"/>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5" name="Google Shape;1955;p30"/>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956" name="Google Shape;1956;p30" title="Chart"/>
          <p:cNvPicPr preferRelativeResize="0"/>
          <p:nvPr/>
        </p:nvPicPr>
        <p:blipFill>
          <a:blip r:embed="rId3">
            <a:alphaModFix/>
          </a:blip>
          <a:stretch>
            <a:fillRect/>
          </a:stretch>
        </p:blipFill>
        <p:spPr>
          <a:xfrm rot="16200000">
            <a:off x="7576228" y="3759239"/>
            <a:ext cx="680935" cy="2099951"/>
          </a:xfrm>
          <a:prstGeom prst="rect">
            <a:avLst/>
          </a:prstGeom>
          <a:noFill/>
          <a:ln>
            <a:noFill/>
          </a:ln>
        </p:spPr>
      </p:pic>
      <p:sp>
        <p:nvSpPr>
          <p:cNvPr id="214" name="Google Shape;343;p13"/>
          <p:cNvSpPr txBox="1">
            <a:spLocks/>
          </p:cNvSpPr>
          <p:nvPr/>
        </p:nvSpPr>
        <p:spPr>
          <a:xfrm>
            <a:off x="264988" y="98785"/>
            <a:ext cx="3701268" cy="66825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s-MX" sz="3200" b="1" dirty="0" smtClean="0">
                <a:solidFill>
                  <a:schemeClr val="accent1">
                    <a:lumMod val="75000"/>
                  </a:schemeClr>
                </a:solidFill>
              </a:rPr>
              <a:t>Árbol de decisión</a:t>
            </a:r>
            <a:endParaRPr lang="es-MX" sz="3200" b="1" dirty="0">
              <a:solidFill>
                <a:schemeClr val="accent1">
                  <a:lumMod val="75000"/>
                </a:schemeClr>
              </a:solidFill>
            </a:endParaRPr>
          </a:p>
        </p:txBody>
      </p:sp>
      <p:sp>
        <p:nvSpPr>
          <p:cNvPr id="215" name="Google Shape;343;p13"/>
          <p:cNvSpPr txBox="1">
            <a:spLocks/>
          </p:cNvSpPr>
          <p:nvPr/>
        </p:nvSpPr>
        <p:spPr>
          <a:xfrm>
            <a:off x="1773044" y="877538"/>
            <a:ext cx="5093676" cy="437448"/>
          </a:xfrm>
          <a:prstGeom prst="rect">
            <a:avLst/>
          </a:prstGeom>
          <a:solidFill>
            <a:schemeClr val="accent1">
              <a:lumMod val="75000"/>
            </a:schemeClr>
          </a:solidFill>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fontAlgn="base"/>
            <a:r>
              <a:rPr lang="es-MX" sz="2400" b="1" dirty="0">
                <a:solidFill>
                  <a:schemeClr val="bg1"/>
                </a:solidFill>
              </a:rPr>
              <a:t>Índice de </a:t>
            </a:r>
            <a:r>
              <a:rPr lang="es-MX" sz="2400" b="1" dirty="0" err="1" smtClean="0">
                <a:solidFill>
                  <a:schemeClr val="bg1"/>
                </a:solidFill>
              </a:rPr>
              <a:t>Gini</a:t>
            </a:r>
            <a:endParaRPr lang="es-MX" sz="2400" b="1" dirty="0">
              <a:solidFill>
                <a:schemeClr val="bg1"/>
              </a:solidFill>
            </a:endParaRPr>
          </a:p>
        </p:txBody>
      </p:sp>
      <p:grpSp>
        <p:nvGrpSpPr>
          <p:cNvPr id="216" name="Google Shape;4462;p39"/>
          <p:cNvGrpSpPr/>
          <p:nvPr/>
        </p:nvGrpSpPr>
        <p:grpSpPr>
          <a:xfrm>
            <a:off x="2958589" y="1496929"/>
            <a:ext cx="3091927" cy="3657163"/>
            <a:chOff x="1288467" y="910975"/>
            <a:chExt cx="397958" cy="481374"/>
          </a:xfrm>
          <a:solidFill>
            <a:schemeClr val="accent6">
              <a:lumMod val="40000"/>
              <a:lumOff val="60000"/>
            </a:schemeClr>
          </a:solidFill>
        </p:grpSpPr>
        <p:sp>
          <p:nvSpPr>
            <p:cNvPr id="217" name="Google Shape;4463;p39"/>
            <p:cNvSpPr/>
            <p:nvPr/>
          </p:nvSpPr>
          <p:spPr>
            <a:xfrm>
              <a:off x="1288467" y="928274"/>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4">
                      <a:lumMod val="60000"/>
                      <a:lumOff val="40000"/>
                    </a:schemeClr>
                  </a:solidFill>
                </a:ln>
                <a:solidFill>
                  <a:schemeClr val="accent4">
                    <a:lumMod val="60000"/>
                    <a:lumOff val="40000"/>
                  </a:schemeClr>
                </a:solidFill>
              </a:endParaRPr>
            </a:p>
          </p:txBody>
        </p:sp>
        <p:sp>
          <p:nvSpPr>
            <p:cNvPr id="218" name="Google Shape;4464;p3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4">
                      <a:lumMod val="60000"/>
                      <a:lumOff val="40000"/>
                    </a:schemeClr>
                  </a:solidFill>
                </a:ln>
                <a:solidFill>
                  <a:schemeClr val="accent4">
                    <a:lumMod val="60000"/>
                    <a:lumOff val="40000"/>
                  </a:schemeClr>
                </a:solidFill>
              </a:endParaRPr>
            </a:p>
          </p:txBody>
        </p:sp>
        <p:sp>
          <p:nvSpPr>
            <p:cNvPr id="219" name="Google Shape;4465;p3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accent4">
                      <a:lumMod val="60000"/>
                      <a:lumOff val="40000"/>
                    </a:schemeClr>
                  </a:solidFill>
                </a:ln>
                <a:solidFill>
                  <a:schemeClr val="accent4">
                    <a:lumMod val="60000"/>
                    <a:lumOff val="40000"/>
                  </a:schemeClr>
                </a:solidFill>
              </a:endParaRPr>
            </a:p>
          </p:txBody>
        </p:sp>
      </p:grpSp>
      <p:sp>
        <p:nvSpPr>
          <p:cNvPr id="3" name="CuadroTexto 2"/>
          <p:cNvSpPr txBox="1"/>
          <p:nvPr/>
        </p:nvSpPr>
        <p:spPr>
          <a:xfrm>
            <a:off x="3299549" y="2192637"/>
            <a:ext cx="2728471" cy="2862322"/>
          </a:xfrm>
          <a:prstGeom prst="rect">
            <a:avLst/>
          </a:prstGeom>
          <a:noFill/>
        </p:spPr>
        <p:txBody>
          <a:bodyPr wrap="square" rtlCol="0">
            <a:spAutoFit/>
          </a:bodyPr>
          <a:lstStyle/>
          <a:p>
            <a:pPr algn="just"/>
            <a:r>
              <a:rPr lang="es-HN" sz="1800" dirty="0"/>
              <a:t>Es una métrica para medir la frecuencia con la que un elemento elegido al azar seria identificado incorrectamente. Esto significa que se debe preferir un atributo con un índice de </a:t>
            </a:r>
            <a:r>
              <a:rPr lang="es-HN" sz="1800" dirty="0" err="1"/>
              <a:t>G</a:t>
            </a:r>
            <a:r>
              <a:rPr lang="es-HN" sz="1800" dirty="0" err="1" smtClean="0"/>
              <a:t>ini</a:t>
            </a:r>
            <a:r>
              <a:rPr lang="es-HN" sz="1800" dirty="0" smtClean="0"/>
              <a:t> </a:t>
            </a:r>
            <a:r>
              <a:rPr lang="es-HN" sz="1800" dirty="0"/>
              <a:t>más </a:t>
            </a:r>
            <a:r>
              <a:rPr lang="es-HN" sz="1800" dirty="0" smtClean="0"/>
              <a:t>bajo.</a:t>
            </a:r>
            <a:endParaRPr lang="es-HN" sz="1700" dirty="0"/>
          </a:p>
        </p:txBody>
      </p:sp>
    </p:spTree>
    <p:extLst>
      <p:ext uri="{BB962C8B-B14F-4D97-AF65-F5344CB8AC3E}">
        <p14:creationId xmlns:p14="http://schemas.microsoft.com/office/powerpoint/2010/main" val="1802391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7" name="Google Shape;1747;p3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214" name="Google Shape;343;p13"/>
          <p:cNvSpPr txBox="1">
            <a:spLocks/>
          </p:cNvSpPr>
          <p:nvPr/>
        </p:nvSpPr>
        <p:spPr>
          <a:xfrm>
            <a:off x="264988" y="98785"/>
            <a:ext cx="3701268" cy="66825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s-MX" sz="3200" b="1" dirty="0" smtClean="0">
                <a:solidFill>
                  <a:schemeClr val="accent1">
                    <a:lumMod val="75000"/>
                  </a:schemeClr>
                </a:solidFill>
              </a:rPr>
              <a:t>Árbol de decisión</a:t>
            </a:r>
            <a:endParaRPr lang="es-MX" sz="3200" b="1" dirty="0">
              <a:solidFill>
                <a:schemeClr val="accent1">
                  <a:lumMod val="75000"/>
                </a:schemeClr>
              </a:solidFill>
            </a:endParaRPr>
          </a:p>
        </p:txBody>
      </p:sp>
      <p:sp>
        <p:nvSpPr>
          <p:cNvPr id="215" name="Google Shape;343;p13"/>
          <p:cNvSpPr txBox="1">
            <a:spLocks/>
          </p:cNvSpPr>
          <p:nvPr/>
        </p:nvSpPr>
        <p:spPr>
          <a:xfrm>
            <a:off x="1773044" y="877538"/>
            <a:ext cx="5093676" cy="437448"/>
          </a:xfrm>
          <a:prstGeom prst="rect">
            <a:avLst/>
          </a:prstGeom>
          <a:solidFill>
            <a:schemeClr val="accent1">
              <a:lumMod val="75000"/>
            </a:schemeClr>
          </a:solidFill>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fontAlgn="base"/>
            <a:r>
              <a:rPr lang="es-MX" sz="2400" b="1" dirty="0" smtClean="0">
                <a:solidFill>
                  <a:schemeClr val="bg1"/>
                </a:solidFill>
              </a:rPr>
              <a:t>Ventajas</a:t>
            </a:r>
            <a:endParaRPr lang="es-MX" sz="2400" b="1" dirty="0">
              <a:solidFill>
                <a:schemeClr val="bg1"/>
              </a:solidFill>
            </a:endParaRPr>
          </a:p>
        </p:txBody>
      </p:sp>
      <p:grpSp>
        <p:nvGrpSpPr>
          <p:cNvPr id="220" name="Google Shape;744;p18"/>
          <p:cNvGrpSpPr/>
          <p:nvPr/>
        </p:nvGrpSpPr>
        <p:grpSpPr>
          <a:xfrm>
            <a:off x="7005974" y="42423"/>
            <a:ext cx="2099951" cy="2267434"/>
            <a:chOff x="2152750" y="190500"/>
            <a:chExt cx="4293756" cy="4762499"/>
          </a:xfrm>
        </p:grpSpPr>
        <p:sp>
          <p:nvSpPr>
            <p:cNvPr id="221"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5" name="Google Shape;819;p18"/>
            <p:cNvGrpSpPr/>
            <p:nvPr/>
          </p:nvGrpSpPr>
          <p:grpSpPr>
            <a:xfrm>
              <a:off x="3923682" y="3244965"/>
              <a:ext cx="195764" cy="131404"/>
              <a:chOff x="5733332" y="4102215"/>
              <a:chExt cx="195764" cy="131404"/>
            </a:xfrm>
          </p:grpSpPr>
          <p:sp>
            <p:nvSpPr>
              <p:cNvPr id="3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 name="Google Shape;829;p18"/>
            <p:cNvGrpSpPr/>
            <p:nvPr/>
          </p:nvGrpSpPr>
          <p:grpSpPr>
            <a:xfrm flipH="1">
              <a:off x="3829267" y="2465054"/>
              <a:ext cx="683694" cy="518573"/>
              <a:chOff x="6621095" y="1452181"/>
              <a:chExt cx="330894" cy="250785"/>
            </a:xfrm>
          </p:grpSpPr>
          <p:sp>
            <p:nvSpPr>
              <p:cNvPr id="315"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7"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9" name="Rectángulo 328"/>
          <p:cNvSpPr/>
          <p:nvPr/>
        </p:nvSpPr>
        <p:spPr>
          <a:xfrm>
            <a:off x="1170878" y="1649664"/>
            <a:ext cx="6134229" cy="6609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HN"/>
          </a:p>
        </p:txBody>
      </p:sp>
      <p:sp>
        <p:nvSpPr>
          <p:cNvPr id="330" name="CuadroTexto 329"/>
          <p:cNvSpPr txBox="1"/>
          <p:nvPr/>
        </p:nvSpPr>
        <p:spPr>
          <a:xfrm>
            <a:off x="1303611" y="1713977"/>
            <a:ext cx="5930645" cy="523220"/>
          </a:xfrm>
          <a:prstGeom prst="rect">
            <a:avLst/>
          </a:prstGeom>
          <a:noFill/>
        </p:spPr>
        <p:txBody>
          <a:bodyPr wrap="square" rtlCol="0">
            <a:spAutoFit/>
          </a:bodyPr>
          <a:lstStyle/>
          <a:p>
            <a:pPr lvl="0" algn="just"/>
            <a:r>
              <a:rPr lang="es-HN" dirty="0"/>
              <a:t>Los arboles de decisión son fáciles de interpretar y visualizar y pueden capturar fácilmente patrones no lineales.</a:t>
            </a:r>
          </a:p>
        </p:txBody>
      </p:sp>
      <p:sp>
        <p:nvSpPr>
          <p:cNvPr id="331" name="Rectángulo 330"/>
          <p:cNvSpPr/>
          <p:nvPr/>
        </p:nvSpPr>
        <p:spPr>
          <a:xfrm>
            <a:off x="1169372" y="2472668"/>
            <a:ext cx="6134229" cy="6609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HN"/>
          </a:p>
        </p:txBody>
      </p:sp>
      <p:sp>
        <p:nvSpPr>
          <p:cNvPr id="332" name="CuadroTexto 331"/>
          <p:cNvSpPr txBox="1"/>
          <p:nvPr/>
        </p:nvSpPr>
        <p:spPr>
          <a:xfrm>
            <a:off x="1302105" y="2536981"/>
            <a:ext cx="5930645" cy="523220"/>
          </a:xfrm>
          <a:prstGeom prst="rect">
            <a:avLst/>
          </a:prstGeom>
          <a:noFill/>
        </p:spPr>
        <p:txBody>
          <a:bodyPr wrap="square" rtlCol="0">
            <a:spAutoFit/>
          </a:bodyPr>
          <a:lstStyle/>
          <a:p>
            <a:pPr lvl="0" algn="just"/>
            <a:r>
              <a:rPr lang="es-HN" dirty="0"/>
              <a:t>Requiere menos procesamiento de datos por parte del usuario, por ejemplo, no es necesario normalizar una columna.</a:t>
            </a:r>
          </a:p>
        </p:txBody>
      </p:sp>
      <p:sp>
        <p:nvSpPr>
          <p:cNvPr id="333" name="Rectángulo 332"/>
          <p:cNvSpPr/>
          <p:nvPr/>
        </p:nvSpPr>
        <p:spPr>
          <a:xfrm>
            <a:off x="1182153" y="3296447"/>
            <a:ext cx="6134229" cy="80297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HN"/>
          </a:p>
        </p:txBody>
      </p:sp>
      <p:sp>
        <p:nvSpPr>
          <p:cNvPr id="334" name="CuadroTexto 333"/>
          <p:cNvSpPr txBox="1"/>
          <p:nvPr/>
        </p:nvSpPr>
        <p:spPr>
          <a:xfrm>
            <a:off x="1314886" y="3360761"/>
            <a:ext cx="5930645" cy="738664"/>
          </a:xfrm>
          <a:prstGeom prst="rect">
            <a:avLst/>
          </a:prstGeom>
          <a:noFill/>
        </p:spPr>
        <p:txBody>
          <a:bodyPr wrap="square" rtlCol="0">
            <a:spAutoFit/>
          </a:bodyPr>
          <a:lstStyle/>
          <a:p>
            <a:pPr lvl="0" algn="just"/>
            <a:r>
              <a:rPr lang="es-HN" dirty="0"/>
              <a:t>Se puede utilizar para ingeniería de características, como las predicciones de valores perdidos, adecuada para la selección de variables.</a:t>
            </a:r>
          </a:p>
        </p:txBody>
      </p:sp>
      <p:sp>
        <p:nvSpPr>
          <p:cNvPr id="335" name="Rectángulo 334"/>
          <p:cNvSpPr/>
          <p:nvPr/>
        </p:nvSpPr>
        <p:spPr>
          <a:xfrm>
            <a:off x="1169372" y="4199252"/>
            <a:ext cx="6134229" cy="6609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HN"/>
          </a:p>
        </p:txBody>
      </p:sp>
      <p:sp>
        <p:nvSpPr>
          <p:cNvPr id="336" name="CuadroTexto 335"/>
          <p:cNvSpPr txBox="1"/>
          <p:nvPr/>
        </p:nvSpPr>
        <p:spPr>
          <a:xfrm>
            <a:off x="1302105" y="4263565"/>
            <a:ext cx="5930645" cy="523220"/>
          </a:xfrm>
          <a:prstGeom prst="rect">
            <a:avLst/>
          </a:prstGeom>
          <a:noFill/>
        </p:spPr>
        <p:txBody>
          <a:bodyPr wrap="square" rtlCol="0">
            <a:spAutoFit/>
          </a:bodyPr>
          <a:lstStyle/>
          <a:p>
            <a:pPr lvl="0"/>
            <a:r>
              <a:rPr lang="es-HN" dirty="0" smtClean="0"/>
              <a:t>El árbol </a:t>
            </a:r>
            <a:r>
              <a:rPr lang="es-HN" dirty="0"/>
              <a:t>de decisión no tiene suposiciones sobre la distribución debido a la naturaleza no paramétrica del algoritmo.</a:t>
            </a:r>
          </a:p>
        </p:txBody>
      </p:sp>
    </p:spTree>
    <p:extLst>
      <p:ext uri="{BB962C8B-B14F-4D97-AF65-F5344CB8AC3E}">
        <p14:creationId xmlns:p14="http://schemas.microsoft.com/office/powerpoint/2010/main" val="388164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animBg="1"/>
      <p:bldP spid="330" grpId="0"/>
      <p:bldP spid="331" grpId="0" animBg="1"/>
      <p:bldP spid="332" grpId="0"/>
      <p:bldP spid="333" grpId="0" animBg="1"/>
      <p:bldP spid="334" grpId="0"/>
      <p:bldP spid="335" grpId="0" animBg="1"/>
      <p:bldP spid="336" grpId="0"/>
    </p:bld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2857</TotalTime>
  <Words>765</Words>
  <Application>Microsoft Office PowerPoint</Application>
  <PresentationFormat>Presentación en pantalla (16:9)</PresentationFormat>
  <Paragraphs>133</Paragraphs>
  <Slides>16</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Barlow</vt:lpstr>
      <vt:lpstr>Raleway SemiBold</vt:lpstr>
      <vt:lpstr>Calibri</vt:lpstr>
      <vt:lpstr>Barlow Light</vt:lpstr>
      <vt:lpstr>Gaoler template</vt:lpstr>
      <vt:lpstr>MACHINE LEARNING</vt:lpstr>
      <vt:lpstr>Árbol de decisión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Bosque aleatorio</vt:lpstr>
      <vt:lpstr>Bosque aleatorio</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NOHEMY</dc:creator>
  <cp:lastModifiedBy>Nohemy Lemus</cp:lastModifiedBy>
  <cp:revision>42</cp:revision>
  <dcterms:modified xsi:type="dcterms:W3CDTF">2020-04-11T21:49:12Z</dcterms:modified>
</cp:coreProperties>
</file>