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>
        <p:scale>
          <a:sx n="75" d="100"/>
          <a:sy n="75" d="100"/>
        </p:scale>
        <p:origin x="1662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19D18-63E7-4A1A-BEEA-B02C97CA3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038EAE-A3A2-43F6-A2A3-71F4CE0E2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513BC2-11F9-4E27-9136-07A8B5DA3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7D0B-639C-448C-9D98-8F2E25EFAC28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D26EAD-2FD7-405B-8C0B-FC531A15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7B7076-B522-4435-B9F7-23C499C7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2C13-16AC-4B1D-BBDE-A7C3BE59C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7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F1E3C-5FA8-4BBD-B25B-7301A96D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3C765C-39FF-46C1-9603-9AF3ECF0F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896D1-F771-4DFF-B711-905B615D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7D0B-639C-448C-9D98-8F2E25EFAC28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D768CE-F77A-466E-A90E-2CEBB7BDD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341264-9F03-4AC8-AAC7-8BB17934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2C13-16AC-4B1D-BBDE-A7C3BE59C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88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3479C1-FD60-42E0-9FC2-D22C302D4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F4BF94-649B-4DD1-A2D0-7229EC4B0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109C70-0A8D-4B60-8CD3-B52D502FC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7D0B-639C-448C-9D98-8F2E25EFAC28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97DDAA-E945-4493-8926-1CD1C9447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B4E96-2027-40FF-8AFC-680E027E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2C13-16AC-4B1D-BBDE-A7C3BE59C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94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462AF-5760-4C3D-94CD-84286604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68B76-E0DE-4219-B042-3CA468756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27F79-C77A-4653-B9B0-51EFA415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7D0B-639C-448C-9D98-8F2E25EFAC28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4F068-E9F7-41CB-941C-520D85430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2ECA93-654C-41B5-9F20-0F894DE86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2C13-16AC-4B1D-BBDE-A7C3BE59C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07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8BDA7-FC21-4828-A075-6B178DD06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013098-7570-43B3-A211-871624597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746C28-4782-40E6-8A30-A97323F8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7D0B-639C-448C-9D98-8F2E25EFAC28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5FE049-7E5A-45FD-8F5C-85E3D61F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C465EA-B43D-489C-B691-E5F9E2195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2C13-16AC-4B1D-BBDE-A7C3BE59C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93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E0323-AACE-4753-B539-7EE87D08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0DC4E7-BEEF-4817-A708-2FF6F88E2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D151CD-25D3-4CBD-854F-2C0B14DDF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75A78C-4FFD-46D5-9863-C5EEFB7C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7D0B-639C-448C-9D98-8F2E25EFAC28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1BC95C-ADEB-402C-955C-52F169DF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D7B679-9AAD-4119-946B-71A511FC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2C13-16AC-4B1D-BBDE-A7C3BE59C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55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8ABF8-F5B5-486E-9915-5D6D12BFC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B2E63-6091-4F1F-BDC1-E7DB54F75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08328C-8212-44FE-8CF5-11FA2CC12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CD86C9-4D15-41E9-B53C-B2BFF45E5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C5D850-1E16-49C4-82B4-88263BCCB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928384-C5DE-41DD-AEA5-220CB913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7D0B-639C-448C-9D98-8F2E25EFAC28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5FDABC-805C-4DEA-A505-363C27E5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562EA-C799-44BE-A017-6BD392C4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2C13-16AC-4B1D-BBDE-A7C3BE59C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72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2CAAE-DE03-4E7D-A333-9EEA6F22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83E227-9B4A-4299-B57E-7F6A039F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7D0B-639C-448C-9D98-8F2E25EFAC28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84423B-9078-4872-B90B-C461514F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8C304A-AD28-4856-9B4D-C8F7A3F6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2C13-16AC-4B1D-BBDE-A7C3BE59C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58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606FAC-AB8F-4017-AD27-134CE300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7D0B-639C-448C-9D98-8F2E25EFAC28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F96D64-FEC6-45BD-AAB2-F6B09D41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C7E0F7-759D-4041-AF5B-6BDDB17E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2C13-16AC-4B1D-BBDE-A7C3BE59C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68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05C15-67C8-40A3-B958-7D0CA41F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74A5A-0132-4A74-A60F-16D116234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447334-618B-4222-B57B-6D394F001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CF5772-1FB3-49C5-A233-63EDD61C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7D0B-639C-448C-9D98-8F2E25EFAC28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03BCDD-95CD-47FC-85F7-1E6D51B3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1BD739-DA47-4BB0-A2A3-8FA761C37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2C13-16AC-4B1D-BBDE-A7C3BE59C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51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F7E6D-C6D2-427E-B591-FAF28BB70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8AA617-5A9F-488A-8341-FBD51A8E6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B4D38-9704-4175-A36C-64BDDECC0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9D7ED9-6E01-4D5B-A279-DC3E6DD84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7D0B-639C-448C-9D98-8F2E25EFAC28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10FED0-A9D0-4A79-A3A5-4679A8E54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E92C69-F2F5-48B8-8ADB-77BF3DF63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2C13-16AC-4B1D-BBDE-A7C3BE59C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53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CDB3BA-759C-4D9D-8287-D8F8CB2C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ABDCBE-30C0-4AA8-B6EF-04242EF5E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05C9C7-64D1-44FC-9BB0-F2B57DA49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17D0B-639C-448C-9D98-8F2E25EFAC28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D823E6-CD58-41BB-A15F-7419EF3C6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653F9C-C7D8-4B45-85B3-9ABD97F3D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D2C13-16AC-4B1D-BBDE-A7C3BE59C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22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6DA2E9-C82C-4BB5-A03B-1DD5F6D106CD}"/>
              </a:ext>
            </a:extLst>
          </p:cNvPr>
          <p:cNvSpPr txBox="1"/>
          <p:nvPr/>
        </p:nvSpPr>
        <p:spPr>
          <a:xfrm>
            <a:off x="-65014" y="-7493528"/>
            <a:ext cx="6094602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MenuTest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listBox1.Items.Clear();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Application.Exit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새파일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NToolStripMenuItem_Click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EB304-D99C-4CEE-BA3A-09C2FCCF08D1}"/>
              </a:ext>
            </a:extLst>
          </p:cNvPr>
          <p:cNvSpPr txBox="1"/>
          <p:nvPr/>
        </p:nvSpPr>
        <p:spPr>
          <a:xfrm>
            <a:off x="6096000" y="-7493528"/>
            <a:ext cx="6136546" cy="741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열기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OToolStripMenuItem_Click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붙여넣기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PToolStripMenuItem_Click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프로그램정보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PToolStripMenuItem_Click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Form1_MouseEnter(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Point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PointToClient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MousePosition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msg =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"Mouse Position :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mousePoint.X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", "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+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mousePoint.Y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(msg);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56014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2B9F719-6927-43C2-8113-C17DBC447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82" y="-41130"/>
            <a:ext cx="3064624" cy="23084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19227A-36FE-4E5A-A40F-F09434EFD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09" y="1409609"/>
            <a:ext cx="1114581" cy="12955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F89EEC1-736B-4D90-B1AD-DF27BCA3E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87" y="3062098"/>
            <a:ext cx="3591426" cy="27150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8536EFC-8FDD-47C1-998E-CBE6799887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9046" y="4519627"/>
            <a:ext cx="1124107" cy="12574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7570E1-4932-4E28-9760-27C91831880A}"/>
              </a:ext>
            </a:extLst>
          </p:cNvPr>
          <p:cNvSpPr txBox="1"/>
          <p:nvPr/>
        </p:nvSpPr>
        <p:spPr>
          <a:xfrm>
            <a:off x="4610100" y="197346"/>
            <a:ext cx="6096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MenuTest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System.EventArgs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(domainUpDown1.SelectedItem.ToString());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3873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F66E173-D12A-4EB2-9C66-662900728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92" y="252219"/>
            <a:ext cx="3696216" cy="27721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E95DCE-7230-4F0E-A6A7-FC4F9DE325AA}"/>
              </a:ext>
            </a:extLst>
          </p:cNvPr>
          <p:cNvSpPr txBox="1"/>
          <p:nvPr/>
        </p:nvSpPr>
        <p:spPr>
          <a:xfrm>
            <a:off x="4864100" y="252219"/>
            <a:ext cx="60960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MenuTest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numericUpDown1_ValueChanged(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decimal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 = numericUpDown1.Value;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"Log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d +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=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textBox1.Text = System.Math.Log10((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)d).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label2.Text = d +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"*"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d +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=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textBox2.Text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System.Math.Pow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)d, 2).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label3.Text =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"√"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d +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=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textBox3.Text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System.Math.Sqrt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)d).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6860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C42408F-3401-4887-B3F6-12569EA5C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08" y="488761"/>
            <a:ext cx="3648584" cy="2705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A69846-CD61-4E36-8B38-372520FD60AA}"/>
              </a:ext>
            </a:extLst>
          </p:cNvPr>
          <p:cNvSpPr txBox="1"/>
          <p:nvPr/>
        </p:nvSpPr>
        <p:spPr>
          <a:xfrm>
            <a:off x="4533900" y="244485"/>
            <a:ext cx="60960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MenuTest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trackBar1_Scroll(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numericUpDown1.Value = trackBar1.Value;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numericUpDown1_ValueChanged(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trackBar1.Value = 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)numericUpDown1.Value;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0602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7BA8732-1A4F-4BE3-B7AE-A870EB775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55" y="355408"/>
            <a:ext cx="3686689" cy="2743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E2043F-6D8D-446E-8357-85969D3952A4}"/>
              </a:ext>
            </a:extLst>
          </p:cNvPr>
          <p:cNvSpPr txBox="1"/>
          <p:nvPr/>
        </p:nvSpPr>
        <p:spPr>
          <a:xfrm>
            <a:off x="4902200" y="355408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MenuTest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progressBar1.Minimum; i &lt; progressBar1.Maximum; i++)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progressBar1.Value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2E9611-2C9E-4AA8-B365-C1BB2A7DF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55" y="3571677"/>
            <a:ext cx="3686689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17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01F8A6-60BD-4E9C-B553-DA1CE2901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18" y="185550"/>
            <a:ext cx="3677163" cy="26768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ACB3C0-84D5-42C5-B487-DA8F6A8A9E73}"/>
              </a:ext>
            </a:extLst>
          </p:cNvPr>
          <p:cNvSpPr txBox="1"/>
          <p:nvPr/>
        </p:nvSpPr>
        <p:spPr>
          <a:xfrm>
            <a:off x="5070221" y="385098"/>
            <a:ext cx="6096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MenuTest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index = 0;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timer1_Tick(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index %= imageList1.Images.Count;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label1.Image = imageList1.Images[index++];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064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E6B4531-B68F-46BB-92B4-4C9DA8886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01" y="155643"/>
            <a:ext cx="6010199" cy="36000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92767E-5058-45F2-9A97-F56D1A86D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715" y="558820"/>
            <a:ext cx="5452480" cy="37882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1960F0-7FC1-499A-98EB-EBA97D2B2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39" y="3316637"/>
            <a:ext cx="5175647" cy="311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1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A4A2395-478B-4F38-8C28-B528C91D3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00" y="694943"/>
            <a:ext cx="2762636" cy="27340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709266-5DCB-47D9-B399-BF0C49F99430}"/>
              </a:ext>
            </a:extLst>
          </p:cNvPr>
          <p:cNvSpPr txBox="1"/>
          <p:nvPr/>
        </p:nvSpPr>
        <p:spPr>
          <a:xfrm>
            <a:off x="3886899" y="0"/>
            <a:ext cx="60960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MenuTest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UpdateEventLabels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msg,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x,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message =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.Format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"{0} X:{1}, Y:{2}"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msg, x, y);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eventMsg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DateTime.Now.ToShortTimeString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eventMsg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message;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listBox1.Items.Insert(0,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eventMsg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listBox1.TopIndex = 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mouseInfo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(e !=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mouseInfo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.Format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"Clicks: {0}, Delta: {1},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"Buttons: {2}"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e.Clicks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e.Delta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e.Button.ToString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977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A648EF-042D-4FA7-AF79-8D5E29C29F88}"/>
              </a:ext>
            </a:extLst>
          </p:cNvPr>
          <p:cNvSpPr txBox="1"/>
          <p:nvPr/>
        </p:nvSpPr>
        <p:spPr>
          <a:xfrm>
            <a:off x="580937" y="236626"/>
            <a:ext cx="6094602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mouseInfo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.Format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"Clicks: {0}"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msg);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mouseInfo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listBox1_MouseDown(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UpdateEventLabels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"(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ListBox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MouseDown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e);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listBox1_DoubleClick(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Point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PointToClient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MousePosition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UpdateEventLabels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"(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ListBox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)DoubleClick"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mousePoint.X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mousePoint.Y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Application.Exit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6700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BD65F0-4D1B-4FE8-85F4-A0140F74E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13" y="305559"/>
            <a:ext cx="2705478" cy="27721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92CDFA4-0313-4969-B90B-B9E6F1519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13" y="3570349"/>
            <a:ext cx="2705478" cy="27531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7E99B4-4909-466E-B710-45E3A83C22A9}"/>
              </a:ext>
            </a:extLst>
          </p:cNvPr>
          <p:cNvSpPr txBox="1"/>
          <p:nvPr/>
        </p:nvSpPr>
        <p:spPr>
          <a:xfrm>
            <a:off x="4640580" y="151179"/>
            <a:ext cx="6099048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MenuTest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.button1.BackColor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SystemColors.Control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.button2.Focus();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.button2.Focused)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.button2.BackColor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SystemColors.ControlDark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.button2.BackColor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SystemColors.Control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.button1.Focus();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.button1.Focused)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.button1.BackColor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SystemColors.ControlDark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316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D5BB88D-6FEF-484F-82E5-3D12FCD38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27" y="666364"/>
            <a:ext cx="2695951" cy="27626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D279C1-8914-4B34-B9A3-E64E9BAFA53F}"/>
              </a:ext>
            </a:extLst>
          </p:cNvPr>
          <p:cNvSpPr txBox="1"/>
          <p:nvPr/>
        </p:nvSpPr>
        <p:spPr>
          <a:xfrm>
            <a:off x="4151375" y="0"/>
            <a:ext cx="7466697" cy="763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MenuTest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xPt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readonly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MOVE = 10;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button1_KeyUp(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.xPt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.button1.Location.X;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.yPt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.button1.Location.Y;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e.KeyCode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Keys.Left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xPt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-= MOVE;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Keys.Right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xPt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MOVE;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Keys.Up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-= MOVE;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Keys.Down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MOVE;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.button1.Text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e.KeyCode.ToString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.button1.Location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Point(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xPt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367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262F3B-8DE2-4846-BD56-E91B2BD4E60D}"/>
              </a:ext>
            </a:extLst>
          </p:cNvPr>
          <p:cNvSpPr txBox="1"/>
          <p:nvPr/>
        </p:nvSpPr>
        <p:spPr>
          <a:xfrm>
            <a:off x="-3048" y="62429"/>
            <a:ext cx="6099048" cy="692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MenuTest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radioButton1_CheckedChanged(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(radioButton1.Checked)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뷰의 항목을 큰 아이콘 형태로 보여준다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listView1.View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View.LargeIcon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radioButton2_CheckedChanged(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(radioButton2.Checked)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뷰의 항목을 작은 아이콘 형태로 보여준다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listView1.View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View.SmallIcon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radioButton3_CheckedChanged(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(radioButton3.Checked)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뷰의 항목을 간단한 리스트 형태로 보여준다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listView1.View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View.List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F96BEB-7A24-41C5-90C5-30A08ADD519F}"/>
              </a:ext>
            </a:extLst>
          </p:cNvPr>
          <p:cNvSpPr txBox="1"/>
          <p:nvPr/>
        </p:nvSpPr>
        <p:spPr>
          <a:xfrm>
            <a:off x="5930900" y="1815882"/>
            <a:ext cx="60960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radioButton5_CheckedChanged(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(radioButton5.Checked)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뷰의 항목을 타일 형태로 보여준다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listView1.View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View.Tile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listView1_SelectedIndexChanged(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foreach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ListViewItem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item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listView1.SelectedItems)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ListViewItem.ListViewSubItemCollection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subItem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item.SubItems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각 항목에 대한 부항목을 얻기 위해 </a:t>
            </a:r>
            <a:r>
              <a:rPr lang="en-US" altLang="ko-KR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SubItems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프로퍼티를 사용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label1.Text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subItem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[0].Text +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국가번호는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subItem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[1].Text +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E3D0D7-1904-42CA-B05D-9596B985EDA6}"/>
              </a:ext>
            </a:extLst>
          </p:cNvPr>
          <p:cNvSpPr txBox="1"/>
          <p:nvPr/>
        </p:nvSpPr>
        <p:spPr>
          <a:xfrm>
            <a:off x="5930900" y="0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radioButton4_CheckedChanged(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(radioButton4.Checked)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뷰의 항목을 자세한 리스트 형태로 보여준다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listView1.View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View.Details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91765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1531ECA-D106-451C-B80F-4B182EB60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60" y="259024"/>
            <a:ext cx="2764140" cy="20351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0375D8-E3E5-43C1-868F-6462F24BF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050" y="190479"/>
            <a:ext cx="2764140" cy="21036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15BAE7-7003-4176-ADA8-576A4044B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15" y="2726978"/>
            <a:ext cx="3057830" cy="231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03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379292D-3497-4567-8B5C-6811714F4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81" y="259442"/>
            <a:ext cx="3091119" cy="23283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D533E91-ADEC-49DC-B3D7-4B4DAD015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81" y="3429000"/>
            <a:ext cx="3262758" cy="2533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4D514C-63F4-4AEE-B741-268279C6B484}"/>
              </a:ext>
            </a:extLst>
          </p:cNvPr>
          <p:cNvSpPr txBox="1"/>
          <p:nvPr/>
        </p:nvSpPr>
        <p:spPr>
          <a:xfrm>
            <a:off x="4064000" y="0"/>
            <a:ext cx="60960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MenuTest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Form1_Load(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treeView1.ExpandAll();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트리 뷰의 모든 노드를 펼침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(textBox1.Text !=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treeView1.SelectedNode !=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노드가 있으면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 노드의 자식 노드로 추가한다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treeView1.SelectedNode.Nodes.Add(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TreeNode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(textBox1.Text, 1, 1));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textBox1.Text =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textBox1.Focus();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treeView1.Nodes.Remove(treeView1.SelectedNode);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796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1897</Words>
  <Application>Microsoft Office PowerPoint</Application>
  <PresentationFormat>와이드스크린</PresentationFormat>
  <Paragraphs>388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 명욱</dc:creator>
  <cp:lastModifiedBy>곽 명욱</cp:lastModifiedBy>
  <cp:revision>10</cp:revision>
  <dcterms:created xsi:type="dcterms:W3CDTF">2021-05-24T00:19:08Z</dcterms:created>
  <dcterms:modified xsi:type="dcterms:W3CDTF">2021-05-24T12:46:54Z</dcterms:modified>
</cp:coreProperties>
</file>