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07257E1-120E-44AF-8053-CA96FEAF0BCC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F85CE-E3B4-42EB-87C3-BD0C0813E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E95BA5-6590-4FBF-B8F4-0BD0DBF8A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8A4B6-5443-4EAC-82D7-C9C24B56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CD10-DB1C-4B9E-A749-08BAD6D53706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2A512-FAE3-4571-846B-4DD79FB9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2C315-00E6-4D43-994E-97E959B5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9193-8FDD-4BA1-830F-5CD79C7EF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94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EEB57-8397-45E4-85F2-745A5E1A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81ED1C-2E28-496A-8C69-D427EF15C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F06DF-A6F5-42F4-9773-CCE4EE2A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CD10-DB1C-4B9E-A749-08BAD6D53706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968F2-FBDD-4BC8-BE94-27DB2338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8626B-1863-47D6-B921-9F6490A1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9193-8FDD-4BA1-830F-5CD79C7EF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4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32C3D4-EAA4-4E1A-80E7-572DB5DB1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03DA6F-EC90-4432-AEB8-A42912E56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518B9-B217-4D8F-8D6E-0B57BD6E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CD10-DB1C-4B9E-A749-08BAD6D53706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7CF82-748E-486F-91F7-66D85920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1F4B1-F066-4719-883E-10F5E627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9193-8FDD-4BA1-830F-5CD79C7EF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5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0EBA1-83D6-4F5F-9685-05036369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E3743-8063-423F-B0EC-7C620301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38351-4188-47EE-94AC-C0258B7C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CD10-DB1C-4B9E-A749-08BAD6D53706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58848-B6F3-4796-9BCA-32C1A646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0AB0F-495C-41B0-B41B-336F56CD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9193-8FDD-4BA1-830F-5CD79C7EF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14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DD39B-FEAC-4093-BF7B-EA156183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CA539C-0965-46C5-8B83-7A4D194EA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CF75A-0F21-4236-9056-E93E9975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CD10-DB1C-4B9E-A749-08BAD6D53706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1CF2F-3C7A-4779-8ADF-B00A3C69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6A18C-2966-406B-BA02-020160C8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9193-8FDD-4BA1-830F-5CD79C7EF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0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095C1-8EAD-41F4-B435-DE8F1D53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C311-17EC-4016-AD00-6615A7970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C553A8-70FF-4729-8B0D-068FD607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8104DE-DA27-480A-8AFD-7655F1F3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CD10-DB1C-4B9E-A749-08BAD6D53706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31BDA-8FB9-4D7D-8A4A-76B4CE40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A305A-7EE3-40FB-BB45-FDE30AF6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9193-8FDD-4BA1-830F-5CD79C7EF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3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FC8B7-EB5D-47E4-80C0-23339ED4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088D03-034B-4A2F-A1FC-BA694E3E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47AFA7-F9D2-44AB-BAF7-CCD5CE64F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C9D078-F0F4-4E70-A279-4C8369496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672627-78A6-48CE-A765-A0C56487A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A65B4C-019E-446B-AEC3-87976446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CD10-DB1C-4B9E-A749-08BAD6D53706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F205B3-7D85-45DB-86EC-C2F0C647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3928BF-660C-4D8B-BCA3-F4B01952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9193-8FDD-4BA1-830F-5CD79C7EF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93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A7FD6-3CA9-4068-8D3F-65A97939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FEECBE-5CA3-4720-B847-5F633F8C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CD10-DB1C-4B9E-A749-08BAD6D53706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58BF33-05DE-4636-B6E1-2C7B31AF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3FB0E2-5C1F-47C9-814D-7DD5EA1B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9193-8FDD-4BA1-830F-5CD79C7EF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6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0C84E4-9943-4626-87AE-5A4F92B2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CD10-DB1C-4B9E-A749-08BAD6D53706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2EDC19-7951-49DD-8A1B-28A6BD73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7348FF-9BAF-4496-98C2-B9918DA7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9193-8FDD-4BA1-830F-5CD79C7EF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56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AB38F-5D12-42D2-BEB7-9362A5DF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3CE7A-C4BE-4C42-A0F2-7BE3917AB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BD64CB-A429-41EF-92C9-B3F01C4A7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DF095D-3663-4178-8CAD-BB54D523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CD10-DB1C-4B9E-A749-08BAD6D53706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BEB4FD-984E-40BE-A2A7-2B066295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CFC88-DF81-43A2-93B0-76304FDF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9193-8FDD-4BA1-830F-5CD79C7EF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3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84B0A-D98B-4D11-A561-11900CA9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BDB686-5086-4D99-AFF0-E53932BE5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FBC23-EB2D-45C9-960F-60676577D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2368E6-5D0F-4952-BE60-DF1CDFAD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CD10-DB1C-4B9E-A749-08BAD6D53706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7DFE0E-BFA8-49E2-8931-48CEE2DC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40A241-E9FD-4A5C-9721-2AD2A5D9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9193-8FDD-4BA1-830F-5CD79C7EF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5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421C90-7A34-4FF7-A585-356B224A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215106-E794-4DB4-8F14-A9E1C5B9A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0234E-0F5B-46D1-82BE-9C4CD8A43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7CD10-DB1C-4B9E-A749-08BAD6D53706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8A5C1-1604-4026-ADD3-E5C93314C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FDD39-4101-4BC7-9E76-A0CCC8FD9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89193-8FDD-4BA1-830F-5CD79C7EF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28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780E25-BB82-4B6B-AD0B-716554BC9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69" y="404061"/>
            <a:ext cx="4523400" cy="26993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5E1BC7-BFB3-4C1C-A0BD-2C8949911210}"/>
              </a:ext>
            </a:extLst>
          </p:cNvPr>
          <p:cNvSpPr txBox="1"/>
          <p:nvPr/>
        </p:nvSpPr>
        <p:spPr>
          <a:xfrm>
            <a:off x="5816367" y="404061"/>
            <a:ext cx="5802385" cy="5478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_0510HelloForm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GetStartDateTime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GetStartDateTime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335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539337-7139-4F99-8C48-7AB58C9CF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57" y="422044"/>
            <a:ext cx="1333686" cy="1247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C0A881-D379-4421-96BD-1C3FC7D09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8" y="2256784"/>
            <a:ext cx="4407570" cy="23983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F7A1EC-00AF-4755-9742-A4B5079C8BDE}"/>
              </a:ext>
            </a:extLst>
          </p:cNvPr>
          <p:cNvSpPr txBox="1"/>
          <p:nvPr/>
        </p:nvSpPr>
        <p:spPr>
          <a:xfrm>
            <a:off x="5211548" y="117693"/>
            <a:ext cx="60943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_0510HelloForm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loaded"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Form1_FormClosed(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FormClosedEventArgs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closed"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671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A10158-7463-4619-9059-698F749C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1" y="780680"/>
            <a:ext cx="4066162" cy="2648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0C35AC-7B18-4475-8552-837A85DA5340}"/>
              </a:ext>
            </a:extLst>
          </p:cNvPr>
          <p:cNvSpPr txBox="1"/>
          <p:nvPr/>
        </p:nvSpPr>
        <p:spPr>
          <a:xfrm>
            <a:off x="5538719" y="86992"/>
            <a:ext cx="6222646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_0510HelloForm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"Do you want to close?"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"Prompt"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MessageBoxIcon.Question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22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32863D-3500-4C2A-8353-9FC6F58CF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0" y="226405"/>
            <a:ext cx="4261173" cy="2497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22D0E3-C783-4BAA-AE4A-C18E20407A79}"/>
              </a:ext>
            </a:extLst>
          </p:cNvPr>
          <p:cNvSpPr txBox="1"/>
          <p:nvPr/>
        </p:nvSpPr>
        <p:spPr>
          <a:xfrm>
            <a:off x="4632708" y="111997"/>
            <a:ext cx="7883666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_0510HelloForm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FlatStyle.Flat.ToString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FlatStyle.Popup.ToString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button3_Click(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FlatStyle.Standard.ToString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button4_Click(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FlatStyle.System.ToString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22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460</Words>
  <Application>Microsoft Office PowerPoint</Application>
  <PresentationFormat>와이드스크린</PresentationFormat>
  <Paragraphs>112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명욱</dc:creator>
  <cp:lastModifiedBy>곽 명욱</cp:lastModifiedBy>
  <cp:revision>4</cp:revision>
  <dcterms:created xsi:type="dcterms:W3CDTF">2021-05-10T01:53:57Z</dcterms:created>
  <dcterms:modified xsi:type="dcterms:W3CDTF">2021-05-10T02:16:53Z</dcterms:modified>
</cp:coreProperties>
</file>