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49"/>
  </p:notesMasterIdLst>
  <p:sldIdLst>
    <p:sldId id="339" r:id="rId2"/>
    <p:sldId id="256" r:id="rId3"/>
    <p:sldId id="281" r:id="rId4"/>
    <p:sldId id="300" r:id="rId5"/>
    <p:sldId id="258" r:id="rId6"/>
    <p:sldId id="259" r:id="rId7"/>
    <p:sldId id="302" r:id="rId8"/>
    <p:sldId id="301" r:id="rId9"/>
    <p:sldId id="303" r:id="rId10"/>
    <p:sldId id="260" r:id="rId11"/>
    <p:sldId id="273" r:id="rId12"/>
    <p:sldId id="271" r:id="rId13"/>
    <p:sldId id="276"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3" r:id="rId27"/>
    <p:sldId id="324" r:id="rId28"/>
    <p:sldId id="325" r:id="rId29"/>
    <p:sldId id="326" r:id="rId30"/>
    <p:sldId id="327" r:id="rId31"/>
    <p:sldId id="328" r:id="rId32"/>
    <p:sldId id="304" r:id="rId33"/>
    <p:sldId id="321" r:id="rId34"/>
    <p:sldId id="322" r:id="rId35"/>
    <p:sldId id="329" r:id="rId36"/>
    <p:sldId id="330" r:id="rId37"/>
    <p:sldId id="331" r:id="rId38"/>
    <p:sldId id="332" r:id="rId39"/>
    <p:sldId id="333" r:id="rId40"/>
    <p:sldId id="335" r:id="rId41"/>
    <p:sldId id="334" r:id="rId42"/>
    <p:sldId id="336" r:id="rId43"/>
    <p:sldId id="337" r:id="rId44"/>
    <p:sldId id="338" r:id="rId45"/>
    <p:sldId id="308" r:id="rId46"/>
    <p:sldId id="283" r:id="rId47"/>
    <p:sldId id="284" r:id="rId48"/>
  </p:sldIdLst>
  <p:sldSz cx="9144000" cy="5143500" type="screen16x9"/>
  <p:notesSz cx="6858000" cy="9144000"/>
  <p:embeddedFontLst>
    <p:embeddedFont>
      <p:font typeface="Alata" panose="020B0604020202020204" charset="0"/>
      <p:regular r:id="rId50"/>
    </p:embeddedFont>
    <p:embeddedFont>
      <p:font typeface="Montserrat" panose="000005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914D4B-9A35-46BB-9F41-2075E7EA7017}">
  <a:tblStyle styleId="{F4914D4B-9A35-46BB-9F41-2075E7EA70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5" d="100"/>
          <a:sy n="115"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dc6316f5a0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dc6316f5a0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6"/>
        <p:cNvGrpSpPr/>
        <p:nvPr/>
      </p:nvGrpSpPr>
      <p:grpSpPr>
        <a:xfrm>
          <a:off x="0" y="0"/>
          <a:ext cx="0" cy="0"/>
          <a:chOff x="0" y="0"/>
          <a:chExt cx="0" cy="0"/>
        </a:xfrm>
      </p:grpSpPr>
      <p:sp>
        <p:nvSpPr>
          <p:cNvPr id="1707" name="Google Shape;1707;gdc6316f5a0_0_1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8" name="Google Shape;1708;gdc6316f5a0_0_1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dc6316f5a0_0_1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dc6316f5a0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dc6316f5a0_0_1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dc6316f5a0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7897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dc6316f5a0_0_1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dc6316f5a0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173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dc6316f5a0_0_1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dc6316f5a0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974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dc6316f5a0_0_1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dc6316f5a0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8240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dc6316f5a0_0_1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dc6316f5a0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2473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dc6316f5a0_0_1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dc6316f5a0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807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dc6316f5a0_0_1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dc6316f5a0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618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4"/>
        <p:cNvGrpSpPr/>
        <p:nvPr/>
      </p:nvGrpSpPr>
      <p:grpSpPr>
        <a:xfrm>
          <a:off x="0" y="0"/>
          <a:ext cx="0" cy="0"/>
          <a:chOff x="0" y="0"/>
          <a:chExt cx="0" cy="0"/>
        </a:xfrm>
      </p:grpSpPr>
      <p:sp>
        <p:nvSpPr>
          <p:cNvPr id="2165" name="Google Shape;2165;gdcc031ca31_0_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6" name="Google Shape;2166;gdcc031ca31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dc6316f5a0_0_1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dc6316f5a0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9051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dc6316f5a0_0_1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dc6316f5a0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3897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dc6316f5a0_0_1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dc6316f5a0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588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dc6316f5a0_0_1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dc6316f5a0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229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dc6316f5a0_0_1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dc6316f5a0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2257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dc6316f5a0_0_1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dc6316f5a0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1867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dc6316f5a0_0_1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dc6316f5a0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0006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dc6316f5a0_0_1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dc6316f5a0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5959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dc6316f5a0_0_1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dc6316f5a0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097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dc6316f5a0_0_1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dc6316f5a0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4211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4"/>
        <p:cNvGrpSpPr/>
        <p:nvPr/>
      </p:nvGrpSpPr>
      <p:grpSpPr>
        <a:xfrm>
          <a:off x="0" y="0"/>
          <a:ext cx="0" cy="0"/>
          <a:chOff x="0" y="0"/>
          <a:chExt cx="0" cy="0"/>
        </a:xfrm>
      </p:grpSpPr>
      <p:sp>
        <p:nvSpPr>
          <p:cNvPr id="2165" name="Google Shape;2165;gdcc031ca31_0_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6" name="Google Shape;2166;gdcc031ca31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6532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dc6316f5a0_0_1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dc6316f5a0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535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200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121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67610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95417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08358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3275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24115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17639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394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d960996673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d960996673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21752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9642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dc6316f5a0_0_1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dc6316f5a0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61570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2"/>
        <p:cNvGrpSpPr/>
        <p:nvPr/>
      </p:nvGrpSpPr>
      <p:grpSpPr>
        <a:xfrm>
          <a:off x="0" y="0"/>
          <a:ext cx="0" cy="0"/>
          <a:chOff x="0" y="0"/>
          <a:chExt cx="0" cy="0"/>
        </a:xfrm>
      </p:grpSpPr>
      <p:sp>
        <p:nvSpPr>
          <p:cNvPr id="2213" name="Google Shape;2213;gdcc031ca31_0_17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4" name="Google Shape;2214;gdcc031ca31_0_17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7"/>
        <p:cNvGrpSpPr/>
        <p:nvPr/>
      </p:nvGrpSpPr>
      <p:grpSpPr>
        <a:xfrm>
          <a:off x="0" y="0"/>
          <a:ext cx="0" cy="0"/>
          <a:chOff x="0" y="0"/>
          <a:chExt cx="0" cy="0"/>
        </a:xfrm>
      </p:grpSpPr>
      <p:sp>
        <p:nvSpPr>
          <p:cNvPr id="2228" name="Google Shape;2228;gdcc031ca31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9" name="Google Shape;2229;gdcc031ca31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d960996673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d960996673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d960996673_0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d960996673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461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d960996673_0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d960996673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7032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dcc031ca31_0_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dcc031ca31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497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300" y="951300"/>
            <a:ext cx="4328700" cy="2397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3_1">
    <p:spTree>
      <p:nvGrpSpPr>
        <p:cNvPr id="1" name="Shape 221"/>
        <p:cNvGrpSpPr/>
        <p:nvPr/>
      </p:nvGrpSpPr>
      <p:grpSpPr>
        <a:xfrm>
          <a:off x="0" y="0"/>
          <a:ext cx="0" cy="0"/>
          <a:chOff x="0" y="0"/>
          <a:chExt cx="0" cy="0"/>
        </a:xfrm>
      </p:grpSpPr>
      <p:grpSp>
        <p:nvGrpSpPr>
          <p:cNvPr id="222" name="Google Shape;222;p24"/>
          <p:cNvGrpSpPr/>
          <p:nvPr/>
        </p:nvGrpSpPr>
        <p:grpSpPr>
          <a:xfrm>
            <a:off x="-25" y="0"/>
            <a:ext cx="9144020" cy="342900"/>
            <a:chOff x="-25" y="0"/>
            <a:chExt cx="9144020" cy="342900"/>
          </a:xfrm>
        </p:grpSpPr>
        <p:sp>
          <p:nvSpPr>
            <p:cNvPr id="223" name="Google Shape;223;p2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4"/>
            <p:cNvGrpSpPr/>
            <p:nvPr/>
          </p:nvGrpSpPr>
          <p:grpSpPr>
            <a:xfrm>
              <a:off x="215975" y="111150"/>
              <a:ext cx="642950" cy="120600"/>
              <a:chOff x="215975" y="152625"/>
              <a:chExt cx="642950" cy="120600"/>
            </a:xfrm>
          </p:grpSpPr>
          <p:sp>
            <p:nvSpPr>
              <p:cNvPr id="225" name="Google Shape;225;p24"/>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8" name="Google Shape;228;p24"/>
          <p:cNvSpPr txBox="1">
            <a:spLocks noGrp="1"/>
          </p:cNvSpPr>
          <p:nvPr>
            <p:ph type="title"/>
          </p:nvPr>
        </p:nvSpPr>
        <p:spPr>
          <a:xfrm>
            <a:off x="4896300" y="1504950"/>
            <a:ext cx="3533400" cy="74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29" name="Google Shape;229;p24"/>
          <p:cNvSpPr txBox="1">
            <a:spLocks noGrp="1"/>
          </p:cNvSpPr>
          <p:nvPr>
            <p:ph type="subTitle" idx="1"/>
          </p:nvPr>
        </p:nvSpPr>
        <p:spPr>
          <a:xfrm>
            <a:off x="4905375" y="2368275"/>
            <a:ext cx="3533400" cy="112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3_1_1">
    <p:spTree>
      <p:nvGrpSpPr>
        <p:cNvPr id="1" name="Shape 230"/>
        <p:cNvGrpSpPr/>
        <p:nvPr/>
      </p:nvGrpSpPr>
      <p:grpSpPr>
        <a:xfrm>
          <a:off x="0" y="0"/>
          <a:ext cx="0" cy="0"/>
          <a:chOff x="0" y="0"/>
          <a:chExt cx="0" cy="0"/>
        </a:xfrm>
      </p:grpSpPr>
      <p:grpSp>
        <p:nvGrpSpPr>
          <p:cNvPr id="231" name="Google Shape;231;p25"/>
          <p:cNvGrpSpPr/>
          <p:nvPr/>
        </p:nvGrpSpPr>
        <p:grpSpPr>
          <a:xfrm>
            <a:off x="-25" y="0"/>
            <a:ext cx="9144020" cy="342900"/>
            <a:chOff x="-25" y="0"/>
            <a:chExt cx="9144020" cy="342900"/>
          </a:xfrm>
        </p:grpSpPr>
        <p:sp>
          <p:nvSpPr>
            <p:cNvPr id="232" name="Google Shape;232;p25"/>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25"/>
            <p:cNvGrpSpPr/>
            <p:nvPr/>
          </p:nvGrpSpPr>
          <p:grpSpPr>
            <a:xfrm>
              <a:off x="215975" y="111150"/>
              <a:ext cx="642950" cy="120600"/>
              <a:chOff x="215975" y="152625"/>
              <a:chExt cx="642950" cy="120600"/>
            </a:xfrm>
          </p:grpSpPr>
          <p:sp>
            <p:nvSpPr>
              <p:cNvPr id="234" name="Google Shape;234;p25"/>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7" name="Google Shape;237;p25"/>
          <p:cNvSpPr txBox="1">
            <a:spLocks noGrp="1"/>
          </p:cNvSpPr>
          <p:nvPr>
            <p:ph type="title"/>
          </p:nvPr>
        </p:nvSpPr>
        <p:spPr>
          <a:xfrm>
            <a:off x="714300" y="1398525"/>
            <a:ext cx="3422400" cy="848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38" name="Google Shape;238;p25"/>
          <p:cNvSpPr txBox="1">
            <a:spLocks noGrp="1"/>
          </p:cNvSpPr>
          <p:nvPr>
            <p:ph type="subTitle" idx="1"/>
          </p:nvPr>
        </p:nvSpPr>
        <p:spPr>
          <a:xfrm>
            <a:off x="723225" y="2368275"/>
            <a:ext cx="30774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3_1_1_1">
    <p:spTree>
      <p:nvGrpSpPr>
        <p:cNvPr id="1" name="Shape 239"/>
        <p:cNvGrpSpPr/>
        <p:nvPr/>
      </p:nvGrpSpPr>
      <p:grpSpPr>
        <a:xfrm>
          <a:off x="0" y="0"/>
          <a:ext cx="0" cy="0"/>
          <a:chOff x="0" y="0"/>
          <a:chExt cx="0" cy="0"/>
        </a:xfrm>
      </p:grpSpPr>
      <p:sp>
        <p:nvSpPr>
          <p:cNvPr id="240" name="Google Shape;240;p26"/>
          <p:cNvSpPr txBox="1">
            <a:spLocks noGrp="1"/>
          </p:cNvSpPr>
          <p:nvPr>
            <p:ph type="title"/>
          </p:nvPr>
        </p:nvSpPr>
        <p:spPr>
          <a:xfrm>
            <a:off x="714300" y="2054525"/>
            <a:ext cx="3422400" cy="848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1" name="Google Shape;241;p26"/>
          <p:cNvSpPr txBox="1">
            <a:spLocks noGrp="1"/>
          </p:cNvSpPr>
          <p:nvPr>
            <p:ph type="subTitle" idx="1"/>
          </p:nvPr>
        </p:nvSpPr>
        <p:spPr>
          <a:xfrm>
            <a:off x="723225" y="3024275"/>
            <a:ext cx="2896200" cy="103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242" name="Google Shape;242;p26"/>
          <p:cNvGrpSpPr/>
          <p:nvPr/>
        </p:nvGrpSpPr>
        <p:grpSpPr>
          <a:xfrm>
            <a:off x="-25" y="0"/>
            <a:ext cx="9144020" cy="342900"/>
            <a:chOff x="-25" y="0"/>
            <a:chExt cx="9144020" cy="342900"/>
          </a:xfrm>
        </p:grpSpPr>
        <p:sp>
          <p:nvSpPr>
            <p:cNvPr id="243" name="Google Shape;243;p2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6"/>
            <p:cNvGrpSpPr/>
            <p:nvPr/>
          </p:nvGrpSpPr>
          <p:grpSpPr>
            <a:xfrm>
              <a:off x="215975" y="111150"/>
              <a:ext cx="642950" cy="120600"/>
              <a:chOff x="215975" y="152625"/>
              <a:chExt cx="642950" cy="120600"/>
            </a:xfrm>
          </p:grpSpPr>
          <p:sp>
            <p:nvSpPr>
              <p:cNvPr id="245" name="Google Shape;245;p26"/>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8" name="Google Shape;248;p26"/>
          <p:cNvGrpSpPr/>
          <p:nvPr/>
        </p:nvGrpSpPr>
        <p:grpSpPr>
          <a:xfrm>
            <a:off x="66650" y="204750"/>
            <a:ext cx="9077378" cy="4938900"/>
            <a:chOff x="104750" y="204750"/>
            <a:chExt cx="9077378" cy="4938900"/>
          </a:xfrm>
        </p:grpSpPr>
        <p:grpSp>
          <p:nvGrpSpPr>
            <p:cNvPr id="249" name="Google Shape;249;p26"/>
            <p:cNvGrpSpPr/>
            <p:nvPr/>
          </p:nvGrpSpPr>
          <p:grpSpPr>
            <a:xfrm>
              <a:off x="104750" y="206700"/>
              <a:ext cx="9077378" cy="342900"/>
              <a:chOff x="-25" y="0"/>
              <a:chExt cx="9182983" cy="342900"/>
            </a:xfrm>
          </p:grpSpPr>
          <p:sp>
            <p:nvSpPr>
              <p:cNvPr id="250" name="Google Shape;250;p26"/>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26"/>
              <p:cNvGrpSpPr/>
              <p:nvPr/>
            </p:nvGrpSpPr>
            <p:grpSpPr>
              <a:xfrm>
                <a:off x="215975" y="111150"/>
                <a:ext cx="642950" cy="120600"/>
                <a:chOff x="215975" y="152625"/>
                <a:chExt cx="642950" cy="120600"/>
              </a:xfrm>
            </p:grpSpPr>
            <p:sp>
              <p:nvSpPr>
                <p:cNvPr id="252" name="Google Shape;252;p2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55" name="Google Shape;255;p26"/>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265"/>
        <p:cNvGrpSpPr/>
        <p:nvPr/>
      </p:nvGrpSpPr>
      <p:grpSpPr>
        <a:xfrm>
          <a:off x="0" y="0"/>
          <a:ext cx="0" cy="0"/>
          <a:chOff x="0" y="0"/>
          <a:chExt cx="0" cy="0"/>
        </a:xfrm>
      </p:grpSpPr>
      <p:grpSp>
        <p:nvGrpSpPr>
          <p:cNvPr id="266" name="Google Shape;266;p28"/>
          <p:cNvGrpSpPr/>
          <p:nvPr/>
        </p:nvGrpSpPr>
        <p:grpSpPr>
          <a:xfrm flipH="1">
            <a:off x="214694" y="123860"/>
            <a:ext cx="8552969" cy="4510486"/>
            <a:chOff x="45421" y="890559"/>
            <a:chExt cx="6688800" cy="3527400"/>
          </a:xfrm>
        </p:grpSpPr>
        <p:sp>
          <p:nvSpPr>
            <p:cNvPr id="267" name="Google Shape;267;p28"/>
            <p:cNvSpPr/>
            <p:nvPr/>
          </p:nvSpPr>
          <p:spPr>
            <a:xfrm>
              <a:off x="45421" y="890559"/>
              <a:ext cx="6688800" cy="3527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28"/>
          <p:cNvGrpSpPr/>
          <p:nvPr/>
        </p:nvGrpSpPr>
        <p:grpSpPr>
          <a:xfrm flipH="1">
            <a:off x="394192" y="461737"/>
            <a:ext cx="8552969" cy="4510486"/>
            <a:chOff x="45421" y="890559"/>
            <a:chExt cx="6688800" cy="3527400"/>
          </a:xfrm>
        </p:grpSpPr>
        <p:sp>
          <p:nvSpPr>
            <p:cNvPr id="273" name="Google Shape;273;p28"/>
            <p:cNvSpPr/>
            <p:nvPr/>
          </p:nvSpPr>
          <p:spPr>
            <a:xfrm>
              <a:off x="45421" y="890559"/>
              <a:ext cx="6688800" cy="35274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28"/>
          <p:cNvSpPr txBox="1">
            <a:spLocks noGrp="1"/>
          </p:cNvSpPr>
          <p:nvPr>
            <p:ph type="title"/>
          </p:nvPr>
        </p:nvSpPr>
        <p:spPr>
          <a:xfrm>
            <a:off x="1019175" y="808600"/>
            <a:ext cx="3552900" cy="1037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61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79" name="Google Shape;279;p28"/>
          <p:cNvSpPr txBox="1">
            <a:spLocks noGrp="1"/>
          </p:cNvSpPr>
          <p:nvPr>
            <p:ph type="subTitle" idx="1"/>
          </p:nvPr>
        </p:nvSpPr>
        <p:spPr>
          <a:xfrm>
            <a:off x="1019175" y="1789000"/>
            <a:ext cx="35529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280" name="Google Shape;280;p28"/>
          <p:cNvSpPr txBox="1"/>
          <p:nvPr/>
        </p:nvSpPr>
        <p:spPr>
          <a:xfrm>
            <a:off x="1019175" y="3812950"/>
            <a:ext cx="3422400" cy="685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434343"/>
                </a:solidFill>
                <a:latin typeface="Montserrat"/>
                <a:ea typeface="Montserrat"/>
                <a:cs typeface="Montserrat"/>
                <a:sym typeface="Montserrat"/>
              </a:rPr>
              <a:t>CREDITS: This presentation template was created by </a:t>
            </a:r>
            <a:r>
              <a:rPr lang="en" sz="900">
                <a:solidFill>
                  <a:srgbClr val="434343"/>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900">
                <a:solidFill>
                  <a:srgbClr val="434343"/>
                </a:solidFill>
                <a:latin typeface="Montserrat"/>
                <a:ea typeface="Montserrat"/>
                <a:cs typeface="Montserrat"/>
                <a:sym typeface="Montserrat"/>
              </a:rPr>
              <a:t>, including icons by </a:t>
            </a:r>
            <a:r>
              <a:rPr lang="en" sz="900">
                <a:solidFill>
                  <a:srgbClr val="434343"/>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900">
                <a:solidFill>
                  <a:srgbClr val="434343"/>
                </a:solidFill>
                <a:latin typeface="Montserrat"/>
                <a:ea typeface="Montserrat"/>
                <a:cs typeface="Montserrat"/>
                <a:sym typeface="Montserrat"/>
              </a:rPr>
              <a:t>, and infographics &amp; images by </a:t>
            </a:r>
            <a:r>
              <a:rPr lang="en" sz="900">
                <a:solidFill>
                  <a:srgbClr val="434343"/>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900">
                <a:solidFill>
                  <a:srgbClr val="434343"/>
                </a:solidFill>
                <a:latin typeface="Montserrat"/>
                <a:ea typeface="Montserrat"/>
                <a:cs typeface="Montserrat"/>
                <a:sym typeface="Montserrat"/>
              </a:rPr>
              <a:t> and illustrations</a:t>
            </a:r>
            <a:endParaRPr sz="1300">
              <a:latin typeface="Montserrat"/>
              <a:ea typeface="Montserrat"/>
              <a:cs typeface="Montserrat"/>
              <a:sym typeface="Montserrat"/>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281"/>
        <p:cNvGrpSpPr/>
        <p:nvPr/>
      </p:nvGrpSpPr>
      <p:grpSpPr>
        <a:xfrm>
          <a:off x="0" y="0"/>
          <a:ext cx="0" cy="0"/>
          <a:chOff x="0" y="0"/>
          <a:chExt cx="0" cy="0"/>
        </a:xfrm>
      </p:grpSpPr>
      <p:grpSp>
        <p:nvGrpSpPr>
          <p:cNvPr id="282" name="Google Shape;282;p29"/>
          <p:cNvGrpSpPr/>
          <p:nvPr/>
        </p:nvGrpSpPr>
        <p:grpSpPr>
          <a:xfrm>
            <a:off x="-25" y="0"/>
            <a:ext cx="9144020" cy="342900"/>
            <a:chOff x="-25" y="0"/>
            <a:chExt cx="9144020" cy="342900"/>
          </a:xfrm>
        </p:grpSpPr>
        <p:sp>
          <p:nvSpPr>
            <p:cNvPr id="283" name="Google Shape;283;p2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29"/>
            <p:cNvGrpSpPr/>
            <p:nvPr/>
          </p:nvGrpSpPr>
          <p:grpSpPr>
            <a:xfrm>
              <a:off x="215975" y="111150"/>
              <a:ext cx="642950" cy="120600"/>
              <a:chOff x="215975" y="152625"/>
              <a:chExt cx="642950" cy="120600"/>
            </a:xfrm>
          </p:grpSpPr>
          <p:sp>
            <p:nvSpPr>
              <p:cNvPr id="285" name="Google Shape;285;p29"/>
              <p:cNvSpPr/>
              <p:nvPr/>
            </p:nvSpPr>
            <p:spPr>
              <a:xfrm>
                <a:off x="21597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477150"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73832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4300" y="2354175"/>
            <a:ext cx="304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714300" y="3453150"/>
            <a:ext cx="2521800" cy="58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5" name="Google Shape;15;p3"/>
          <p:cNvSpPr txBox="1">
            <a:spLocks noGrp="1"/>
          </p:cNvSpPr>
          <p:nvPr>
            <p:ph type="title" idx="2" hasCustomPrompt="1"/>
          </p:nvPr>
        </p:nvSpPr>
        <p:spPr>
          <a:xfrm>
            <a:off x="714300" y="1010100"/>
            <a:ext cx="3048000" cy="13983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None/>
              <a:defRPr sz="7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0" name="Google Shape;40;p6"/>
          <p:cNvGrpSpPr/>
          <p:nvPr/>
        </p:nvGrpSpPr>
        <p:grpSpPr>
          <a:xfrm>
            <a:off x="-25" y="0"/>
            <a:ext cx="9144020" cy="342900"/>
            <a:chOff x="-25" y="0"/>
            <a:chExt cx="9144020" cy="342900"/>
          </a:xfrm>
        </p:grpSpPr>
        <p:sp>
          <p:nvSpPr>
            <p:cNvPr id="41" name="Google Shape;41;p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215975" y="111150"/>
              <a:ext cx="642950" cy="120600"/>
              <a:chOff x="215975" y="152625"/>
              <a:chExt cx="642950" cy="120600"/>
            </a:xfrm>
          </p:grpSpPr>
          <p:sp>
            <p:nvSpPr>
              <p:cNvPr id="43" name="Google Shape;43;p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321475" y="2020138"/>
            <a:ext cx="4041000" cy="179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4189800" y="1398513"/>
            <a:ext cx="4239900" cy="8487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3" name="Google Shape;53;p9"/>
          <p:cNvSpPr txBox="1">
            <a:spLocks noGrp="1"/>
          </p:cNvSpPr>
          <p:nvPr>
            <p:ph type="subTitle" idx="1"/>
          </p:nvPr>
        </p:nvSpPr>
        <p:spPr>
          <a:xfrm>
            <a:off x="5016225" y="2368275"/>
            <a:ext cx="3422400" cy="149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54" name="Google Shape;54;p9"/>
          <p:cNvGrpSpPr/>
          <p:nvPr/>
        </p:nvGrpSpPr>
        <p:grpSpPr>
          <a:xfrm>
            <a:off x="-25" y="0"/>
            <a:ext cx="9144020" cy="342900"/>
            <a:chOff x="-25" y="0"/>
            <a:chExt cx="9144020" cy="342900"/>
          </a:xfrm>
        </p:grpSpPr>
        <p:sp>
          <p:nvSpPr>
            <p:cNvPr id="55" name="Google Shape;55;p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9"/>
            <p:cNvGrpSpPr/>
            <p:nvPr/>
          </p:nvGrpSpPr>
          <p:grpSpPr>
            <a:xfrm>
              <a:off x="215975" y="111150"/>
              <a:ext cx="642950" cy="120600"/>
              <a:chOff x="215975" y="152625"/>
              <a:chExt cx="642950" cy="120600"/>
            </a:xfrm>
          </p:grpSpPr>
          <p:sp>
            <p:nvSpPr>
              <p:cNvPr id="57" name="Google Shape;57;p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 name="Google Shape;60;p9"/>
          <p:cNvGrpSpPr/>
          <p:nvPr/>
        </p:nvGrpSpPr>
        <p:grpSpPr>
          <a:xfrm>
            <a:off x="66650" y="204750"/>
            <a:ext cx="9077378" cy="4938900"/>
            <a:chOff x="104750" y="204750"/>
            <a:chExt cx="9077378" cy="4938900"/>
          </a:xfrm>
        </p:grpSpPr>
        <p:grpSp>
          <p:nvGrpSpPr>
            <p:cNvPr id="61" name="Google Shape;61;p9"/>
            <p:cNvGrpSpPr/>
            <p:nvPr/>
          </p:nvGrpSpPr>
          <p:grpSpPr>
            <a:xfrm>
              <a:off x="104750" y="206700"/>
              <a:ext cx="9077378" cy="342900"/>
              <a:chOff x="-25" y="0"/>
              <a:chExt cx="9182983" cy="342900"/>
            </a:xfrm>
          </p:grpSpPr>
          <p:sp>
            <p:nvSpPr>
              <p:cNvPr id="62" name="Google Shape;62;p9"/>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215975" y="111150"/>
                <a:ext cx="642950" cy="120600"/>
                <a:chOff x="215975" y="152625"/>
                <a:chExt cx="642950" cy="120600"/>
              </a:xfrm>
            </p:grpSpPr>
            <p:sp>
              <p:nvSpPr>
                <p:cNvPr id="64" name="Google Shape;64;p9"/>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7" name="Google Shape;67;p9"/>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3"/>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3"/>
          <p:cNvSpPr txBox="1">
            <a:spLocks noGrp="1"/>
          </p:cNvSpPr>
          <p:nvPr>
            <p:ph type="title" idx="3" hasCustomPrompt="1"/>
          </p:nvPr>
        </p:nvSpPr>
        <p:spPr>
          <a:xfrm>
            <a:off x="76687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9" name="Google Shape;79;p13"/>
          <p:cNvSpPr txBox="1">
            <a:spLocks noGrp="1"/>
          </p:cNvSpPr>
          <p:nvPr>
            <p:ph type="subTitle" idx="1"/>
          </p:nvPr>
        </p:nvSpPr>
        <p:spPr>
          <a:xfrm>
            <a:off x="1662000" y="1933575"/>
            <a:ext cx="2276700" cy="584400"/>
          </a:xfrm>
          <a:prstGeom prst="rect">
            <a:avLst/>
          </a:prstGeom>
        </p:spPr>
        <p:txBody>
          <a:bodyPr spcFirstLastPara="1" wrap="square" lIns="91425" tIns="91425" rIns="91425" bIns="91425" anchor="t" anchorCtr="0">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a:endParaRPr/>
          </a:p>
        </p:txBody>
      </p:sp>
      <p:sp>
        <p:nvSpPr>
          <p:cNvPr id="80" name="Google Shape;80;p13"/>
          <p:cNvSpPr txBox="1">
            <a:spLocks noGrp="1"/>
          </p:cNvSpPr>
          <p:nvPr>
            <p:ph type="title" idx="4"/>
          </p:nvPr>
        </p:nvSpPr>
        <p:spPr>
          <a:xfrm>
            <a:off x="1662000" y="30989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1" name="Google Shape;81;p13"/>
          <p:cNvSpPr txBox="1">
            <a:spLocks noGrp="1"/>
          </p:cNvSpPr>
          <p:nvPr>
            <p:ph type="title" idx="5" hasCustomPrompt="1"/>
          </p:nvPr>
        </p:nvSpPr>
        <p:spPr>
          <a:xfrm>
            <a:off x="766725"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2" name="Google Shape;82;p13"/>
          <p:cNvSpPr txBox="1">
            <a:spLocks noGrp="1"/>
          </p:cNvSpPr>
          <p:nvPr>
            <p:ph type="subTitle" idx="6"/>
          </p:nvPr>
        </p:nvSpPr>
        <p:spPr>
          <a:xfrm>
            <a:off x="1662000"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3" name="Google Shape;83;p13"/>
          <p:cNvSpPr txBox="1">
            <a:spLocks noGrp="1"/>
          </p:cNvSpPr>
          <p:nvPr>
            <p:ph type="title" idx="7"/>
          </p:nvPr>
        </p:nvSpPr>
        <p:spPr>
          <a:xfrm>
            <a:off x="5652975" y="15368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 name="Google Shape;84;p13"/>
          <p:cNvSpPr txBox="1">
            <a:spLocks noGrp="1"/>
          </p:cNvSpPr>
          <p:nvPr>
            <p:ph type="title" idx="8" hasCustomPrompt="1"/>
          </p:nvPr>
        </p:nvSpPr>
        <p:spPr>
          <a:xfrm>
            <a:off x="475762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5" name="Google Shape;85;p13"/>
          <p:cNvSpPr txBox="1">
            <a:spLocks noGrp="1"/>
          </p:cNvSpPr>
          <p:nvPr>
            <p:ph type="subTitle" idx="9"/>
          </p:nvPr>
        </p:nvSpPr>
        <p:spPr>
          <a:xfrm>
            <a:off x="5652975"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6" name="Google Shape;86;p13"/>
          <p:cNvSpPr txBox="1">
            <a:spLocks noGrp="1"/>
          </p:cNvSpPr>
          <p:nvPr>
            <p:ph type="title" idx="13"/>
          </p:nvPr>
        </p:nvSpPr>
        <p:spPr>
          <a:xfrm>
            <a:off x="5652975" y="30989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3"/>
          <p:cNvSpPr txBox="1">
            <a:spLocks noGrp="1"/>
          </p:cNvSpPr>
          <p:nvPr>
            <p:ph type="title" idx="14" hasCustomPrompt="1"/>
          </p:nvPr>
        </p:nvSpPr>
        <p:spPr>
          <a:xfrm>
            <a:off x="4757700"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8" name="Google Shape;88;p13"/>
          <p:cNvSpPr txBox="1">
            <a:spLocks noGrp="1"/>
          </p:cNvSpPr>
          <p:nvPr>
            <p:ph type="subTitle" idx="15"/>
          </p:nvPr>
        </p:nvSpPr>
        <p:spPr>
          <a:xfrm>
            <a:off x="5652975"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1_2">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5" name="Google Shape;105;p15"/>
          <p:cNvSpPr txBox="1">
            <a:spLocks noGrp="1"/>
          </p:cNvSpPr>
          <p:nvPr>
            <p:ph type="title" idx="2"/>
          </p:nvPr>
        </p:nvSpPr>
        <p:spPr>
          <a:xfrm>
            <a:off x="778688"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5"/>
          <p:cNvSpPr txBox="1">
            <a:spLocks noGrp="1"/>
          </p:cNvSpPr>
          <p:nvPr>
            <p:ph type="subTitle" idx="1"/>
          </p:nvPr>
        </p:nvSpPr>
        <p:spPr>
          <a:xfrm>
            <a:off x="778688"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7" name="Google Shape;107;p15"/>
          <p:cNvSpPr txBox="1">
            <a:spLocks noGrp="1"/>
          </p:cNvSpPr>
          <p:nvPr>
            <p:ph type="title" idx="3"/>
          </p:nvPr>
        </p:nvSpPr>
        <p:spPr>
          <a:xfrm>
            <a:off x="3468525"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5"/>
          <p:cNvSpPr txBox="1">
            <a:spLocks noGrp="1"/>
          </p:cNvSpPr>
          <p:nvPr>
            <p:ph type="subTitle" idx="4"/>
          </p:nvPr>
        </p:nvSpPr>
        <p:spPr>
          <a:xfrm>
            <a:off x="3468525"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9" name="Google Shape;109;p15"/>
          <p:cNvSpPr txBox="1">
            <a:spLocks noGrp="1"/>
          </p:cNvSpPr>
          <p:nvPr>
            <p:ph type="title" idx="5"/>
          </p:nvPr>
        </p:nvSpPr>
        <p:spPr>
          <a:xfrm>
            <a:off x="6160753"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5"/>
          <p:cNvSpPr txBox="1">
            <a:spLocks noGrp="1"/>
          </p:cNvSpPr>
          <p:nvPr>
            <p:ph type="subTitle" idx="6"/>
          </p:nvPr>
        </p:nvSpPr>
        <p:spPr>
          <a:xfrm>
            <a:off x="6160753"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5059982" y="1531700"/>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81" name="Google Shape;181;p20"/>
          <p:cNvSpPr txBox="1">
            <a:spLocks noGrp="1"/>
          </p:cNvSpPr>
          <p:nvPr>
            <p:ph type="subTitle" idx="1"/>
          </p:nvPr>
        </p:nvSpPr>
        <p:spPr>
          <a:xfrm>
            <a:off x="1520525" y="3734850"/>
            <a:ext cx="2563500" cy="59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182" name="Google Shape;182;p20"/>
          <p:cNvSpPr txBox="1">
            <a:spLocks noGrp="1"/>
          </p:cNvSpPr>
          <p:nvPr>
            <p:ph type="subTitle" idx="2"/>
          </p:nvPr>
        </p:nvSpPr>
        <p:spPr>
          <a:xfrm>
            <a:off x="5059975" y="3734850"/>
            <a:ext cx="2563500" cy="59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183" name="Google Shape;183;p20"/>
          <p:cNvSpPr txBox="1">
            <a:spLocks noGrp="1"/>
          </p:cNvSpPr>
          <p:nvPr>
            <p:ph type="title" idx="3"/>
          </p:nvPr>
        </p:nvSpPr>
        <p:spPr>
          <a:xfrm>
            <a:off x="1520525" y="1531700"/>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84" name="Google Shape;184;p20"/>
          <p:cNvSpPr txBox="1">
            <a:spLocks noGrp="1"/>
          </p:cNvSpPr>
          <p:nvPr>
            <p:ph type="title" idx="4"/>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5" name="Google Shape;185;p20"/>
          <p:cNvGrpSpPr/>
          <p:nvPr/>
        </p:nvGrpSpPr>
        <p:grpSpPr>
          <a:xfrm>
            <a:off x="-25" y="0"/>
            <a:ext cx="9144020" cy="342900"/>
            <a:chOff x="-25" y="0"/>
            <a:chExt cx="9144020" cy="342900"/>
          </a:xfrm>
        </p:grpSpPr>
        <p:sp>
          <p:nvSpPr>
            <p:cNvPr id="186" name="Google Shape;186;p20"/>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20"/>
            <p:cNvGrpSpPr/>
            <p:nvPr/>
          </p:nvGrpSpPr>
          <p:grpSpPr>
            <a:xfrm>
              <a:off x="215975" y="111150"/>
              <a:ext cx="642950" cy="120600"/>
              <a:chOff x="215975" y="152625"/>
              <a:chExt cx="642950" cy="120600"/>
            </a:xfrm>
          </p:grpSpPr>
          <p:sp>
            <p:nvSpPr>
              <p:cNvPr id="188" name="Google Shape;188;p20"/>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1" name="Google Shape;191;p20"/>
          <p:cNvGrpSpPr/>
          <p:nvPr/>
        </p:nvGrpSpPr>
        <p:grpSpPr>
          <a:xfrm>
            <a:off x="66650" y="204750"/>
            <a:ext cx="9077378" cy="4938900"/>
            <a:chOff x="104750" y="204750"/>
            <a:chExt cx="9077378" cy="4938900"/>
          </a:xfrm>
        </p:grpSpPr>
        <p:grpSp>
          <p:nvGrpSpPr>
            <p:cNvPr id="192" name="Google Shape;192;p20"/>
            <p:cNvGrpSpPr/>
            <p:nvPr/>
          </p:nvGrpSpPr>
          <p:grpSpPr>
            <a:xfrm>
              <a:off x="104750" y="206700"/>
              <a:ext cx="9077378" cy="342900"/>
              <a:chOff x="-25" y="0"/>
              <a:chExt cx="9182983" cy="342900"/>
            </a:xfrm>
          </p:grpSpPr>
          <p:sp>
            <p:nvSpPr>
              <p:cNvPr id="193" name="Google Shape;193;p20"/>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20"/>
              <p:cNvGrpSpPr/>
              <p:nvPr/>
            </p:nvGrpSpPr>
            <p:grpSpPr>
              <a:xfrm>
                <a:off x="215975" y="111150"/>
                <a:ext cx="642950" cy="120600"/>
                <a:chOff x="215975" y="152625"/>
                <a:chExt cx="642950" cy="120600"/>
              </a:xfrm>
            </p:grpSpPr>
            <p:sp>
              <p:nvSpPr>
                <p:cNvPr id="195" name="Google Shape;195;p20"/>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98" name="Google Shape;198;p20"/>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59" r:id="rId7"/>
    <p:sldLayoutId id="2147483661" r:id="rId8"/>
    <p:sldLayoutId id="2147483666" r:id="rId9"/>
    <p:sldLayoutId id="2147483670" r:id="rId10"/>
    <p:sldLayoutId id="2147483671" r:id="rId11"/>
    <p:sldLayoutId id="2147483672" r:id="rId12"/>
    <p:sldLayoutId id="2147483674" r:id="rId13"/>
    <p:sldLayoutId id="214748367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3.JP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1.xml"/><Relationship Id="rId4" Type="http://schemas.openxmlformats.org/officeDocument/2006/relationships/image" Target="../media/image11.jp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8.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3.JPG"/><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319;p33">
            <a:extLst>
              <a:ext uri="{FF2B5EF4-FFF2-40B4-BE49-F238E27FC236}">
                <a16:creationId xmlns:a16="http://schemas.microsoft.com/office/drawing/2014/main" id="{C2DD91A8-D017-46E5-B51F-75F730A34914}"/>
              </a:ext>
            </a:extLst>
          </p:cNvPr>
          <p:cNvGrpSpPr/>
          <p:nvPr/>
        </p:nvGrpSpPr>
        <p:grpSpPr>
          <a:xfrm>
            <a:off x="9635850" y="255974"/>
            <a:ext cx="4833681" cy="5617751"/>
            <a:chOff x="4061714" y="-483307"/>
            <a:chExt cx="5007440" cy="5819694"/>
          </a:xfrm>
        </p:grpSpPr>
        <p:sp>
          <p:nvSpPr>
            <p:cNvPr id="3" name="Google Shape;320;p33">
              <a:extLst>
                <a:ext uri="{FF2B5EF4-FFF2-40B4-BE49-F238E27FC236}">
                  <a16:creationId xmlns:a16="http://schemas.microsoft.com/office/drawing/2014/main" id="{9CE886AD-752A-4348-837B-523CC612A173}"/>
                </a:ext>
              </a:extLst>
            </p:cNvPr>
            <p:cNvSpPr/>
            <p:nvPr/>
          </p:nvSpPr>
          <p:spPr>
            <a:xfrm>
              <a:off x="7664980" y="-452781"/>
              <a:ext cx="689050" cy="684983"/>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21;p33">
              <a:extLst>
                <a:ext uri="{FF2B5EF4-FFF2-40B4-BE49-F238E27FC236}">
                  <a16:creationId xmlns:a16="http://schemas.microsoft.com/office/drawing/2014/main" id="{37445C6F-9EFE-4858-926B-911D8EFF2FEB}"/>
                </a:ext>
              </a:extLst>
            </p:cNvPr>
            <p:cNvSpPr/>
            <p:nvPr/>
          </p:nvSpPr>
          <p:spPr>
            <a:xfrm>
              <a:off x="4861931" y="232202"/>
              <a:ext cx="4028811" cy="3329952"/>
            </a:xfrm>
            <a:custGeom>
              <a:avLst/>
              <a:gdLst/>
              <a:ahLst/>
              <a:cxnLst/>
              <a:rect l="l" t="t" r="r" b="b"/>
              <a:pathLst>
                <a:path w="42729" h="35317" extrusionOk="0">
                  <a:moveTo>
                    <a:pt x="19690" y="1"/>
                  </a:moveTo>
                  <a:cubicBezTo>
                    <a:pt x="18145" y="1"/>
                    <a:pt x="16885" y="1260"/>
                    <a:pt x="16885" y="2834"/>
                  </a:cubicBezTo>
                  <a:lnTo>
                    <a:pt x="16885" y="6898"/>
                  </a:lnTo>
                  <a:cubicBezTo>
                    <a:pt x="16885" y="7356"/>
                    <a:pt x="16513" y="7728"/>
                    <a:pt x="16084" y="7728"/>
                  </a:cubicBezTo>
                  <a:cubicBezTo>
                    <a:pt x="15626" y="7728"/>
                    <a:pt x="15283" y="7356"/>
                    <a:pt x="15283" y="6898"/>
                  </a:cubicBezTo>
                  <a:lnTo>
                    <a:pt x="15283" y="6383"/>
                  </a:lnTo>
                  <a:cubicBezTo>
                    <a:pt x="15283" y="4837"/>
                    <a:pt x="14024" y="3607"/>
                    <a:pt x="12507" y="3607"/>
                  </a:cubicBezTo>
                  <a:cubicBezTo>
                    <a:pt x="10961" y="3607"/>
                    <a:pt x="9702" y="4837"/>
                    <a:pt x="9702" y="6383"/>
                  </a:cubicBezTo>
                  <a:lnTo>
                    <a:pt x="9702" y="16800"/>
                  </a:lnTo>
                  <a:cubicBezTo>
                    <a:pt x="9702" y="17201"/>
                    <a:pt x="9387" y="17515"/>
                    <a:pt x="8987" y="17515"/>
                  </a:cubicBezTo>
                  <a:cubicBezTo>
                    <a:pt x="8615" y="17515"/>
                    <a:pt x="8271" y="17201"/>
                    <a:pt x="8271" y="16800"/>
                  </a:cubicBezTo>
                  <a:lnTo>
                    <a:pt x="8271" y="16113"/>
                  </a:lnTo>
                  <a:cubicBezTo>
                    <a:pt x="8271" y="15026"/>
                    <a:pt x="7413" y="14138"/>
                    <a:pt x="6325" y="14138"/>
                  </a:cubicBezTo>
                  <a:cubicBezTo>
                    <a:pt x="5237" y="14138"/>
                    <a:pt x="4350" y="15026"/>
                    <a:pt x="4379" y="16113"/>
                  </a:cubicBezTo>
                  <a:lnTo>
                    <a:pt x="4379" y="22467"/>
                  </a:lnTo>
                  <a:cubicBezTo>
                    <a:pt x="4379" y="22839"/>
                    <a:pt x="4035" y="23182"/>
                    <a:pt x="3663" y="23182"/>
                  </a:cubicBezTo>
                  <a:cubicBezTo>
                    <a:pt x="3263" y="23182"/>
                    <a:pt x="2948" y="22839"/>
                    <a:pt x="2948" y="22467"/>
                  </a:cubicBezTo>
                  <a:cubicBezTo>
                    <a:pt x="2948" y="21637"/>
                    <a:pt x="2261" y="20978"/>
                    <a:pt x="1460" y="20978"/>
                  </a:cubicBezTo>
                  <a:cubicBezTo>
                    <a:pt x="658" y="20978"/>
                    <a:pt x="0" y="21637"/>
                    <a:pt x="0" y="22467"/>
                  </a:cubicBezTo>
                  <a:lnTo>
                    <a:pt x="0" y="35317"/>
                  </a:lnTo>
                  <a:lnTo>
                    <a:pt x="42729" y="35317"/>
                  </a:lnTo>
                  <a:lnTo>
                    <a:pt x="42729" y="22839"/>
                  </a:lnTo>
                  <a:cubicBezTo>
                    <a:pt x="42729" y="21808"/>
                    <a:pt x="41899" y="20978"/>
                    <a:pt x="40897" y="20978"/>
                  </a:cubicBezTo>
                  <a:cubicBezTo>
                    <a:pt x="39867" y="20978"/>
                    <a:pt x="39037" y="21808"/>
                    <a:pt x="39037" y="22839"/>
                  </a:cubicBezTo>
                  <a:lnTo>
                    <a:pt x="39037" y="23497"/>
                  </a:lnTo>
                  <a:cubicBezTo>
                    <a:pt x="39037" y="23955"/>
                    <a:pt x="38665" y="24298"/>
                    <a:pt x="38235" y="24298"/>
                  </a:cubicBezTo>
                  <a:cubicBezTo>
                    <a:pt x="37806" y="24298"/>
                    <a:pt x="37434" y="23955"/>
                    <a:pt x="37434" y="23497"/>
                  </a:cubicBezTo>
                  <a:lnTo>
                    <a:pt x="37434" y="10990"/>
                  </a:lnTo>
                  <a:cubicBezTo>
                    <a:pt x="37434" y="9702"/>
                    <a:pt x="36375" y="8644"/>
                    <a:pt x="35087" y="8644"/>
                  </a:cubicBezTo>
                  <a:cubicBezTo>
                    <a:pt x="33799" y="8644"/>
                    <a:pt x="32741" y="9702"/>
                    <a:pt x="32741" y="10990"/>
                  </a:cubicBezTo>
                  <a:lnTo>
                    <a:pt x="32741" y="11763"/>
                  </a:lnTo>
                  <a:cubicBezTo>
                    <a:pt x="32741" y="12479"/>
                    <a:pt x="32168" y="13022"/>
                    <a:pt x="31481" y="13022"/>
                  </a:cubicBezTo>
                  <a:cubicBezTo>
                    <a:pt x="30766" y="13022"/>
                    <a:pt x="30222" y="12479"/>
                    <a:pt x="30222" y="11763"/>
                  </a:cubicBezTo>
                  <a:lnTo>
                    <a:pt x="30222" y="5324"/>
                  </a:lnTo>
                  <a:cubicBezTo>
                    <a:pt x="30222" y="3807"/>
                    <a:pt x="28963" y="2548"/>
                    <a:pt x="27446" y="2548"/>
                  </a:cubicBezTo>
                  <a:cubicBezTo>
                    <a:pt x="25901" y="2548"/>
                    <a:pt x="24641" y="3807"/>
                    <a:pt x="24641" y="5324"/>
                  </a:cubicBezTo>
                  <a:lnTo>
                    <a:pt x="24641" y="5696"/>
                  </a:lnTo>
                  <a:cubicBezTo>
                    <a:pt x="24641" y="6268"/>
                    <a:pt x="24155" y="6755"/>
                    <a:pt x="23582" y="6755"/>
                  </a:cubicBezTo>
                  <a:cubicBezTo>
                    <a:pt x="22981" y="6755"/>
                    <a:pt x="22495" y="6268"/>
                    <a:pt x="22495" y="5696"/>
                  </a:cubicBezTo>
                  <a:lnTo>
                    <a:pt x="22495" y="2834"/>
                  </a:lnTo>
                  <a:cubicBezTo>
                    <a:pt x="22495" y="1260"/>
                    <a:pt x="21236" y="1"/>
                    <a:pt x="19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22;p33">
              <a:extLst>
                <a:ext uri="{FF2B5EF4-FFF2-40B4-BE49-F238E27FC236}">
                  <a16:creationId xmlns:a16="http://schemas.microsoft.com/office/drawing/2014/main" id="{4522ED45-7C84-4ADE-B301-3BF0A7FD775E}"/>
                </a:ext>
              </a:extLst>
            </p:cNvPr>
            <p:cNvSpPr/>
            <p:nvPr/>
          </p:nvSpPr>
          <p:spPr>
            <a:xfrm>
              <a:off x="4476284" y="4168083"/>
              <a:ext cx="4228512" cy="91836"/>
            </a:xfrm>
            <a:custGeom>
              <a:avLst/>
              <a:gdLst/>
              <a:ahLst/>
              <a:cxnLst/>
              <a:rect l="l" t="t" r="r" b="b"/>
              <a:pathLst>
                <a:path w="44847" h="974" extrusionOk="0">
                  <a:moveTo>
                    <a:pt x="659" y="1"/>
                  </a:moveTo>
                  <a:cubicBezTo>
                    <a:pt x="1" y="1"/>
                    <a:pt x="1" y="974"/>
                    <a:pt x="659" y="974"/>
                  </a:cubicBezTo>
                  <a:lnTo>
                    <a:pt x="44360" y="974"/>
                  </a:lnTo>
                  <a:cubicBezTo>
                    <a:pt x="44618" y="974"/>
                    <a:pt x="44847" y="745"/>
                    <a:pt x="44847" y="487"/>
                  </a:cubicBezTo>
                  <a:cubicBezTo>
                    <a:pt x="44847" y="201"/>
                    <a:pt x="44618" y="1"/>
                    <a:pt x="443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23;p33">
              <a:extLst>
                <a:ext uri="{FF2B5EF4-FFF2-40B4-BE49-F238E27FC236}">
                  <a16:creationId xmlns:a16="http://schemas.microsoft.com/office/drawing/2014/main" id="{8C0C446C-FA41-4150-9F9C-8318420140DC}"/>
                </a:ext>
              </a:extLst>
            </p:cNvPr>
            <p:cNvSpPr/>
            <p:nvPr/>
          </p:nvSpPr>
          <p:spPr>
            <a:xfrm>
              <a:off x="4476284" y="4168083"/>
              <a:ext cx="1848506" cy="94570"/>
            </a:xfrm>
            <a:custGeom>
              <a:avLst/>
              <a:gdLst/>
              <a:ahLst/>
              <a:cxnLst/>
              <a:rect l="l" t="t" r="r" b="b"/>
              <a:pathLst>
                <a:path w="19605" h="1003" extrusionOk="0">
                  <a:moveTo>
                    <a:pt x="659" y="1"/>
                  </a:moveTo>
                  <a:cubicBezTo>
                    <a:pt x="1" y="1"/>
                    <a:pt x="1" y="1003"/>
                    <a:pt x="659" y="1003"/>
                  </a:cubicBezTo>
                  <a:lnTo>
                    <a:pt x="19605" y="1003"/>
                  </a:lnTo>
                  <a:lnTo>
                    <a:pt x="19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4;p33">
              <a:extLst>
                <a:ext uri="{FF2B5EF4-FFF2-40B4-BE49-F238E27FC236}">
                  <a16:creationId xmlns:a16="http://schemas.microsoft.com/office/drawing/2014/main" id="{8362689D-65D3-43B3-A7BB-589BB98DD00A}"/>
                </a:ext>
              </a:extLst>
            </p:cNvPr>
            <p:cNvSpPr/>
            <p:nvPr/>
          </p:nvSpPr>
          <p:spPr>
            <a:xfrm>
              <a:off x="6222224" y="4120939"/>
              <a:ext cx="202435" cy="184238"/>
            </a:xfrm>
            <a:custGeom>
              <a:avLst/>
              <a:gdLst/>
              <a:ahLst/>
              <a:cxnLst/>
              <a:rect l="l" t="t" r="r" b="b"/>
              <a:pathLst>
                <a:path w="2147" h="1954" extrusionOk="0">
                  <a:moveTo>
                    <a:pt x="1073" y="0"/>
                  </a:moveTo>
                  <a:cubicBezTo>
                    <a:pt x="823" y="0"/>
                    <a:pt x="573" y="100"/>
                    <a:pt x="372" y="301"/>
                  </a:cubicBezTo>
                  <a:cubicBezTo>
                    <a:pt x="0" y="673"/>
                    <a:pt x="0" y="1302"/>
                    <a:pt x="372" y="1674"/>
                  </a:cubicBezTo>
                  <a:cubicBezTo>
                    <a:pt x="573" y="1860"/>
                    <a:pt x="823" y="1953"/>
                    <a:pt x="1073" y="1953"/>
                  </a:cubicBezTo>
                  <a:cubicBezTo>
                    <a:pt x="1324" y="1953"/>
                    <a:pt x="1574" y="1860"/>
                    <a:pt x="1775" y="1674"/>
                  </a:cubicBezTo>
                  <a:cubicBezTo>
                    <a:pt x="2147" y="1302"/>
                    <a:pt x="2147" y="673"/>
                    <a:pt x="1775" y="301"/>
                  </a:cubicBezTo>
                  <a:cubicBezTo>
                    <a:pt x="1574" y="100"/>
                    <a:pt x="1324"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5;p33">
              <a:extLst>
                <a:ext uri="{FF2B5EF4-FFF2-40B4-BE49-F238E27FC236}">
                  <a16:creationId xmlns:a16="http://schemas.microsoft.com/office/drawing/2014/main" id="{5DE2EF1A-1A4E-4163-9389-C8C40B0C730F}"/>
                </a:ext>
              </a:extLst>
            </p:cNvPr>
            <p:cNvSpPr/>
            <p:nvPr/>
          </p:nvSpPr>
          <p:spPr>
            <a:xfrm>
              <a:off x="7638907" y="2002377"/>
              <a:ext cx="1430247" cy="2025484"/>
            </a:xfrm>
            <a:custGeom>
              <a:avLst/>
              <a:gdLst/>
              <a:ahLst/>
              <a:cxnLst/>
              <a:rect l="l" t="t" r="r" b="b"/>
              <a:pathLst>
                <a:path w="15169" h="21482" extrusionOk="0">
                  <a:moveTo>
                    <a:pt x="5892" y="0"/>
                  </a:moveTo>
                  <a:cubicBezTo>
                    <a:pt x="1137" y="0"/>
                    <a:pt x="0" y="21482"/>
                    <a:pt x="0" y="21482"/>
                  </a:cubicBezTo>
                  <a:lnTo>
                    <a:pt x="8701" y="21482"/>
                  </a:lnTo>
                  <a:cubicBezTo>
                    <a:pt x="8701" y="21482"/>
                    <a:pt x="15168" y="2364"/>
                    <a:pt x="12020" y="1706"/>
                  </a:cubicBezTo>
                  <a:cubicBezTo>
                    <a:pt x="11914" y="1683"/>
                    <a:pt x="11808" y="1672"/>
                    <a:pt x="11704" y="1672"/>
                  </a:cubicBezTo>
                  <a:cubicBezTo>
                    <a:pt x="8733" y="1672"/>
                    <a:pt x="6560" y="10641"/>
                    <a:pt x="6443" y="10641"/>
                  </a:cubicBezTo>
                  <a:cubicBezTo>
                    <a:pt x="6442" y="10641"/>
                    <a:pt x="6440" y="10639"/>
                    <a:pt x="6440" y="10635"/>
                  </a:cubicBezTo>
                  <a:cubicBezTo>
                    <a:pt x="6382" y="10320"/>
                    <a:pt x="9216" y="447"/>
                    <a:pt x="6125" y="17"/>
                  </a:cubicBezTo>
                  <a:cubicBezTo>
                    <a:pt x="6046" y="6"/>
                    <a:pt x="5969" y="0"/>
                    <a:pt x="58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6;p33">
              <a:extLst>
                <a:ext uri="{FF2B5EF4-FFF2-40B4-BE49-F238E27FC236}">
                  <a16:creationId xmlns:a16="http://schemas.microsoft.com/office/drawing/2014/main" id="{6EFE65FA-BF3E-45C1-83F2-EA3DEB3FEC15}"/>
                </a:ext>
              </a:extLst>
            </p:cNvPr>
            <p:cNvSpPr/>
            <p:nvPr/>
          </p:nvSpPr>
          <p:spPr>
            <a:xfrm>
              <a:off x="5266893" y="1680100"/>
              <a:ext cx="2860494" cy="1856615"/>
            </a:xfrm>
            <a:custGeom>
              <a:avLst/>
              <a:gdLst/>
              <a:ahLst/>
              <a:cxnLst/>
              <a:rect l="l" t="t" r="r" b="b"/>
              <a:pathLst>
                <a:path w="30338" h="19691" extrusionOk="0">
                  <a:moveTo>
                    <a:pt x="3292" y="1"/>
                  </a:moveTo>
                  <a:cubicBezTo>
                    <a:pt x="1461" y="1"/>
                    <a:pt x="1" y="1461"/>
                    <a:pt x="1" y="3264"/>
                  </a:cubicBezTo>
                  <a:lnTo>
                    <a:pt x="1" y="16400"/>
                  </a:lnTo>
                  <a:cubicBezTo>
                    <a:pt x="1" y="18203"/>
                    <a:pt x="1461" y="19691"/>
                    <a:pt x="3292" y="19691"/>
                  </a:cubicBezTo>
                  <a:lnTo>
                    <a:pt x="27075" y="19691"/>
                  </a:lnTo>
                  <a:cubicBezTo>
                    <a:pt x="28878" y="19691"/>
                    <a:pt x="30337" y="18203"/>
                    <a:pt x="30337" y="16400"/>
                  </a:cubicBezTo>
                  <a:lnTo>
                    <a:pt x="30337" y="3264"/>
                  </a:lnTo>
                  <a:cubicBezTo>
                    <a:pt x="30337" y="1461"/>
                    <a:pt x="28878" y="1"/>
                    <a:pt x="27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7;p33">
              <a:extLst>
                <a:ext uri="{FF2B5EF4-FFF2-40B4-BE49-F238E27FC236}">
                  <a16:creationId xmlns:a16="http://schemas.microsoft.com/office/drawing/2014/main" id="{3210D6B7-19AF-45C8-A2C1-8CC4471E3881}"/>
                </a:ext>
              </a:extLst>
            </p:cNvPr>
            <p:cNvSpPr/>
            <p:nvPr/>
          </p:nvSpPr>
          <p:spPr>
            <a:xfrm>
              <a:off x="5115100" y="1937940"/>
              <a:ext cx="2614875" cy="1495023"/>
            </a:xfrm>
            <a:custGeom>
              <a:avLst/>
              <a:gdLst/>
              <a:ahLst/>
              <a:cxnLst/>
              <a:rect l="l" t="t" r="r" b="b"/>
              <a:pathLst>
                <a:path w="27733" h="15856" extrusionOk="0">
                  <a:moveTo>
                    <a:pt x="0" y="1"/>
                  </a:moveTo>
                  <a:lnTo>
                    <a:pt x="0" y="15856"/>
                  </a:lnTo>
                  <a:lnTo>
                    <a:pt x="27732" y="15856"/>
                  </a:lnTo>
                  <a:lnTo>
                    <a:pt x="277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8;p33">
              <a:extLst>
                <a:ext uri="{FF2B5EF4-FFF2-40B4-BE49-F238E27FC236}">
                  <a16:creationId xmlns:a16="http://schemas.microsoft.com/office/drawing/2014/main" id="{59FA19D1-90C9-411C-8159-790C69433D72}"/>
                </a:ext>
              </a:extLst>
            </p:cNvPr>
            <p:cNvSpPr/>
            <p:nvPr/>
          </p:nvSpPr>
          <p:spPr>
            <a:xfrm>
              <a:off x="6176305" y="3536635"/>
              <a:ext cx="1041688" cy="302380"/>
            </a:xfrm>
            <a:custGeom>
              <a:avLst/>
              <a:gdLst/>
              <a:ahLst/>
              <a:cxnLst/>
              <a:rect l="l" t="t" r="r" b="b"/>
              <a:pathLst>
                <a:path w="11048" h="3207" extrusionOk="0">
                  <a:moveTo>
                    <a:pt x="1" y="1"/>
                  </a:moveTo>
                  <a:lnTo>
                    <a:pt x="1" y="3206"/>
                  </a:lnTo>
                  <a:lnTo>
                    <a:pt x="11048" y="3206"/>
                  </a:lnTo>
                  <a:lnTo>
                    <a:pt x="11048" y="1"/>
                  </a:lnTo>
                  <a:close/>
                </a:path>
              </a:pathLst>
            </a:custGeom>
            <a:solidFill>
              <a:srgbClr val="E3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9;p33">
              <a:extLst>
                <a:ext uri="{FF2B5EF4-FFF2-40B4-BE49-F238E27FC236}">
                  <a16:creationId xmlns:a16="http://schemas.microsoft.com/office/drawing/2014/main" id="{02F1E12D-14A0-420C-A5CA-9539CAC397D7}"/>
                </a:ext>
              </a:extLst>
            </p:cNvPr>
            <p:cNvSpPr/>
            <p:nvPr/>
          </p:nvSpPr>
          <p:spPr>
            <a:xfrm>
              <a:off x="5879485" y="3817331"/>
              <a:ext cx="1635322" cy="210544"/>
            </a:xfrm>
            <a:custGeom>
              <a:avLst/>
              <a:gdLst/>
              <a:ahLst/>
              <a:cxnLst/>
              <a:rect l="l" t="t" r="r" b="b"/>
              <a:pathLst>
                <a:path w="17344" h="2233" extrusionOk="0">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0;p33">
              <a:extLst>
                <a:ext uri="{FF2B5EF4-FFF2-40B4-BE49-F238E27FC236}">
                  <a16:creationId xmlns:a16="http://schemas.microsoft.com/office/drawing/2014/main" id="{9F9FD08C-C806-4B0A-8734-CF7F1D8A2971}"/>
                </a:ext>
              </a:extLst>
            </p:cNvPr>
            <p:cNvSpPr/>
            <p:nvPr/>
          </p:nvSpPr>
          <p:spPr>
            <a:xfrm>
              <a:off x="5987445" y="3479967"/>
              <a:ext cx="1432981" cy="110788"/>
            </a:xfrm>
            <a:custGeom>
              <a:avLst/>
              <a:gdLst/>
              <a:ahLst/>
              <a:cxnLst/>
              <a:rect l="l" t="t" r="r" b="b"/>
              <a:pathLst>
                <a:path w="15198" h="1175" extrusionOk="0">
                  <a:moveTo>
                    <a:pt x="716" y="1"/>
                  </a:moveTo>
                  <a:cubicBezTo>
                    <a:pt x="0" y="58"/>
                    <a:pt x="0" y="1117"/>
                    <a:pt x="716" y="1174"/>
                  </a:cubicBezTo>
                  <a:lnTo>
                    <a:pt x="14482" y="1174"/>
                  </a:lnTo>
                  <a:cubicBezTo>
                    <a:pt x="15197" y="1117"/>
                    <a:pt x="15197" y="58"/>
                    <a:pt x="14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1;p33">
              <a:extLst>
                <a:ext uri="{FF2B5EF4-FFF2-40B4-BE49-F238E27FC236}">
                  <a16:creationId xmlns:a16="http://schemas.microsoft.com/office/drawing/2014/main" id="{A36298FA-3A1F-4DA6-BAB7-F3044C0B8982}"/>
                </a:ext>
              </a:extLst>
            </p:cNvPr>
            <p:cNvSpPr/>
            <p:nvPr/>
          </p:nvSpPr>
          <p:spPr>
            <a:xfrm>
              <a:off x="5007883" y="3652703"/>
              <a:ext cx="688204" cy="375170"/>
            </a:xfrm>
            <a:custGeom>
              <a:avLst/>
              <a:gdLst/>
              <a:ahLst/>
              <a:cxnLst/>
              <a:rect l="l" t="t" r="r" b="b"/>
              <a:pathLst>
                <a:path w="7299" h="3979" extrusionOk="0">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2;p33">
              <a:extLst>
                <a:ext uri="{FF2B5EF4-FFF2-40B4-BE49-F238E27FC236}">
                  <a16:creationId xmlns:a16="http://schemas.microsoft.com/office/drawing/2014/main" id="{CAD2510F-927E-48C2-A3D5-BD5739898674}"/>
                </a:ext>
              </a:extLst>
            </p:cNvPr>
            <p:cNvSpPr/>
            <p:nvPr/>
          </p:nvSpPr>
          <p:spPr>
            <a:xfrm>
              <a:off x="4940466" y="3091217"/>
              <a:ext cx="831144" cy="561576"/>
            </a:xfrm>
            <a:custGeom>
              <a:avLst/>
              <a:gdLst/>
              <a:ahLst/>
              <a:cxnLst/>
              <a:rect l="l" t="t" r="r" b="b"/>
              <a:pathLst>
                <a:path w="8815" h="5956" extrusionOk="0">
                  <a:moveTo>
                    <a:pt x="4624" y="1"/>
                  </a:moveTo>
                  <a:cubicBezTo>
                    <a:pt x="4609" y="1"/>
                    <a:pt x="4594" y="2"/>
                    <a:pt x="4579" y="3"/>
                  </a:cubicBezTo>
                  <a:cubicBezTo>
                    <a:pt x="3492" y="60"/>
                    <a:pt x="3492" y="2951"/>
                    <a:pt x="3492" y="2951"/>
                  </a:cubicBezTo>
                  <a:cubicBezTo>
                    <a:pt x="3492" y="2951"/>
                    <a:pt x="2695" y="1756"/>
                    <a:pt x="2081" y="1756"/>
                  </a:cubicBezTo>
                  <a:cubicBezTo>
                    <a:pt x="1923" y="1756"/>
                    <a:pt x="1777" y="1835"/>
                    <a:pt x="1660" y="2035"/>
                  </a:cubicBezTo>
                  <a:cubicBezTo>
                    <a:pt x="1240" y="2714"/>
                    <a:pt x="1630" y="3394"/>
                    <a:pt x="1904" y="3742"/>
                  </a:cubicBezTo>
                  <a:lnTo>
                    <a:pt x="1904" y="3742"/>
                  </a:lnTo>
                  <a:cubicBezTo>
                    <a:pt x="1716" y="3560"/>
                    <a:pt x="1428" y="3341"/>
                    <a:pt x="1125" y="3341"/>
                  </a:cubicBezTo>
                  <a:cubicBezTo>
                    <a:pt x="959" y="3341"/>
                    <a:pt x="789" y="3407"/>
                    <a:pt x="630" y="3580"/>
                  </a:cubicBezTo>
                  <a:cubicBezTo>
                    <a:pt x="0" y="4296"/>
                    <a:pt x="2375" y="5927"/>
                    <a:pt x="2375" y="5927"/>
                  </a:cubicBezTo>
                  <a:lnTo>
                    <a:pt x="5924" y="5956"/>
                  </a:lnTo>
                  <a:cubicBezTo>
                    <a:pt x="5924" y="5956"/>
                    <a:pt x="8815" y="3552"/>
                    <a:pt x="8099" y="3094"/>
                  </a:cubicBezTo>
                  <a:cubicBezTo>
                    <a:pt x="7981" y="3013"/>
                    <a:pt x="7858" y="2980"/>
                    <a:pt x="7734" y="2980"/>
                  </a:cubicBezTo>
                  <a:cubicBezTo>
                    <a:pt x="7106" y="2980"/>
                    <a:pt x="6468" y="3838"/>
                    <a:pt x="6468" y="3838"/>
                  </a:cubicBezTo>
                  <a:cubicBezTo>
                    <a:pt x="6468" y="3838"/>
                    <a:pt x="8357" y="1262"/>
                    <a:pt x="7241" y="1062"/>
                  </a:cubicBezTo>
                  <a:cubicBezTo>
                    <a:pt x="7183" y="1050"/>
                    <a:pt x="7125" y="1044"/>
                    <a:pt x="7069" y="1044"/>
                  </a:cubicBezTo>
                  <a:cubicBezTo>
                    <a:pt x="6038" y="1044"/>
                    <a:pt x="5266" y="2922"/>
                    <a:pt x="5266" y="2922"/>
                  </a:cubicBezTo>
                  <a:cubicBezTo>
                    <a:pt x="5266" y="2922"/>
                    <a:pt x="5655" y="1"/>
                    <a:pt x="4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3;p33">
              <a:extLst>
                <a:ext uri="{FF2B5EF4-FFF2-40B4-BE49-F238E27FC236}">
                  <a16:creationId xmlns:a16="http://schemas.microsoft.com/office/drawing/2014/main" id="{7445CBA9-2309-4531-80CC-CEF65FD95D27}"/>
                </a:ext>
              </a:extLst>
            </p:cNvPr>
            <p:cNvSpPr/>
            <p:nvPr/>
          </p:nvSpPr>
          <p:spPr>
            <a:xfrm>
              <a:off x="4398025" y="3999590"/>
              <a:ext cx="4368906" cy="57704"/>
            </a:xfrm>
            <a:custGeom>
              <a:avLst/>
              <a:gdLst/>
              <a:ahLst/>
              <a:cxnLst/>
              <a:rect l="l" t="t" r="r" b="b"/>
              <a:pathLst>
                <a:path w="46336" h="612" extrusionOk="0">
                  <a:moveTo>
                    <a:pt x="1060" y="1"/>
                  </a:moveTo>
                  <a:cubicBezTo>
                    <a:pt x="859" y="1"/>
                    <a:pt x="659" y="4"/>
                    <a:pt x="459" y="13"/>
                  </a:cubicBezTo>
                  <a:lnTo>
                    <a:pt x="401" y="13"/>
                  </a:lnTo>
                  <a:cubicBezTo>
                    <a:pt x="1" y="13"/>
                    <a:pt x="1" y="586"/>
                    <a:pt x="401" y="586"/>
                  </a:cubicBezTo>
                  <a:lnTo>
                    <a:pt x="44103" y="586"/>
                  </a:lnTo>
                  <a:cubicBezTo>
                    <a:pt x="44484" y="586"/>
                    <a:pt x="44879" y="611"/>
                    <a:pt x="45277" y="611"/>
                  </a:cubicBezTo>
                  <a:cubicBezTo>
                    <a:pt x="45477" y="611"/>
                    <a:pt x="45677" y="605"/>
                    <a:pt x="45877" y="586"/>
                  </a:cubicBezTo>
                  <a:lnTo>
                    <a:pt x="45963" y="586"/>
                  </a:lnTo>
                  <a:cubicBezTo>
                    <a:pt x="46335" y="586"/>
                    <a:pt x="46335" y="13"/>
                    <a:pt x="45963" y="13"/>
                  </a:cubicBezTo>
                  <a:lnTo>
                    <a:pt x="2262" y="13"/>
                  </a:lnTo>
                  <a:cubicBezTo>
                    <a:pt x="1861" y="13"/>
                    <a:pt x="1460" y="1"/>
                    <a:pt x="1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334;p33">
              <a:extLst>
                <a:ext uri="{FF2B5EF4-FFF2-40B4-BE49-F238E27FC236}">
                  <a16:creationId xmlns:a16="http://schemas.microsoft.com/office/drawing/2014/main" id="{2817D249-192E-4AEB-9F94-22ADF0A94D44}"/>
                </a:ext>
              </a:extLst>
            </p:cNvPr>
            <p:cNvGrpSpPr/>
            <p:nvPr/>
          </p:nvGrpSpPr>
          <p:grpSpPr>
            <a:xfrm>
              <a:off x="5887555" y="444320"/>
              <a:ext cx="2736535" cy="4892067"/>
              <a:chOff x="2357113" y="-1215497"/>
              <a:chExt cx="3633212" cy="6495042"/>
            </a:xfrm>
          </p:grpSpPr>
          <p:sp>
            <p:nvSpPr>
              <p:cNvPr id="31" name="Google Shape;335;p33">
                <a:extLst>
                  <a:ext uri="{FF2B5EF4-FFF2-40B4-BE49-F238E27FC236}">
                    <a16:creationId xmlns:a16="http://schemas.microsoft.com/office/drawing/2014/main" id="{FC4491E0-04D1-4681-87AC-2B16D77D4779}"/>
                  </a:ext>
                </a:extLst>
              </p:cNvPr>
              <p:cNvSpPr/>
              <p:nvPr/>
            </p:nvSpPr>
            <p:spPr>
              <a:xfrm>
                <a:off x="3734270" y="747515"/>
                <a:ext cx="491253" cy="292716"/>
              </a:xfrm>
              <a:custGeom>
                <a:avLst/>
                <a:gdLst/>
                <a:ahLst/>
                <a:cxnLst/>
                <a:rect l="l" t="t" r="r" b="b"/>
                <a:pathLst>
                  <a:path w="11246" h="6701" extrusionOk="0">
                    <a:moveTo>
                      <a:pt x="7977" y="2830"/>
                    </a:moveTo>
                    <a:cubicBezTo>
                      <a:pt x="9146" y="3597"/>
                      <a:pt x="10917" y="4272"/>
                      <a:pt x="11190" y="5787"/>
                    </a:cubicBezTo>
                    <a:cubicBezTo>
                      <a:pt x="11245" y="6079"/>
                      <a:pt x="11209" y="6390"/>
                      <a:pt x="11117" y="6700"/>
                    </a:cubicBezTo>
                    <a:cubicBezTo>
                      <a:pt x="7485" y="4875"/>
                      <a:pt x="3706" y="3159"/>
                      <a:pt x="0" y="1406"/>
                    </a:cubicBezTo>
                    <a:cubicBezTo>
                      <a:pt x="164" y="968"/>
                      <a:pt x="511" y="639"/>
                      <a:pt x="931" y="493"/>
                    </a:cubicBezTo>
                    <a:cubicBezTo>
                      <a:pt x="2209" y="0"/>
                      <a:pt x="3907" y="968"/>
                      <a:pt x="4911" y="1333"/>
                    </a:cubicBezTo>
                    <a:cubicBezTo>
                      <a:pt x="5257" y="767"/>
                      <a:pt x="5714" y="329"/>
                      <a:pt x="6499" y="329"/>
                    </a:cubicBezTo>
                    <a:cubicBezTo>
                      <a:pt x="7722" y="366"/>
                      <a:pt x="8525" y="1570"/>
                      <a:pt x="7977" y="28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6;p33">
                <a:extLst>
                  <a:ext uri="{FF2B5EF4-FFF2-40B4-BE49-F238E27FC236}">
                    <a16:creationId xmlns:a16="http://schemas.microsoft.com/office/drawing/2014/main" id="{A4EF7524-28E2-4D23-A89D-58E3D18E80F4}"/>
                  </a:ext>
                </a:extLst>
              </p:cNvPr>
              <p:cNvSpPr/>
              <p:nvPr/>
            </p:nvSpPr>
            <p:spPr>
              <a:xfrm>
                <a:off x="3960717" y="796963"/>
                <a:ext cx="124451" cy="106891"/>
              </a:xfrm>
              <a:custGeom>
                <a:avLst/>
                <a:gdLst/>
                <a:ahLst/>
                <a:cxnLst/>
                <a:rect l="l" t="t" r="r" b="b"/>
                <a:pathLst>
                  <a:path w="2849" h="2447" extrusionOk="0">
                    <a:moveTo>
                      <a:pt x="1516" y="19"/>
                    </a:moveTo>
                    <a:cubicBezTo>
                      <a:pt x="2848" y="55"/>
                      <a:pt x="2319" y="2446"/>
                      <a:pt x="1004" y="1935"/>
                    </a:cubicBezTo>
                    <a:cubicBezTo>
                      <a:pt x="0" y="1552"/>
                      <a:pt x="585" y="0"/>
                      <a:pt x="151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7;p33">
                <a:extLst>
                  <a:ext uri="{FF2B5EF4-FFF2-40B4-BE49-F238E27FC236}">
                    <a16:creationId xmlns:a16="http://schemas.microsoft.com/office/drawing/2014/main" id="{EEA2051F-1EBB-4765-A5D4-480E99898973}"/>
                  </a:ext>
                </a:extLst>
              </p:cNvPr>
              <p:cNvSpPr/>
              <p:nvPr/>
            </p:nvSpPr>
            <p:spPr>
              <a:xfrm>
                <a:off x="2434856" y="-1215497"/>
                <a:ext cx="1337297" cy="1547059"/>
              </a:xfrm>
              <a:custGeom>
                <a:avLst/>
                <a:gdLst/>
                <a:ahLst/>
                <a:cxnLst/>
                <a:rect l="l" t="t" r="r" b="b"/>
                <a:pathLst>
                  <a:path w="30614" h="35416" extrusionOk="0">
                    <a:moveTo>
                      <a:pt x="9274" y="4948"/>
                    </a:moveTo>
                    <a:cubicBezTo>
                      <a:pt x="9456" y="4473"/>
                      <a:pt x="9767" y="3761"/>
                      <a:pt x="10095" y="3068"/>
                    </a:cubicBezTo>
                    <a:cubicBezTo>
                      <a:pt x="10771" y="1644"/>
                      <a:pt x="11337" y="1"/>
                      <a:pt x="12614" y="56"/>
                    </a:cubicBezTo>
                    <a:cubicBezTo>
                      <a:pt x="13235" y="92"/>
                      <a:pt x="14075" y="402"/>
                      <a:pt x="14896" y="731"/>
                    </a:cubicBezTo>
                    <a:cubicBezTo>
                      <a:pt x="15718" y="1041"/>
                      <a:pt x="16466" y="1461"/>
                      <a:pt x="17215" y="1808"/>
                    </a:cubicBezTo>
                    <a:cubicBezTo>
                      <a:pt x="20482" y="3378"/>
                      <a:pt x="22837" y="4820"/>
                      <a:pt x="26233" y="6317"/>
                    </a:cubicBezTo>
                    <a:cubicBezTo>
                      <a:pt x="26981" y="6646"/>
                      <a:pt x="27748" y="7047"/>
                      <a:pt x="28478" y="7431"/>
                    </a:cubicBezTo>
                    <a:cubicBezTo>
                      <a:pt x="29482" y="7978"/>
                      <a:pt x="30559" y="8471"/>
                      <a:pt x="30596" y="9347"/>
                    </a:cubicBezTo>
                    <a:cubicBezTo>
                      <a:pt x="30614" y="9767"/>
                      <a:pt x="30267" y="10333"/>
                      <a:pt x="30048" y="10917"/>
                    </a:cubicBezTo>
                    <a:cubicBezTo>
                      <a:pt x="29811" y="11501"/>
                      <a:pt x="29500" y="12031"/>
                      <a:pt x="29281" y="12506"/>
                    </a:cubicBezTo>
                    <a:cubicBezTo>
                      <a:pt x="28734" y="13637"/>
                      <a:pt x="28223" y="14678"/>
                      <a:pt x="27766" y="15645"/>
                    </a:cubicBezTo>
                    <a:cubicBezTo>
                      <a:pt x="26653" y="17964"/>
                      <a:pt x="25813" y="19990"/>
                      <a:pt x="24845" y="22199"/>
                    </a:cubicBezTo>
                    <a:cubicBezTo>
                      <a:pt x="23933" y="24298"/>
                      <a:pt x="23056" y="26562"/>
                      <a:pt x="22016" y="28771"/>
                    </a:cubicBezTo>
                    <a:cubicBezTo>
                      <a:pt x="21121" y="30651"/>
                      <a:pt x="20263" y="33353"/>
                      <a:pt x="18876" y="34503"/>
                    </a:cubicBezTo>
                    <a:cubicBezTo>
                      <a:pt x="17762" y="35416"/>
                      <a:pt x="16247" y="34850"/>
                      <a:pt x="14458" y="34138"/>
                    </a:cubicBezTo>
                    <a:cubicBezTo>
                      <a:pt x="10935" y="32732"/>
                      <a:pt x="7886" y="31016"/>
                      <a:pt x="4637" y="29483"/>
                    </a:cubicBezTo>
                    <a:cubicBezTo>
                      <a:pt x="3870" y="29118"/>
                      <a:pt x="2958" y="28734"/>
                      <a:pt x="2154" y="28333"/>
                    </a:cubicBezTo>
                    <a:cubicBezTo>
                      <a:pt x="1223" y="27876"/>
                      <a:pt x="329" y="27347"/>
                      <a:pt x="164" y="26781"/>
                    </a:cubicBezTo>
                    <a:cubicBezTo>
                      <a:pt x="0" y="26233"/>
                      <a:pt x="457" y="25138"/>
                      <a:pt x="876" y="24207"/>
                    </a:cubicBezTo>
                    <a:cubicBezTo>
                      <a:pt x="1296" y="23221"/>
                      <a:pt x="1753" y="22308"/>
                      <a:pt x="2136" y="21487"/>
                    </a:cubicBezTo>
                    <a:cubicBezTo>
                      <a:pt x="4637" y="16138"/>
                      <a:pt x="6882" y="10406"/>
                      <a:pt x="9256" y="5003"/>
                    </a:cubicBezTo>
                    <a:cubicBezTo>
                      <a:pt x="9256" y="4984"/>
                      <a:pt x="9274" y="4966"/>
                      <a:pt x="9274" y="49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8;p33">
                <a:extLst>
                  <a:ext uri="{FF2B5EF4-FFF2-40B4-BE49-F238E27FC236}">
                    <a16:creationId xmlns:a16="http://schemas.microsoft.com/office/drawing/2014/main" id="{10B973B0-B853-4849-BAA2-89793D244F1A}"/>
                  </a:ext>
                </a:extLst>
              </p:cNvPr>
              <p:cNvSpPr/>
              <p:nvPr/>
            </p:nvSpPr>
            <p:spPr>
              <a:xfrm>
                <a:off x="3142556" y="1637446"/>
                <a:ext cx="52681" cy="77362"/>
              </a:xfrm>
              <a:custGeom>
                <a:avLst/>
                <a:gdLst/>
                <a:ahLst/>
                <a:cxnLst/>
                <a:rect l="l" t="t" r="r" b="b"/>
                <a:pathLst>
                  <a:path w="1206" h="1771" extrusionOk="0">
                    <a:moveTo>
                      <a:pt x="1206" y="128"/>
                    </a:moveTo>
                    <a:cubicBezTo>
                      <a:pt x="1206" y="420"/>
                      <a:pt x="950" y="876"/>
                      <a:pt x="658" y="1296"/>
                    </a:cubicBezTo>
                    <a:cubicBezTo>
                      <a:pt x="548" y="1479"/>
                      <a:pt x="348" y="1771"/>
                      <a:pt x="165" y="1680"/>
                    </a:cubicBezTo>
                    <a:cubicBezTo>
                      <a:pt x="1" y="1588"/>
                      <a:pt x="129" y="1205"/>
                      <a:pt x="202" y="1077"/>
                    </a:cubicBezTo>
                    <a:cubicBezTo>
                      <a:pt x="384" y="676"/>
                      <a:pt x="640" y="310"/>
                      <a:pt x="968" y="18"/>
                    </a:cubicBezTo>
                    <a:cubicBezTo>
                      <a:pt x="1060" y="0"/>
                      <a:pt x="1151" y="55"/>
                      <a:pt x="1206" y="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9;p33">
                <a:extLst>
                  <a:ext uri="{FF2B5EF4-FFF2-40B4-BE49-F238E27FC236}">
                    <a16:creationId xmlns:a16="http://schemas.microsoft.com/office/drawing/2014/main" id="{B54FB730-EBD0-46D9-A8F3-A7488724D234}"/>
                  </a:ext>
                </a:extLst>
              </p:cNvPr>
              <p:cNvSpPr/>
              <p:nvPr/>
            </p:nvSpPr>
            <p:spPr>
              <a:xfrm>
                <a:off x="3168896" y="1703624"/>
                <a:ext cx="42285" cy="50279"/>
              </a:xfrm>
              <a:custGeom>
                <a:avLst/>
                <a:gdLst/>
                <a:ahLst/>
                <a:cxnLst/>
                <a:rect l="l" t="t" r="r" b="b"/>
                <a:pathLst>
                  <a:path w="968" h="1151" extrusionOk="0">
                    <a:moveTo>
                      <a:pt x="493" y="37"/>
                    </a:moveTo>
                    <a:cubicBezTo>
                      <a:pt x="968" y="165"/>
                      <a:pt x="493" y="1150"/>
                      <a:pt x="146" y="931"/>
                    </a:cubicBezTo>
                    <a:cubicBezTo>
                      <a:pt x="0" y="822"/>
                      <a:pt x="55" y="274"/>
                      <a:pt x="237" y="92"/>
                    </a:cubicBezTo>
                    <a:cubicBezTo>
                      <a:pt x="311" y="19"/>
                      <a:pt x="402" y="0"/>
                      <a:pt x="493"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40;p33">
                <a:extLst>
                  <a:ext uri="{FF2B5EF4-FFF2-40B4-BE49-F238E27FC236}">
                    <a16:creationId xmlns:a16="http://schemas.microsoft.com/office/drawing/2014/main" id="{4E88ED60-998D-48A2-AC09-36270253B704}"/>
                  </a:ext>
                </a:extLst>
              </p:cNvPr>
              <p:cNvSpPr/>
              <p:nvPr/>
            </p:nvSpPr>
            <p:spPr>
              <a:xfrm>
                <a:off x="3103504" y="1804092"/>
                <a:ext cx="27127" cy="50279"/>
              </a:xfrm>
              <a:custGeom>
                <a:avLst/>
                <a:gdLst/>
                <a:ahLst/>
                <a:cxnLst/>
                <a:rect l="l" t="t" r="r" b="b"/>
                <a:pathLst>
                  <a:path w="621" h="1151" extrusionOk="0">
                    <a:moveTo>
                      <a:pt x="384" y="37"/>
                    </a:moveTo>
                    <a:cubicBezTo>
                      <a:pt x="566" y="73"/>
                      <a:pt x="621" y="329"/>
                      <a:pt x="566" y="566"/>
                    </a:cubicBezTo>
                    <a:cubicBezTo>
                      <a:pt x="548" y="767"/>
                      <a:pt x="384" y="1150"/>
                      <a:pt x="183" y="1041"/>
                    </a:cubicBezTo>
                    <a:cubicBezTo>
                      <a:pt x="55" y="931"/>
                      <a:pt x="0" y="749"/>
                      <a:pt x="37" y="585"/>
                    </a:cubicBezTo>
                    <a:cubicBezTo>
                      <a:pt x="73" y="329"/>
                      <a:pt x="165" y="0"/>
                      <a:pt x="384"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33">
                <a:extLst>
                  <a:ext uri="{FF2B5EF4-FFF2-40B4-BE49-F238E27FC236}">
                    <a16:creationId xmlns:a16="http://schemas.microsoft.com/office/drawing/2014/main" id="{B0B4F865-EFC5-4D05-A934-93F60DB15139}"/>
                  </a:ext>
                </a:extLst>
              </p:cNvPr>
              <p:cNvSpPr/>
              <p:nvPr/>
            </p:nvSpPr>
            <p:spPr>
              <a:xfrm>
                <a:off x="3094314" y="4061852"/>
                <a:ext cx="1011163" cy="1217693"/>
              </a:xfrm>
              <a:custGeom>
                <a:avLst/>
                <a:gdLst/>
                <a:ahLst/>
                <a:cxnLst/>
                <a:rect l="l" t="t" r="r" b="b"/>
                <a:pathLst>
                  <a:path w="23148" h="27876" extrusionOk="0">
                    <a:moveTo>
                      <a:pt x="7485" y="3962"/>
                    </a:moveTo>
                    <a:cubicBezTo>
                      <a:pt x="7631" y="3597"/>
                      <a:pt x="7887" y="3012"/>
                      <a:pt x="8161" y="2465"/>
                    </a:cubicBezTo>
                    <a:cubicBezTo>
                      <a:pt x="8690" y="1315"/>
                      <a:pt x="9146" y="0"/>
                      <a:pt x="10096" y="0"/>
                    </a:cubicBezTo>
                    <a:cubicBezTo>
                      <a:pt x="10570" y="0"/>
                      <a:pt x="11173" y="219"/>
                      <a:pt x="11757" y="457"/>
                    </a:cubicBezTo>
                    <a:cubicBezTo>
                      <a:pt x="12359" y="676"/>
                      <a:pt x="12907" y="986"/>
                      <a:pt x="13454" y="1260"/>
                    </a:cubicBezTo>
                    <a:cubicBezTo>
                      <a:pt x="15828" y="2392"/>
                      <a:pt x="17544" y="3469"/>
                      <a:pt x="20008" y="4564"/>
                    </a:cubicBezTo>
                    <a:cubicBezTo>
                      <a:pt x="20556" y="4801"/>
                      <a:pt x="21103" y="5093"/>
                      <a:pt x="21633" y="5386"/>
                    </a:cubicBezTo>
                    <a:cubicBezTo>
                      <a:pt x="22381" y="5787"/>
                      <a:pt x="23148" y="6134"/>
                      <a:pt x="23148" y="6846"/>
                    </a:cubicBezTo>
                    <a:cubicBezTo>
                      <a:pt x="23148" y="7175"/>
                      <a:pt x="22874" y="7631"/>
                      <a:pt x="22692" y="8106"/>
                    </a:cubicBezTo>
                    <a:cubicBezTo>
                      <a:pt x="22509" y="8580"/>
                      <a:pt x="22272" y="9000"/>
                      <a:pt x="22089" y="9383"/>
                    </a:cubicBezTo>
                    <a:cubicBezTo>
                      <a:pt x="21651" y="10296"/>
                      <a:pt x="21249" y="11136"/>
                      <a:pt x="20866" y="11921"/>
                    </a:cubicBezTo>
                    <a:cubicBezTo>
                      <a:pt x="19990" y="13783"/>
                      <a:pt x="19314" y="15426"/>
                      <a:pt x="18529" y="17197"/>
                    </a:cubicBezTo>
                    <a:cubicBezTo>
                      <a:pt x="17781" y="18894"/>
                      <a:pt x="17087" y="20720"/>
                      <a:pt x="16248" y="22491"/>
                    </a:cubicBezTo>
                    <a:cubicBezTo>
                      <a:pt x="15536" y="24006"/>
                      <a:pt x="14805" y="26178"/>
                      <a:pt x="13747" y="27127"/>
                    </a:cubicBezTo>
                    <a:cubicBezTo>
                      <a:pt x="12907" y="27876"/>
                      <a:pt x="11793" y="27474"/>
                      <a:pt x="10479" y="26963"/>
                    </a:cubicBezTo>
                    <a:cubicBezTo>
                      <a:pt x="7923" y="25941"/>
                      <a:pt x="5714" y="24663"/>
                      <a:pt x="3341" y="23549"/>
                    </a:cubicBezTo>
                    <a:cubicBezTo>
                      <a:pt x="2775" y="23276"/>
                      <a:pt x="2118" y="23002"/>
                      <a:pt x="1534" y="22691"/>
                    </a:cubicBezTo>
                    <a:cubicBezTo>
                      <a:pt x="858" y="22363"/>
                      <a:pt x="201" y="21979"/>
                      <a:pt x="110" y="21541"/>
                    </a:cubicBezTo>
                    <a:cubicBezTo>
                      <a:pt x="0" y="21103"/>
                      <a:pt x="384" y="20227"/>
                      <a:pt x="712" y="19460"/>
                    </a:cubicBezTo>
                    <a:cubicBezTo>
                      <a:pt x="1041" y="18712"/>
                      <a:pt x="1406" y="17945"/>
                      <a:pt x="1716" y="17288"/>
                    </a:cubicBezTo>
                    <a:cubicBezTo>
                      <a:pt x="3725" y="12980"/>
                      <a:pt x="5550" y="8361"/>
                      <a:pt x="7467" y="3998"/>
                    </a:cubicBezTo>
                    <a:cubicBezTo>
                      <a:pt x="7467" y="3998"/>
                      <a:pt x="7485" y="3980"/>
                      <a:pt x="7485" y="39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2;p33">
                <a:extLst>
                  <a:ext uri="{FF2B5EF4-FFF2-40B4-BE49-F238E27FC236}">
                    <a16:creationId xmlns:a16="http://schemas.microsoft.com/office/drawing/2014/main" id="{05AE6D34-5AB2-4B49-A53F-3EDD33460B27}"/>
                  </a:ext>
                </a:extLst>
              </p:cNvPr>
              <p:cNvSpPr/>
              <p:nvPr/>
            </p:nvSpPr>
            <p:spPr>
              <a:xfrm>
                <a:off x="3597109" y="954829"/>
                <a:ext cx="116458" cy="110080"/>
              </a:xfrm>
              <a:custGeom>
                <a:avLst/>
                <a:gdLst/>
                <a:ahLst/>
                <a:cxnLst/>
                <a:rect l="l" t="t" r="r" b="b"/>
                <a:pathLst>
                  <a:path w="2666" h="2520" extrusionOk="0">
                    <a:moveTo>
                      <a:pt x="749" y="1297"/>
                    </a:moveTo>
                    <a:cubicBezTo>
                      <a:pt x="968" y="1133"/>
                      <a:pt x="1205" y="877"/>
                      <a:pt x="1461" y="658"/>
                    </a:cubicBezTo>
                    <a:cubicBezTo>
                      <a:pt x="1698" y="457"/>
                      <a:pt x="1972" y="147"/>
                      <a:pt x="2264" y="74"/>
                    </a:cubicBezTo>
                    <a:cubicBezTo>
                      <a:pt x="2410" y="19"/>
                      <a:pt x="2574" y="110"/>
                      <a:pt x="2629" y="256"/>
                    </a:cubicBezTo>
                    <a:cubicBezTo>
                      <a:pt x="2665" y="585"/>
                      <a:pt x="1972" y="1187"/>
                      <a:pt x="1826" y="1370"/>
                    </a:cubicBezTo>
                    <a:cubicBezTo>
                      <a:pt x="1552" y="1717"/>
                      <a:pt x="1260" y="2045"/>
                      <a:pt x="931" y="2337"/>
                    </a:cubicBezTo>
                    <a:cubicBezTo>
                      <a:pt x="785" y="2447"/>
                      <a:pt x="621" y="2502"/>
                      <a:pt x="457" y="2520"/>
                    </a:cubicBezTo>
                    <a:cubicBezTo>
                      <a:pt x="0" y="2465"/>
                      <a:pt x="0" y="1498"/>
                      <a:pt x="0" y="950"/>
                    </a:cubicBezTo>
                    <a:cubicBezTo>
                      <a:pt x="0" y="640"/>
                      <a:pt x="37" y="19"/>
                      <a:pt x="329" y="1"/>
                    </a:cubicBezTo>
                    <a:cubicBezTo>
                      <a:pt x="749" y="1"/>
                      <a:pt x="712" y="877"/>
                      <a:pt x="749" y="12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43;p33">
                <a:extLst>
                  <a:ext uri="{FF2B5EF4-FFF2-40B4-BE49-F238E27FC236}">
                    <a16:creationId xmlns:a16="http://schemas.microsoft.com/office/drawing/2014/main" id="{0B4404DF-8A2F-47BC-9C60-93EBB9C2D57F}"/>
                  </a:ext>
                </a:extLst>
              </p:cNvPr>
              <p:cNvSpPr/>
              <p:nvPr/>
            </p:nvSpPr>
            <p:spPr>
              <a:xfrm>
                <a:off x="3444004" y="1271436"/>
                <a:ext cx="116458" cy="110080"/>
              </a:xfrm>
              <a:custGeom>
                <a:avLst/>
                <a:gdLst/>
                <a:ahLst/>
                <a:cxnLst/>
                <a:rect l="l" t="t" r="r" b="b"/>
                <a:pathLst>
                  <a:path w="2666" h="2520" extrusionOk="0">
                    <a:moveTo>
                      <a:pt x="749" y="1278"/>
                    </a:moveTo>
                    <a:cubicBezTo>
                      <a:pt x="968" y="1114"/>
                      <a:pt x="1205" y="876"/>
                      <a:pt x="1461" y="639"/>
                    </a:cubicBezTo>
                    <a:cubicBezTo>
                      <a:pt x="1698" y="456"/>
                      <a:pt x="1972" y="146"/>
                      <a:pt x="2264" y="55"/>
                    </a:cubicBezTo>
                    <a:cubicBezTo>
                      <a:pt x="2410" y="18"/>
                      <a:pt x="2574" y="110"/>
                      <a:pt x="2611" y="256"/>
                    </a:cubicBezTo>
                    <a:cubicBezTo>
                      <a:pt x="2665" y="566"/>
                      <a:pt x="1972" y="1187"/>
                      <a:pt x="1826" y="1351"/>
                    </a:cubicBezTo>
                    <a:cubicBezTo>
                      <a:pt x="1552" y="1716"/>
                      <a:pt x="1260" y="2026"/>
                      <a:pt x="931" y="2318"/>
                    </a:cubicBezTo>
                    <a:cubicBezTo>
                      <a:pt x="785" y="2428"/>
                      <a:pt x="621" y="2501"/>
                      <a:pt x="457" y="2519"/>
                    </a:cubicBezTo>
                    <a:cubicBezTo>
                      <a:pt x="0" y="2464"/>
                      <a:pt x="0" y="1497"/>
                      <a:pt x="0" y="949"/>
                    </a:cubicBezTo>
                    <a:cubicBezTo>
                      <a:pt x="0" y="639"/>
                      <a:pt x="37" y="18"/>
                      <a:pt x="329" y="0"/>
                    </a:cubicBezTo>
                    <a:cubicBezTo>
                      <a:pt x="749" y="0"/>
                      <a:pt x="712" y="876"/>
                      <a:pt x="749" y="12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44;p33">
                <a:extLst>
                  <a:ext uri="{FF2B5EF4-FFF2-40B4-BE49-F238E27FC236}">
                    <a16:creationId xmlns:a16="http://schemas.microsoft.com/office/drawing/2014/main" id="{A52F3C0C-649B-49D0-89C8-855369F73BA7}"/>
                  </a:ext>
                </a:extLst>
              </p:cNvPr>
              <p:cNvSpPr/>
              <p:nvPr/>
            </p:nvSpPr>
            <p:spPr>
              <a:xfrm>
                <a:off x="3500616" y="1122306"/>
                <a:ext cx="126810" cy="106105"/>
              </a:xfrm>
              <a:custGeom>
                <a:avLst/>
                <a:gdLst/>
                <a:ahLst/>
                <a:cxnLst/>
                <a:rect l="l" t="t" r="r" b="b"/>
                <a:pathLst>
                  <a:path w="2903" h="2429" extrusionOk="0">
                    <a:moveTo>
                      <a:pt x="621" y="1406"/>
                    </a:moveTo>
                    <a:cubicBezTo>
                      <a:pt x="895" y="1223"/>
                      <a:pt x="1187" y="931"/>
                      <a:pt x="1534" y="676"/>
                    </a:cubicBezTo>
                    <a:cubicBezTo>
                      <a:pt x="1881" y="420"/>
                      <a:pt x="2209" y="128"/>
                      <a:pt x="2574" y="19"/>
                    </a:cubicBezTo>
                    <a:cubicBezTo>
                      <a:pt x="2702" y="0"/>
                      <a:pt x="2830" y="92"/>
                      <a:pt x="2866" y="219"/>
                    </a:cubicBezTo>
                    <a:cubicBezTo>
                      <a:pt x="2903" y="457"/>
                      <a:pt x="2465" y="785"/>
                      <a:pt x="2373" y="877"/>
                    </a:cubicBezTo>
                    <a:cubicBezTo>
                      <a:pt x="1990" y="1242"/>
                      <a:pt x="1570" y="1570"/>
                      <a:pt x="1150" y="1899"/>
                    </a:cubicBezTo>
                    <a:cubicBezTo>
                      <a:pt x="877" y="2100"/>
                      <a:pt x="365" y="2428"/>
                      <a:pt x="128" y="2008"/>
                    </a:cubicBezTo>
                    <a:cubicBezTo>
                      <a:pt x="0" y="1789"/>
                      <a:pt x="37" y="1260"/>
                      <a:pt x="73" y="895"/>
                    </a:cubicBezTo>
                    <a:cubicBezTo>
                      <a:pt x="110" y="548"/>
                      <a:pt x="219" y="219"/>
                      <a:pt x="457" y="292"/>
                    </a:cubicBezTo>
                    <a:cubicBezTo>
                      <a:pt x="712" y="365"/>
                      <a:pt x="603" y="1041"/>
                      <a:pt x="621"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45;p33">
                <a:extLst>
                  <a:ext uri="{FF2B5EF4-FFF2-40B4-BE49-F238E27FC236}">
                    <a16:creationId xmlns:a16="http://schemas.microsoft.com/office/drawing/2014/main" id="{CBFFB3EE-7433-400C-A2F6-FA158D2CD394}"/>
                  </a:ext>
                </a:extLst>
              </p:cNvPr>
              <p:cNvSpPr/>
              <p:nvPr/>
            </p:nvSpPr>
            <p:spPr>
              <a:xfrm>
                <a:off x="3293258" y="1576029"/>
                <a:ext cx="126068" cy="106105"/>
              </a:xfrm>
              <a:custGeom>
                <a:avLst/>
                <a:gdLst/>
                <a:ahLst/>
                <a:cxnLst/>
                <a:rect l="l" t="t" r="r" b="b"/>
                <a:pathLst>
                  <a:path w="2886" h="2429" extrusionOk="0">
                    <a:moveTo>
                      <a:pt x="603" y="1406"/>
                    </a:moveTo>
                    <a:cubicBezTo>
                      <a:pt x="877" y="1224"/>
                      <a:pt x="1188" y="913"/>
                      <a:pt x="1516" y="676"/>
                    </a:cubicBezTo>
                    <a:cubicBezTo>
                      <a:pt x="1863" y="420"/>
                      <a:pt x="2192" y="110"/>
                      <a:pt x="2557" y="19"/>
                    </a:cubicBezTo>
                    <a:cubicBezTo>
                      <a:pt x="2684" y="0"/>
                      <a:pt x="2812" y="73"/>
                      <a:pt x="2867" y="220"/>
                    </a:cubicBezTo>
                    <a:cubicBezTo>
                      <a:pt x="2885" y="457"/>
                      <a:pt x="2465" y="785"/>
                      <a:pt x="2374" y="858"/>
                    </a:cubicBezTo>
                    <a:cubicBezTo>
                      <a:pt x="1973" y="1224"/>
                      <a:pt x="1571" y="1570"/>
                      <a:pt x="1133" y="1899"/>
                    </a:cubicBezTo>
                    <a:cubicBezTo>
                      <a:pt x="859" y="2100"/>
                      <a:pt x="366" y="2428"/>
                      <a:pt x="129" y="2009"/>
                    </a:cubicBezTo>
                    <a:cubicBezTo>
                      <a:pt x="1" y="1771"/>
                      <a:pt x="19" y="1260"/>
                      <a:pt x="74" y="895"/>
                    </a:cubicBezTo>
                    <a:cubicBezTo>
                      <a:pt x="110" y="548"/>
                      <a:pt x="202" y="220"/>
                      <a:pt x="457" y="293"/>
                    </a:cubicBezTo>
                    <a:cubicBezTo>
                      <a:pt x="713" y="384"/>
                      <a:pt x="603" y="1041"/>
                      <a:pt x="603"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46;p33">
                <a:extLst>
                  <a:ext uri="{FF2B5EF4-FFF2-40B4-BE49-F238E27FC236}">
                    <a16:creationId xmlns:a16="http://schemas.microsoft.com/office/drawing/2014/main" id="{57237A76-43E0-48A6-89EE-F73E45E4A2AC}"/>
                  </a:ext>
                </a:extLst>
              </p:cNvPr>
              <p:cNvSpPr/>
              <p:nvPr/>
            </p:nvSpPr>
            <p:spPr>
              <a:xfrm>
                <a:off x="3350700" y="1440484"/>
                <a:ext cx="110866" cy="104489"/>
              </a:xfrm>
              <a:custGeom>
                <a:avLst/>
                <a:gdLst/>
                <a:ahLst/>
                <a:cxnLst/>
                <a:rect l="l" t="t" r="r" b="b"/>
                <a:pathLst>
                  <a:path w="2538" h="2392" extrusionOk="0">
                    <a:moveTo>
                      <a:pt x="1716" y="0"/>
                    </a:moveTo>
                    <a:cubicBezTo>
                      <a:pt x="1534" y="0"/>
                      <a:pt x="1406" y="256"/>
                      <a:pt x="1278" y="511"/>
                    </a:cubicBezTo>
                    <a:lnTo>
                      <a:pt x="1223" y="621"/>
                    </a:lnTo>
                    <a:cubicBezTo>
                      <a:pt x="1187" y="676"/>
                      <a:pt x="1150" y="749"/>
                      <a:pt x="1114" y="822"/>
                    </a:cubicBezTo>
                    <a:lnTo>
                      <a:pt x="1041" y="785"/>
                    </a:lnTo>
                    <a:lnTo>
                      <a:pt x="895" y="730"/>
                    </a:lnTo>
                    <a:cubicBezTo>
                      <a:pt x="712" y="657"/>
                      <a:pt x="530" y="603"/>
                      <a:pt x="329" y="584"/>
                    </a:cubicBezTo>
                    <a:cubicBezTo>
                      <a:pt x="128" y="584"/>
                      <a:pt x="73" y="676"/>
                      <a:pt x="55" y="749"/>
                    </a:cubicBezTo>
                    <a:cubicBezTo>
                      <a:pt x="0" y="986"/>
                      <a:pt x="365" y="1205"/>
                      <a:pt x="840" y="1406"/>
                    </a:cubicBezTo>
                    <a:cubicBezTo>
                      <a:pt x="822" y="1461"/>
                      <a:pt x="804" y="1497"/>
                      <a:pt x="785" y="1552"/>
                    </a:cubicBezTo>
                    <a:cubicBezTo>
                      <a:pt x="658" y="1826"/>
                      <a:pt x="548" y="2118"/>
                      <a:pt x="621" y="2282"/>
                    </a:cubicBezTo>
                    <a:cubicBezTo>
                      <a:pt x="639" y="2337"/>
                      <a:pt x="694" y="2373"/>
                      <a:pt x="767" y="2392"/>
                    </a:cubicBezTo>
                    <a:lnTo>
                      <a:pt x="804" y="2392"/>
                    </a:lnTo>
                    <a:cubicBezTo>
                      <a:pt x="1023" y="2392"/>
                      <a:pt x="1242" y="2045"/>
                      <a:pt x="1461" y="1625"/>
                    </a:cubicBezTo>
                    <a:cubicBezTo>
                      <a:pt x="1607" y="1661"/>
                      <a:pt x="1753" y="1698"/>
                      <a:pt x="1881" y="1734"/>
                    </a:cubicBezTo>
                    <a:cubicBezTo>
                      <a:pt x="1972" y="1771"/>
                      <a:pt x="2081" y="1789"/>
                      <a:pt x="2191" y="1807"/>
                    </a:cubicBezTo>
                    <a:cubicBezTo>
                      <a:pt x="2392" y="1807"/>
                      <a:pt x="2465" y="1716"/>
                      <a:pt x="2501" y="1643"/>
                    </a:cubicBezTo>
                    <a:cubicBezTo>
                      <a:pt x="2538" y="1424"/>
                      <a:pt x="2246" y="1296"/>
                      <a:pt x="1972" y="1168"/>
                    </a:cubicBezTo>
                    <a:lnTo>
                      <a:pt x="1862" y="1132"/>
                    </a:lnTo>
                    <a:cubicBezTo>
                      <a:pt x="1808" y="1095"/>
                      <a:pt x="1753" y="1077"/>
                      <a:pt x="1698" y="1041"/>
                    </a:cubicBezTo>
                    <a:cubicBezTo>
                      <a:pt x="1753" y="895"/>
                      <a:pt x="1808" y="749"/>
                      <a:pt x="1844" y="621"/>
                    </a:cubicBezTo>
                    <a:cubicBezTo>
                      <a:pt x="1899" y="493"/>
                      <a:pt x="2027" y="91"/>
                      <a:pt x="1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47;p33">
                <a:extLst>
                  <a:ext uri="{FF2B5EF4-FFF2-40B4-BE49-F238E27FC236}">
                    <a16:creationId xmlns:a16="http://schemas.microsoft.com/office/drawing/2014/main" id="{A74D9948-B742-4147-8DE9-66720FCFDCD1}"/>
                  </a:ext>
                </a:extLst>
              </p:cNvPr>
              <p:cNvSpPr/>
              <p:nvPr/>
            </p:nvSpPr>
            <p:spPr>
              <a:xfrm>
                <a:off x="3698364" y="1017032"/>
                <a:ext cx="429879" cy="256023"/>
              </a:xfrm>
              <a:custGeom>
                <a:avLst/>
                <a:gdLst/>
                <a:ahLst/>
                <a:cxnLst/>
                <a:rect l="l" t="t" r="r" b="b"/>
                <a:pathLst>
                  <a:path w="9841" h="5861" extrusionOk="0">
                    <a:moveTo>
                      <a:pt x="475" y="1"/>
                    </a:moveTo>
                    <a:lnTo>
                      <a:pt x="1" y="986"/>
                    </a:lnTo>
                    <a:cubicBezTo>
                      <a:pt x="201" y="1096"/>
                      <a:pt x="402" y="1187"/>
                      <a:pt x="585" y="1279"/>
                    </a:cubicBezTo>
                    <a:cubicBezTo>
                      <a:pt x="3195" y="2556"/>
                      <a:pt x="5696" y="4017"/>
                      <a:pt x="8215" y="5313"/>
                    </a:cubicBezTo>
                    <a:cubicBezTo>
                      <a:pt x="8544" y="5477"/>
                      <a:pt x="8946" y="5714"/>
                      <a:pt x="9274" y="5861"/>
                    </a:cubicBezTo>
                    <a:cubicBezTo>
                      <a:pt x="9438" y="5550"/>
                      <a:pt x="9621" y="5240"/>
                      <a:pt x="9767" y="4893"/>
                    </a:cubicBezTo>
                    <a:cubicBezTo>
                      <a:pt x="9804" y="4856"/>
                      <a:pt x="9822" y="4802"/>
                      <a:pt x="9840" y="4747"/>
                    </a:cubicBezTo>
                    <a:cubicBezTo>
                      <a:pt x="9493" y="4546"/>
                      <a:pt x="9128" y="4364"/>
                      <a:pt x="8781" y="4199"/>
                    </a:cubicBezTo>
                    <a:cubicBezTo>
                      <a:pt x="7193" y="3341"/>
                      <a:pt x="5787" y="2593"/>
                      <a:pt x="4163" y="1790"/>
                    </a:cubicBezTo>
                    <a:cubicBezTo>
                      <a:pt x="3177" y="1297"/>
                      <a:pt x="2155" y="840"/>
                      <a:pt x="1096" y="311"/>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48;p33">
                <a:extLst>
                  <a:ext uri="{FF2B5EF4-FFF2-40B4-BE49-F238E27FC236}">
                    <a16:creationId xmlns:a16="http://schemas.microsoft.com/office/drawing/2014/main" id="{89022631-14A2-4D6C-B963-4B1B1D06D878}"/>
                  </a:ext>
                </a:extLst>
              </p:cNvPr>
              <p:cNvSpPr/>
              <p:nvPr/>
            </p:nvSpPr>
            <p:spPr>
              <a:xfrm>
                <a:off x="3646513" y="1121519"/>
                <a:ext cx="427477" cy="253621"/>
              </a:xfrm>
              <a:custGeom>
                <a:avLst/>
                <a:gdLst/>
                <a:ahLst/>
                <a:cxnLst/>
                <a:rect l="l" t="t" r="r" b="b"/>
                <a:pathLst>
                  <a:path w="9786" h="5806" extrusionOk="0">
                    <a:moveTo>
                      <a:pt x="494" y="0"/>
                    </a:moveTo>
                    <a:lnTo>
                      <a:pt x="1" y="986"/>
                    </a:lnTo>
                    <a:lnTo>
                      <a:pt x="220" y="1095"/>
                    </a:lnTo>
                    <a:cubicBezTo>
                      <a:pt x="2812" y="2373"/>
                      <a:pt x="5313" y="3815"/>
                      <a:pt x="7832" y="5130"/>
                    </a:cubicBezTo>
                    <a:cubicBezTo>
                      <a:pt x="8325" y="5385"/>
                      <a:pt x="8982" y="5787"/>
                      <a:pt x="9293" y="5805"/>
                    </a:cubicBezTo>
                    <a:cubicBezTo>
                      <a:pt x="9457" y="5458"/>
                      <a:pt x="9621" y="5093"/>
                      <a:pt x="9786" y="4728"/>
                    </a:cubicBezTo>
                    <a:cubicBezTo>
                      <a:pt x="9366" y="4454"/>
                      <a:pt x="8873" y="4235"/>
                      <a:pt x="8417" y="3998"/>
                    </a:cubicBezTo>
                    <a:cubicBezTo>
                      <a:pt x="6828" y="3158"/>
                      <a:pt x="5404" y="2410"/>
                      <a:pt x="3780" y="1588"/>
                    </a:cubicBezTo>
                    <a:cubicBezTo>
                      <a:pt x="2794" y="1114"/>
                      <a:pt x="1790" y="639"/>
                      <a:pt x="713" y="110"/>
                    </a:cubicBezTo>
                    <a:lnTo>
                      <a:pt x="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49;p33">
                <a:extLst>
                  <a:ext uri="{FF2B5EF4-FFF2-40B4-BE49-F238E27FC236}">
                    <a16:creationId xmlns:a16="http://schemas.microsoft.com/office/drawing/2014/main" id="{0E63A504-4139-4453-8CA5-7376530EC51F}"/>
                  </a:ext>
                </a:extLst>
              </p:cNvPr>
              <p:cNvSpPr/>
              <p:nvPr/>
            </p:nvSpPr>
            <p:spPr>
              <a:xfrm>
                <a:off x="3596279" y="1223560"/>
                <a:ext cx="428263" cy="253621"/>
              </a:xfrm>
              <a:custGeom>
                <a:avLst/>
                <a:gdLst/>
                <a:ahLst/>
                <a:cxnLst/>
                <a:rect l="l" t="t" r="r" b="b"/>
                <a:pathLst>
                  <a:path w="9804" h="5806" extrusionOk="0">
                    <a:moveTo>
                      <a:pt x="494" y="1"/>
                    </a:moveTo>
                    <a:lnTo>
                      <a:pt x="1" y="968"/>
                    </a:lnTo>
                    <a:cubicBezTo>
                      <a:pt x="293" y="1114"/>
                      <a:pt x="567" y="1260"/>
                      <a:pt x="822" y="1388"/>
                    </a:cubicBezTo>
                    <a:cubicBezTo>
                      <a:pt x="3415" y="2648"/>
                      <a:pt x="5934" y="4108"/>
                      <a:pt x="8435" y="5404"/>
                    </a:cubicBezTo>
                    <a:cubicBezTo>
                      <a:pt x="8672" y="5532"/>
                      <a:pt x="8909" y="5678"/>
                      <a:pt x="9165" y="5806"/>
                    </a:cubicBezTo>
                    <a:cubicBezTo>
                      <a:pt x="9384" y="5441"/>
                      <a:pt x="9585" y="5057"/>
                      <a:pt x="9804" y="4692"/>
                    </a:cubicBezTo>
                    <a:cubicBezTo>
                      <a:pt x="9530" y="4546"/>
                      <a:pt x="9274" y="4418"/>
                      <a:pt x="9019" y="4291"/>
                    </a:cubicBezTo>
                    <a:cubicBezTo>
                      <a:pt x="7431" y="3451"/>
                      <a:pt x="6007" y="2684"/>
                      <a:pt x="4382" y="1881"/>
                    </a:cubicBezTo>
                    <a:cubicBezTo>
                      <a:pt x="3396" y="1406"/>
                      <a:pt x="2374" y="932"/>
                      <a:pt x="1315" y="402"/>
                    </a:cubicBezTo>
                    <a:cubicBezTo>
                      <a:pt x="1060" y="275"/>
                      <a:pt x="804" y="147"/>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50;p33">
                <a:extLst>
                  <a:ext uri="{FF2B5EF4-FFF2-40B4-BE49-F238E27FC236}">
                    <a16:creationId xmlns:a16="http://schemas.microsoft.com/office/drawing/2014/main" id="{AA922F16-53BF-4243-B726-13BC3EB5E8FF}"/>
                  </a:ext>
                </a:extLst>
              </p:cNvPr>
              <p:cNvSpPr/>
              <p:nvPr/>
            </p:nvSpPr>
            <p:spPr>
              <a:xfrm>
                <a:off x="3545259" y="1327217"/>
                <a:ext cx="420269" cy="249645"/>
              </a:xfrm>
              <a:custGeom>
                <a:avLst/>
                <a:gdLst/>
                <a:ahLst/>
                <a:cxnLst/>
                <a:rect l="l" t="t" r="r" b="b"/>
                <a:pathLst>
                  <a:path w="9621" h="5715" extrusionOk="0">
                    <a:moveTo>
                      <a:pt x="493" y="1"/>
                    </a:moveTo>
                    <a:lnTo>
                      <a:pt x="1" y="1005"/>
                    </a:lnTo>
                    <a:lnTo>
                      <a:pt x="420" y="1224"/>
                    </a:lnTo>
                    <a:cubicBezTo>
                      <a:pt x="3031" y="2484"/>
                      <a:pt x="5532" y="3944"/>
                      <a:pt x="8051" y="5240"/>
                    </a:cubicBezTo>
                    <a:cubicBezTo>
                      <a:pt x="8325" y="5386"/>
                      <a:pt x="8653" y="5587"/>
                      <a:pt x="8946" y="5715"/>
                    </a:cubicBezTo>
                    <a:lnTo>
                      <a:pt x="9621" y="4638"/>
                    </a:lnTo>
                    <a:cubicBezTo>
                      <a:pt x="9292" y="4455"/>
                      <a:pt x="8946" y="4291"/>
                      <a:pt x="8617" y="4127"/>
                    </a:cubicBezTo>
                    <a:cubicBezTo>
                      <a:pt x="7047" y="3269"/>
                      <a:pt x="5623" y="2520"/>
                      <a:pt x="3998" y="1717"/>
                    </a:cubicBezTo>
                    <a:cubicBezTo>
                      <a:pt x="3013" y="1224"/>
                      <a:pt x="1990" y="768"/>
                      <a:pt x="932" y="238"/>
                    </a:cubicBezTo>
                    <a:lnTo>
                      <a:pt x="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1;p33">
                <a:extLst>
                  <a:ext uri="{FF2B5EF4-FFF2-40B4-BE49-F238E27FC236}">
                    <a16:creationId xmlns:a16="http://schemas.microsoft.com/office/drawing/2014/main" id="{72A14FA8-EE7B-4FE8-A397-3E94DC51B171}"/>
                  </a:ext>
                </a:extLst>
              </p:cNvPr>
              <p:cNvSpPr/>
              <p:nvPr/>
            </p:nvSpPr>
            <p:spPr>
              <a:xfrm>
                <a:off x="3499830" y="1421308"/>
                <a:ext cx="425031" cy="253664"/>
              </a:xfrm>
              <a:custGeom>
                <a:avLst/>
                <a:gdLst/>
                <a:ahLst/>
                <a:cxnLst/>
                <a:rect l="l" t="t" r="r" b="b"/>
                <a:pathLst>
                  <a:path w="9730" h="5807" extrusionOk="0">
                    <a:moveTo>
                      <a:pt x="475" y="1"/>
                    </a:moveTo>
                    <a:lnTo>
                      <a:pt x="0" y="987"/>
                    </a:lnTo>
                    <a:lnTo>
                      <a:pt x="475" y="1224"/>
                    </a:lnTo>
                    <a:cubicBezTo>
                      <a:pt x="3067" y="2502"/>
                      <a:pt x="5586" y="3944"/>
                      <a:pt x="8087" y="5258"/>
                    </a:cubicBezTo>
                    <a:cubicBezTo>
                      <a:pt x="8434" y="5423"/>
                      <a:pt x="8835" y="5660"/>
                      <a:pt x="9146" y="5806"/>
                    </a:cubicBezTo>
                    <a:cubicBezTo>
                      <a:pt x="9328" y="5477"/>
                      <a:pt x="9511" y="5167"/>
                      <a:pt x="9657" y="4839"/>
                    </a:cubicBezTo>
                    <a:cubicBezTo>
                      <a:pt x="9693" y="4784"/>
                      <a:pt x="9712" y="4729"/>
                      <a:pt x="9730" y="4674"/>
                    </a:cubicBezTo>
                    <a:cubicBezTo>
                      <a:pt x="9383" y="4492"/>
                      <a:pt x="9018" y="4309"/>
                      <a:pt x="8671" y="4127"/>
                    </a:cubicBezTo>
                    <a:cubicBezTo>
                      <a:pt x="7083" y="3287"/>
                      <a:pt x="5659" y="2538"/>
                      <a:pt x="4034" y="1717"/>
                    </a:cubicBezTo>
                    <a:cubicBezTo>
                      <a:pt x="3049" y="1242"/>
                      <a:pt x="2045" y="768"/>
                      <a:pt x="986" y="238"/>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52;p33">
                <a:extLst>
                  <a:ext uri="{FF2B5EF4-FFF2-40B4-BE49-F238E27FC236}">
                    <a16:creationId xmlns:a16="http://schemas.microsoft.com/office/drawing/2014/main" id="{27478E5D-78C8-4809-803E-B8F21D97B4A1}"/>
                  </a:ext>
                </a:extLst>
              </p:cNvPr>
              <p:cNvSpPr/>
              <p:nvPr/>
            </p:nvSpPr>
            <p:spPr>
              <a:xfrm>
                <a:off x="3447979" y="1525795"/>
                <a:ext cx="422672" cy="251218"/>
              </a:xfrm>
              <a:custGeom>
                <a:avLst/>
                <a:gdLst/>
                <a:ahLst/>
                <a:cxnLst/>
                <a:rect l="l" t="t" r="r" b="b"/>
                <a:pathLst>
                  <a:path w="9676" h="5751" extrusionOk="0">
                    <a:moveTo>
                      <a:pt x="493" y="0"/>
                    </a:moveTo>
                    <a:lnTo>
                      <a:pt x="0" y="986"/>
                    </a:lnTo>
                    <a:lnTo>
                      <a:pt x="92" y="1041"/>
                    </a:lnTo>
                    <a:cubicBezTo>
                      <a:pt x="2702" y="2301"/>
                      <a:pt x="5221" y="3761"/>
                      <a:pt x="7722" y="5057"/>
                    </a:cubicBezTo>
                    <a:cubicBezTo>
                      <a:pt x="8215" y="5313"/>
                      <a:pt x="8872" y="5714"/>
                      <a:pt x="9183" y="5751"/>
                    </a:cubicBezTo>
                    <a:cubicBezTo>
                      <a:pt x="9347" y="5386"/>
                      <a:pt x="9511" y="5039"/>
                      <a:pt x="9676" y="4674"/>
                    </a:cubicBezTo>
                    <a:cubicBezTo>
                      <a:pt x="9256" y="4400"/>
                      <a:pt x="8763" y="4181"/>
                      <a:pt x="8307" y="3943"/>
                    </a:cubicBezTo>
                    <a:cubicBezTo>
                      <a:pt x="6718" y="3085"/>
                      <a:pt x="5294" y="2337"/>
                      <a:pt x="3670" y="1534"/>
                    </a:cubicBezTo>
                    <a:cubicBezTo>
                      <a:pt x="2684" y="1041"/>
                      <a:pt x="1662" y="585"/>
                      <a:pt x="603" y="55"/>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53;p33">
                <a:extLst>
                  <a:ext uri="{FF2B5EF4-FFF2-40B4-BE49-F238E27FC236}">
                    <a16:creationId xmlns:a16="http://schemas.microsoft.com/office/drawing/2014/main" id="{82B560A9-AEB6-434A-BA01-7F53835DE761}"/>
                  </a:ext>
                </a:extLst>
              </p:cNvPr>
              <p:cNvSpPr/>
              <p:nvPr/>
            </p:nvSpPr>
            <p:spPr>
              <a:xfrm>
                <a:off x="4097471" y="275254"/>
                <a:ext cx="422673" cy="251263"/>
              </a:xfrm>
              <a:custGeom>
                <a:avLst/>
                <a:gdLst/>
                <a:ahLst/>
                <a:cxnLst/>
                <a:rect l="l" t="t" r="r" b="b"/>
                <a:pathLst>
                  <a:path w="9676" h="5752" extrusionOk="0">
                    <a:moveTo>
                      <a:pt x="475" y="1"/>
                    </a:moveTo>
                    <a:lnTo>
                      <a:pt x="1" y="987"/>
                    </a:lnTo>
                    <a:cubicBezTo>
                      <a:pt x="238" y="1114"/>
                      <a:pt x="475" y="1224"/>
                      <a:pt x="694" y="1333"/>
                    </a:cubicBezTo>
                    <a:cubicBezTo>
                      <a:pt x="3287" y="2611"/>
                      <a:pt x="5787" y="4072"/>
                      <a:pt x="8307" y="5368"/>
                    </a:cubicBezTo>
                    <a:cubicBezTo>
                      <a:pt x="8544" y="5477"/>
                      <a:pt x="8800" y="5623"/>
                      <a:pt x="9037" y="5751"/>
                    </a:cubicBezTo>
                    <a:cubicBezTo>
                      <a:pt x="9256" y="5386"/>
                      <a:pt x="9475" y="5021"/>
                      <a:pt x="9676" y="4638"/>
                    </a:cubicBezTo>
                    <a:cubicBezTo>
                      <a:pt x="9420" y="4510"/>
                      <a:pt x="9146" y="4382"/>
                      <a:pt x="8891" y="4254"/>
                    </a:cubicBezTo>
                    <a:cubicBezTo>
                      <a:pt x="7303" y="3396"/>
                      <a:pt x="5879" y="2648"/>
                      <a:pt x="4254" y="1845"/>
                    </a:cubicBezTo>
                    <a:cubicBezTo>
                      <a:pt x="3268" y="1352"/>
                      <a:pt x="2264" y="895"/>
                      <a:pt x="1187" y="366"/>
                    </a:cubicBezTo>
                    <a:cubicBezTo>
                      <a:pt x="968" y="238"/>
                      <a:pt x="731" y="129"/>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4;p33">
                <a:extLst>
                  <a:ext uri="{FF2B5EF4-FFF2-40B4-BE49-F238E27FC236}">
                    <a16:creationId xmlns:a16="http://schemas.microsoft.com/office/drawing/2014/main" id="{96E44361-4DBA-44B8-AA1A-ECEF57594570}"/>
                  </a:ext>
                </a:extLst>
              </p:cNvPr>
              <p:cNvSpPr/>
              <p:nvPr/>
            </p:nvSpPr>
            <p:spPr>
              <a:xfrm>
                <a:off x="3346725" y="1731537"/>
                <a:ext cx="415464" cy="247243"/>
              </a:xfrm>
              <a:custGeom>
                <a:avLst/>
                <a:gdLst/>
                <a:ahLst/>
                <a:cxnLst/>
                <a:rect l="l" t="t" r="r" b="b"/>
                <a:pathLst>
                  <a:path w="9511" h="5660" extrusionOk="0">
                    <a:moveTo>
                      <a:pt x="493" y="0"/>
                    </a:moveTo>
                    <a:lnTo>
                      <a:pt x="0" y="1004"/>
                    </a:lnTo>
                    <a:lnTo>
                      <a:pt x="310" y="1150"/>
                    </a:lnTo>
                    <a:cubicBezTo>
                      <a:pt x="2921" y="2428"/>
                      <a:pt x="5422" y="3870"/>
                      <a:pt x="7941" y="5185"/>
                    </a:cubicBezTo>
                    <a:cubicBezTo>
                      <a:pt x="8215" y="5331"/>
                      <a:pt x="8543" y="5513"/>
                      <a:pt x="8836" y="5659"/>
                    </a:cubicBezTo>
                    <a:lnTo>
                      <a:pt x="9511" y="4564"/>
                    </a:lnTo>
                    <a:cubicBezTo>
                      <a:pt x="9182" y="4400"/>
                      <a:pt x="8836" y="4235"/>
                      <a:pt x="8507" y="4053"/>
                    </a:cubicBezTo>
                    <a:cubicBezTo>
                      <a:pt x="6919" y="3213"/>
                      <a:pt x="5513" y="2465"/>
                      <a:pt x="3888" y="1661"/>
                    </a:cubicBezTo>
                    <a:cubicBezTo>
                      <a:pt x="2903" y="1169"/>
                      <a:pt x="1880" y="712"/>
                      <a:pt x="822" y="164"/>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3">
                <a:extLst>
                  <a:ext uri="{FF2B5EF4-FFF2-40B4-BE49-F238E27FC236}">
                    <a16:creationId xmlns:a16="http://schemas.microsoft.com/office/drawing/2014/main" id="{DE040A9F-46BC-4DC5-AB30-0187189C7B68}"/>
                  </a:ext>
                </a:extLst>
              </p:cNvPr>
              <p:cNvSpPr/>
              <p:nvPr/>
            </p:nvSpPr>
            <p:spPr>
              <a:xfrm>
                <a:off x="3114643" y="2036917"/>
                <a:ext cx="50279" cy="90161"/>
              </a:xfrm>
              <a:custGeom>
                <a:avLst/>
                <a:gdLst/>
                <a:ahLst/>
                <a:cxnLst/>
                <a:rect l="l" t="t" r="r" b="b"/>
                <a:pathLst>
                  <a:path w="1151" h="2064" extrusionOk="0">
                    <a:moveTo>
                      <a:pt x="1" y="1"/>
                    </a:moveTo>
                    <a:lnTo>
                      <a:pt x="256" y="1005"/>
                    </a:lnTo>
                    <a:cubicBezTo>
                      <a:pt x="329" y="1297"/>
                      <a:pt x="402" y="1589"/>
                      <a:pt x="457" y="1826"/>
                    </a:cubicBezTo>
                    <a:cubicBezTo>
                      <a:pt x="494" y="1899"/>
                      <a:pt x="512" y="2027"/>
                      <a:pt x="603" y="2064"/>
                    </a:cubicBezTo>
                    <a:lnTo>
                      <a:pt x="622" y="2064"/>
                    </a:lnTo>
                    <a:cubicBezTo>
                      <a:pt x="822" y="1461"/>
                      <a:pt x="950" y="804"/>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56;p33">
                <a:extLst>
                  <a:ext uri="{FF2B5EF4-FFF2-40B4-BE49-F238E27FC236}">
                    <a16:creationId xmlns:a16="http://schemas.microsoft.com/office/drawing/2014/main" id="{29C58A82-24FB-402B-816C-680FF0B1537A}"/>
                  </a:ext>
                </a:extLst>
              </p:cNvPr>
              <p:cNvSpPr/>
              <p:nvPr/>
            </p:nvSpPr>
            <p:spPr>
              <a:xfrm>
                <a:off x="3089919" y="1912554"/>
                <a:ext cx="98155" cy="125238"/>
              </a:xfrm>
              <a:custGeom>
                <a:avLst/>
                <a:gdLst/>
                <a:ahLst/>
                <a:cxnLst/>
                <a:rect l="l" t="t" r="r" b="b"/>
                <a:pathLst>
                  <a:path w="2247" h="2867" extrusionOk="0">
                    <a:moveTo>
                      <a:pt x="1114" y="0"/>
                    </a:moveTo>
                    <a:cubicBezTo>
                      <a:pt x="968" y="0"/>
                      <a:pt x="804" y="0"/>
                      <a:pt x="658" y="18"/>
                    </a:cubicBezTo>
                    <a:cubicBezTo>
                      <a:pt x="494" y="18"/>
                      <a:pt x="330" y="55"/>
                      <a:pt x="183" y="110"/>
                    </a:cubicBezTo>
                    <a:cubicBezTo>
                      <a:pt x="74" y="256"/>
                      <a:pt x="1" y="438"/>
                      <a:pt x="1" y="639"/>
                    </a:cubicBezTo>
                    <a:cubicBezTo>
                      <a:pt x="37" y="822"/>
                      <a:pt x="92" y="1004"/>
                      <a:pt x="147" y="1168"/>
                    </a:cubicBezTo>
                    <a:cubicBezTo>
                      <a:pt x="293" y="1734"/>
                      <a:pt x="439" y="2300"/>
                      <a:pt x="585" y="2866"/>
                    </a:cubicBezTo>
                    <a:lnTo>
                      <a:pt x="1717" y="2848"/>
                    </a:lnTo>
                    <a:cubicBezTo>
                      <a:pt x="1717" y="2830"/>
                      <a:pt x="1735" y="2793"/>
                      <a:pt x="1735" y="2757"/>
                    </a:cubicBezTo>
                    <a:cubicBezTo>
                      <a:pt x="1863" y="2264"/>
                      <a:pt x="2009" y="1753"/>
                      <a:pt x="2137" y="1241"/>
                    </a:cubicBezTo>
                    <a:cubicBezTo>
                      <a:pt x="2192" y="1059"/>
                      <a:pt x="2228" y="895"/>
                      <a:pt x="2246" y="712"/>
                    </a:cubicBezTo>
                    <a:cubicBezTo>
                      <a:pt x="2173" y="511"/>
                      <a:pt x="2045" y="310"/>
                      <a:pt x="1918" y="146"/>
                    </a:cubicBezTo>
                    <a:cubicBezTo>
                      <a:pt x="1772" y="18"/>
                      <a:pt x="1352" y="0"/>
                      <a:pt x="1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7;p33">
                <a:extLst>
                  <a:ext uri="{FF2B5EF4-FFF2-40B4-BE49-F238E27FC236}">
                    <a16:creationId xmlns:a16="http://schemas.microsoft.com/office/drawing/2014/main" id="{F6D01F7C-335A-4B7F-9EC2-5370D8ACA318}"/>
                  </a:ext>
                </a:extLst>
              </p:cNvPr>
              <p:cNvSpPr/>
              <p:nvPr/>
            </p:nvSpPr>
            <p:spPr>
              <a:xfrm>
                <a:off x="3089133" y="1313676"/>
                <a:ext cx="113269" cy="630819"/>
              </a:xfrm>
              <a:custGeom>
                <a:avLst/>
                <a:gdLst/>
                <a:ahLst/>
                <a:cxnLst/>
                <a:rect l="l" t="t" r="r" b="b"/>
                <a:pathLst>
                  <a:path w="2593" h="14441" extrusionOk="0">
                    <a:moveTo>
                      <a:pt x="1863" y="14002"/>
                    </a:moveTo>
                    <a:cubicBezTo>
                      <a:pt x="1735" y="14130"/>
                      <a:pt x="1607" y="14239"/>
                      <a:pt x="1461" y="14331"/>
                    </a:cubicBezTo>
                    <a:cubicBezTo>
                      <a:pt x="1352" y="14203"/>
                      <a:pt x="1242" y="14057"/>
                      <a:pt x="1151" y="13911"/>
                    </a:cubicBezTo>
                    <a:cubicBezTo>
                      <a:pt x="1023" y="13966"/>
                      <a:pt x="950" y="14203"/>
                      <a:pt x="767" y="14294"/>
                    </a:cubicBezTo>
                    <a:cubicBezTo>
                      <a:pt x="658" y="14166"/>
                      <a:pt x="548" y="14057"/>
                      <a:pt x="439" y="13929"/>
                    </a:cubicBezTo>
                    <a:cubicBezTo>
                      <a:pt x="274" y="14039"/>
                      <a:pt x="238" y="14294"/>
                      <a:pt x="55" y="14349"/>
                    </a:cubicBezTo>
                    <a:cubicBezTo>
                      <a:pt x="1" y="14057"/>
                      <a:pt x="1" y="13747"/>
                      <a:pt x="37" y="13455"/>
                    </a:cubicBezTo>
                    <a:cubicBezTo>
                      <a:pt x="165" y="9000"/>
                      <a:pt x="238" y="4473"/>
                      <a:pt x="384" y="1"/>
                    </a:cubicBezTo>
                    <a:cubicBezTo>
                      <a:pt x="1132" y="1"/>
                      <a:pt x="1844" y="19"/>
                      <a:pt x="2556" y="55"/>
                    </a:cubicBezTo>
                    <a:cubicBezTo>
                      <a:pt x="2593" y="183"/>
                      <a:pt x="2593" y="329"/>
                      <a:pt x="2575" y="475"/>
                    </a:cubicBezTo>
                    <a:cubicBezTo>
                      <a:pt x="2465" y="4747"/>
                      <a:pt x="2392" y="9146"/>
                      <a:pt x="2283" y="13455"/>
                    </a:cubicBezTo>
                    <a:cubicBezTo>
                      <a:pt x="2283" y="13783"/>
                      <a:pt x="2283" y="14112"/>
                      <a:pt x="2246" y="14422"/>
                    </a:cubicBezTo>
                    <a:cubicBezTo>
                      <a:pt x="2082" y="14440"/>
                      <a:pt x="1990" y="14130"/>
                      <a:pt x="1863" y="140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8;p33">
                <a:extLst>
                  <a:ext uri="{FF2B5EF4-FFF2-40B4-BE49-F238E27FC236}">
                    <a16:creationId xmlns:a16="http://schemas.microsoft.com/office/drawing/2014/main" id="{F4D285DD-FD03-4D71-B95D-756A26FB0E68}"/>
                  </a:ext>
                </a:extLst>
              </p:cNvPr>
              <p:cNvSpPr/>
              <p:nvPr/>
            </p:nvSpPr>
            <p:spPr>
              <a:xfrm>
                <a:off x="3106693" y="1247498"/>
                <a:ext cx="98111" cy="75789"/>
              </a:xfrm>
              <a:custGeom>
                <a:avLst/>
                <a:gdLst/>
                <a:ahLst/>
                <a:cxnLst/>
                <a:rect l="l" t="t" r="r" b="b"/>
                <a:pathLst>
                  <a:path w="2246" h="1735" extrusionOk="0">
                    <a:moveTo>
                      <a:pt x="2173" y="1607"/>
                    </a:moveTo>
                    <a:cubicBezTo>
                      <a:pt x="1369" y="1735"/>
                      <a:pt x="730" y="1570"/>
                      <a:pt x="19" y="1534"/>
                    </a:cubicBezTo>
                    <a:cubicBezTo>
                      <a:pt x="0" y="1096"/>
                      <a:pt x="219" y="694"/>
                      <a:pt x="584" y="457"/>
                    </a:cubicBezTo>
                    <a:cubicBezTo>
                      <a:pt x="1388" y="0"/>
                      <a:pt x="2246" y="658"/>
                      <a:pt x="2173" y="16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59;p33">
                <a:extLst>
                  <a:ext uri="{FF2B5EF4-FFF2-40B4-BE49-F238E27FC236}">
                    <a16:creationId xmlns:a16="http://schemas.microsoft.com/office/drawing/2014/main" id="{0269AE02-C6BA-466C-B6D4-C0A94C7A463D}"/>
                  </a:ext>
                </a:extLst>
              </p:cNvPr>
              <p:cNvSpPr/>
              <p:nvPr/>
            </p:nvSpPr>
            <p:spPr>
              <a:xfrm>
                <a:off x="3094724" y="1312890"/>
                <a:ext cx="115671" cy="97325"/>
              </a:xfrm>
              <a:custGeom>
                <a:avLst/>
                <a:gdLst/>
                <a:ahLst/>
                <a:cxnLst/>
                <a:rect l="l" t="t" r="r" b="b"/>
                <a:pathLst>
                  <a:path w="2648" h="2228" extrusionOk="0">
                    <a:moveTo>
                      <a:pt x="183" y="2191"/>
                    </a:moveTo>
                    <a:cubicBezTo>
                      <a:pt x="201" y="1990"/>
                      <a:pt x="165" y="1808"/>
                      <a:pt x="73" y="1643"/>
                    </a:cubicBezTo>
                    <a:cubicBezTo>
                      <a:pt x="73" y="1552"/>
                      <a:pt x="146" y="1479"/>
                      <a:pt x="183" y="1388"/>
                    </a:cubicBezTo>
                    <a:cubicBezTo>
                      <a:pt x="0" y="1169"/>
                      <a:pt x="201" y="1004"/>
                      <a:pt x="201" y="840"/>
                    </a:cubicBezTo>
                    <a:cubicBezTo>
                      <a:pt x="201" y="767"/>
                      <a:pt x="146" y="694"/>
                      <a:pt x="146" y="639"/>
                    </a:cubicBezTo>
                    <a:cubicBezTo>
                      <a:pt x="146" y="511"/>
                      <a:pt x="220" y="457"/>
                      <a:pt x="238" y="329"/>
                    </a:cubicBezTo>
                    <a:cubicBezTo>
                      <a:pt x="256" y="219"/>
                      <a:pt x="183" y="146"/>
                      <a:pt x="238" y="55"/>
                    </a:cubicBezTo>
                    <a:cubicBezTo>
                      <a:pt x="603" y="0"/>
                      <a:pt x="986" y="0"/>
                      <a:pt x="1370" y="55"/>
                    </a:cubicBezTo>
                    <a:cubicBezTo>
                      <a:pt x="1735" y="55"/>
                      <a:pt x="2100" y="73"/>
                      <a:pt x="2483" y="110"/>
                    </a:cubicBezTo>
                    <a:cubicBezTo>
                      <a:pt x="2647" y="329"/>
                      <a:pt x="2501" y="566"/>
                      <a:pt x="2501" y="767"/>
                    </a:cubicBezTo>
                    <a:cubicBezTo>
                      <a:pt x="2501" y="895"/>
                      <a:pt x="2556" y="1004"/>
                      <a:pt x="2556" y="1132"/>
                    </a:cubicBezTo>
                    <a:cubicBezTo>
                      <a:pt x="2556" y="1315"/>
                      <a:pt x="2392" y="1479"/>
                      <a:pt x="2556" y="1771"/>
                    </a:cubicBezTo>
                    <a:cubicBezTo>
                      <a:pt x="2520" y="1917"/>
                      <a:pt x="2374" y="2008"/>
                      <a:pt x="2410" y="2191"/>
                    </a:cubicBezTo>
                    <a:cubicBezTo>
                      <a:pt x="2392" y="2209"/>
                      <a:pt x="2374" y="2227"/>
                      <a:pt x="2374" y="2209"/>
                    </a:cubicBezTo>
                    <a:cubicBezTo>
                      <a:pt x="1643" y="2209"/>
                      <a:pt x="895" y="2227"/>
                      <a:pt x="183" y="21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0;p33">
                <a:extLst>
                  <a:ext uri="{FF2B5EF4-FFF2-40B4-BE49-F238E27FC236}">
                    <a16:creationId xmlns:a16="http://schemas.microsoft.com/office/drawing/2014/main" id="{D4EA7D62-C068-4D7D-8463-27A65D95718F}"/>
                  </a:ext>
                </a:extLst>
              </p:cNvPr>
              <p:cNvSpPr/>
              <p:nvPr/>
            </p:nvSpPr>
            <p:spPr>
              <a:xfrm>
                <a:off x="3700155" y="2273410"/>
                <a:ext cx="190456" cy="202818"/>
              </a:xfrm>
              <a:custGeom>
                <a:avLst/>
                <a:gdLst/>
                <a:ahLst/>
                <a:cxnLst/>
                <a:rect l="l" t="t" r="r" b="b"/>
                <a:pathLst>
                  <a:path w="4360" h="4643" extrusionOk="0">
                    <a:moveTo>
                      <a:pt x="3275" y="0"/>
                    </a:moveTo>
                    <a:cubicBezTo>
                      <a:pt x="3119" y="0"/>
                      <a:pt x="2971" y="73"/>
                      <a:pt x="2880" y="209"/>
                    </a:cubicBezTo>
                    <a:lnTo>
                      <a:pt x="1146" y="2765"/>
                    </a:lnTo>
                    <a:cubicBezTo>
                      <a:pt x="1128" y="2802"/>
                      <a:pt x="1110" y="2820"/>
                      <a:pt x="1091" y="2856"/>
                    </a:cubicBezTo>
                    <a:lnTo>
                      <a:pt x="562" y="2510"/>
                    </a:lnTo>
                    <a:cubicBezTo>
                      <a:pt x="506" y="2464"/>
                      <a:pt x="448" y="2445"/>
                      <a:pt x="394" y="2445"/>
                    </a:cubicBezTo>
                    <a:cubicBezTo>
                      <a:pt x="167" y="2445"/>
                      <a:pt x="1" y="2786"/>
                      <a:pt x="252" y="2948"/>
                    </a:cubicBezTo>
                    <a:lnTo>
                      <a:pt x="252" y="2929"/>
                    </a:lnTo>
                    <a:lnTo>
                      <a:pt x="2680" y="4591"/>
                    </a:lnTo>
                    <a:cubicBezTo>
                      <a:pt x="2732" y="4627"/>
                      <a:pt x="2785" y="4642"/>
                      <a:pt x="2835" y="4642"/>
                    </a:cubicBezTo>
                    <a:cubicBezTo>
                      <a:pt x="3063" y="4642"/>
                      <a:pt x="3230" y="4317"/>
                      <a:pt x="2990" y="4153"/>
                    </a:cubicBezTo>
                    <a:lnTo>
                      <a:pt x="2406" y="3751"/>
                    </a:lnTo>
                    <a:cubicBezTo>
                      <a:pt x="2442" y="3714"/>
                      <a:pt x="2460" y="3696"/>
                      <a:pt x="2479" y="3660"/>
                    </a:cubicBezTo>
                    <a:lnTo>
                      <a:pt x="4213" y="1122"/>
                    </a:lnTo>
                    <a:cubicBezTo>
                      <a:pt x="4359" y="903"/>
                      <a:pt x="4304" y="593"/>
                      <a:pt x="4085" y="429"/>
                    </a:cubicBezTo>
                    <a:lnTo>
                      <a:pt x="3556" y="82"/>
                    </a:lnTo>
                    <a:cubicBezTo>
                      <a:pt x="3466" y="27"/>
                      <a:pt x="3369" y="0"/>
                      <a:pt x="3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1;p33">
                <a:extLst>
                  <a:ext uri="{FF2B5EF4-FFF2-40B4-BE49-F238E27FC236}">
                    <a16:creationId xmlns:a16="http://schemas.microsoft.com/office/drawing/2014/main" id="{2CCE124A-6B7D-4A10-8332-F14702C387AD}"/>
                  </a:ext>
                </a:extLst>
              </p:cNvPr>
              <p:cNvSpPr/>
              <p:nvPr/>
            </p:nvSpPr>
            <p:spPr>
              <a:xfrm>
                <a:off x="3749908" y="2207494"/>
                <a:ext cx="231211" cy="160140"/>
              </a:xfrm>
              <a:custGeom>
                <a:avLst/>
                <a:gdLst/>
                <a:ahLst/>
                <a:cxnLst/>
                <a:rect l="l" t="t" r="r" b="b"/>
                <a:pathLst>
                  <a:path w="5293" h="3666" extrusionOk="0">
                    <a:moveTo>
                      <a:pt x="571" y="1"/>
                    </a:moveTo>
                    <a:cubicBezTo>
                      <a:pt x="161" y="1"/>
                      <a:pt x="1" y="556"/>
                      <a:pt x="390" y="751"/>
                    </a:cubicBezTo>
                    <a:lnTo>
                      <a:pt x="2453" y="2157"/>
                    </a:lnTo>
                    <a:lnTo>
                      <a:pt x="4534" y="3562"/>
                    </a:lnTo>
                    <a:cubicBezTo>
                      <a:pt x="4615" y="3634"/>
                      <a:pt x="4705" y="3665"/>
                      <a:pt x="4792" y="3665"/>
                    </a:cubicBezTo>
                    <a:cubicBezTo>
                      <a:pt x="5057" y="3665"/>
                      <a:pt x="5293" y="3376"/>
                      <a:pt x="5155" y="3088"/>
                    </a:cubicBezTo>
                    <a:cubicBezTo>
                      <a:pt x="4443" y="1390"/>
                      <a:pt x="4133" y="897"/>
                      <a:pt x="3585" y="514"/>
                    </a:cubicBezTo>
                    <a:cubicBezTo>
                      <a:pt x="3019" y="130"/>
                      <a:pt x="2453" y="21"/>
                      <a:pt x="610" y="2"/>
                    </a:cubicBezTo>
                    <a:cubicBezTo>
                      <a:pt x="596" y="1"/>
                      <a:pt x="583"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2;p33">
                <a:extLst>
                  <a:ext uri="{FF2B5EF4-FFF2-40B4-BE49-F238E27FC236}">
                    <a16:creationId xmlns:a16="http://schemas.microsoft.com/office/drawing/2014/main" id="{9C7F93EC-0EAA-45A9-B36C-FC83D732152C}"/>
                  </a:ext>
                </a:extLst>
              </p:cNvPr>
              <p:cNvSpPr/>
              <p:nvPr/>
            </p:nvSpPr>
            <p:spPr>
              <a:xfrm>
                <a:off x="4239800" y="1559692"/>
                <a:ext cx="142798" cy="144676"/>
              </a:xfrm>
              <a:custGeom>
                <a:avLst/>
                <a:gdLst/>
                <a:ahLst/>
                <a:cxnLst/>
                <a:rect l="l" t="t" r="r" b="b"/>
                <a:pathLst>
                  <a:path w="3269" h="3312" extrusionOk="0">
                    <a:moveTo>
                      <a:pt x="1651" y="1"/>
                    </a:moveTo>
                    <a:cubicBezTo>
                      <a:pt x="1499" y="1"/>
                      <a:pt x="1351" y="74"/>
                      <a:pt x="1260" y="210"/>
                    </a:cubicBezTo>
                    <a:lnTo>
                      <a:pt x="165" y="1835"/>
                    </a:lnTo>
                    <a:cubicBezTo>
                      <a:pt x="1" y="2054"/>
                      <a:pt x="56" y="2346"/>
                      <a:pt x="293" y="2492"/>
                    </a:cubicBezTo>
                    <a:lnTo>
                      <a:pt x="1352" y="3222"/>
                    </a:lnTo>
                    <a:cubicBezTo>
                      <a:pt x="1433" y="3284"/>
                      <a:pt x="1525" y="3312"/>
                      <a:pt x="1617" y="3312"/>
                    </a:cubicBezTo>
                    <a:cubicBezTo>
                      <a:pt x="1771" y="3312"/>
                      <a:pt x="1924" y="3232"/>
                      <a:pt x="2027" y="3094"/>
                    </a:cubicBezTo>
                    <a:lnTo>
                      <a:pt x="3122" y="1488"/>
                    </a:lnTo>
                    <a:cubicBezTo>
                      <a:pt x="3268" y="1269"/>
                      <a:pt x="3214" y="959"/>
                      <a:pt x="2995" y="813"/>
                    </a:cubicBezTo>
                    <a:lnTo>
                      <a:pt x="1918" y="82"/>
                    </a:lnTo>
                    <a:cubicBezTo>
                      <a:pt x="1835" y="27"/>
                      <a:pt x="1742" y="1"/>
                      <a:pt x="1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3;p33">
                <a:extLst>
                  <a:ext uri="{FF2B5EF4-FFF2-40B4-BE49-F238E27FC236}">
                    <a16:creationId xmlns:a16="http://schemas.microsoft.com/office/drawing/2014/main" id="{AE026957-6466-4B03-867D-AE1B1EC8B075}"/>
                  </a:ext>
                </a:extLst>
              </p:cNvPr>
              <p:cNvSpPr/>
              <p:nvPr/>
            </p:nvSpPr>
            <p:spPr>
              <a:xfrm>
                <a:off x="4317947" y="1518981"/>
                <a:ext cx="79808" cy="84831"/>
              </a:xfrm>
              <a:custGeom>
                <a:avLst/>
                <a:gdLst/>
                <a:ahLst/>
                <a:cxnLst/>
                <a:rect l="l" t="t" r="r" b="b"/>
                <a:pathLst>
                  <a:path w="1827" h="1942" extrusionOk="0">
                    <a:moveTo>
                      <a:pt x="1247" y="0"/>
                    </a:moveTo>
                    <a:cubicBezTo>
                      <a:pt x="1176" y="0"/>
                      <a:pt x="1103" y="24"/>
                      <a:pt x="1041" y="65"/>
                    </a:cubicBezTo>
                    <a:lnTo>
                      <a:pt x="1041" y="83"/>
                    </a:lnTo>
                    <a:lnTo>
                      <a:pt x="92" y="1014"/>
                    </a:lnTo>
                    <a:cubicBezTo>
                      <a:pt x="1" y="1160"/>
                      <a:pt x="37" y="1343"/>
                      <a:pt x="183" y="1434"/>
                    </a:cubicBezTo>
                    <a:lnTo>
                      <a:pt x="840" y="1891"/>
                    </a:lnTo>
                    <a:cubicBezTo>
                      <a:pt x="896" y="1925"/>
                      <a:pt x="956" y="1941"/>
                      <a:pt x="1015" y="1941"/>
                    </a:cubicBezTo>
                    <a:cubicBezTo>
                      <a:pt x="1111" y="1941"/>
                      <a:pt x="1204" y="1897"/>
                      <a:pt x="1260" y="1818"/>
                    </a:cubicBezTo>
                    <a:cubicBezTo>
                      <a:pt x="1260" y="1818"/>
                      <a:pt x="1790" y="613"/>
                      <a:pt x="1790" y="595"/>
                    </a:cubicBezTo>
                    <a:cubicBezTo>
                      <a:pt x="1826" y="467"/>
                      <a:pt x="1790" y="321"/>
                      <a:pt x="1680" y="248"/>
                    </a:cubicBezTo>
                    <a:lnTo>
                      <a:pt x="1406" y="47"/>
                    </a:lnTo>
                    <a:cubicBezTo>
                      <a:pt x="1358" y="15"/>
                      <a:pt x="1303"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4;p33">
                <a:extLst>
                  <a:ext uri="{FF2B5EF4-FFF2-40B4-BE49-F238E27FC236}">
                    <a16:creationId xmlns:a16="http://schemas.microsoft.com/office/drawing/2014/main" id="{7FB958F2-58C6-4888-9AA1-23CC40B8CA05}"/>
                  </a:ext>
                </a:extLst>
              </p:cNvPr>
              <p:cNvSpPr/>
              <p:nvPr/>
            </p:nvSpPr>
            <p:spPr>
              <a:xfrm>
                <a:off x="4378577" y="1317433"/>
                <a:ext cx="149787" cy="214787"/>
              </a:xfrm>
              <a:custGeom>
                <a:avLst/>
                <a:gdLst/>
                <a:ahLst/>
                <a:cxnLst/>
                <a:rect l="l" t="t" r="r" b="b"/>
                <a:pathLst>
                  <a:path w="3429" h="4917" extrusionOk="0">
                    <a:moveTo>
                      <a:pt x="3355" y="1"/>
                    </a:moveTo>
                    <a:cubicBezTo>
                      <a:pt x="3349" y="1"/>
                      <a:pt x="3344" y="2"/>
                      <a:pt x="3341" y="6"/>
                    </a:cubicBezTo>
                    <a:lnTo>
                      <a:pt x="0" y="4770"/>
                    </a:lnTo>
                    <a:lnTo>
                      <a:pt x="219" y="4916"/>
                    </a:lnTo>
                    <a:lnTo>
                      <a:pt x="3414" y="61"/>
                    </a:lnTo>
                    <a:cubicBezTo>
                      <a:pt x="3429" y="31"/>
                      <a:pt x="3383" y="1"/>
                      <a:pt x="3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65;p33">
                <a:extLst>
                  <a:ext uri="{FF2B5EF4-FFF2-40B4-BE49-F238E27FC236}">
                    <a16:creationId xmlns:a16="http://schemas.microsoft.com/office/drawing/2014/main" id="{358411F4-8F18-4CCC-934B-0A8D6F5986C8}"/>
                  </a:ext>
                </a:extLst>
              </p:cNvPr>
              <p:cNvSpPr/>
              <p:nvPr/>
            </p:nvSpPr>
            <p:spPr>
              <a:xfrm>
                <a:off x="4374559" y="1516971"/>
                <a:ext cx="23152" cy="16818"/>
              </a:xfrm>
              <a:custGeom>
                <a:avLst/>
                <a:gdLst/>
                <a:ahLst/>
                <a:cxnLst/>
                <a:rect l="l" t="t" r="r" b="b"/>
                <a:pathLst>
                  <a:path w="530" h="385" extrusionOk="0">
                    <a:moveTo>
                      <a:pt x="122" y="1"/>
                    </a:moveTo>
                    <a:cubicBezTo>
                      <a:pt x="84" y="1"/>
                      <a:pt x="49" y="21"/>
                      <a:pt x="37" y="56"/>
                    </a:cubicBezTo>
                    <a:cubicBezTo>
                      <a:pt x="1" y="93"/>
                      <a:pt x="1" y="166"/>
                      <a:pt x="56" y="202"/>
                    </a:cubicBezTo>
                    <a:lnTo>
                      <a:pt x="311" y="367"/>
                    </a:lnTo>
                    <a:cubicBezTo>
                      <a:pt x="334" y="379"/>
                      <a:pt x="355" y="385"/>
                      <a:pt x="376" y="385"/>
                    </a:cubicBezTo>
                    <a:cubicBezTo>
                      <a:pt x="471" y="385"/>
                      <a:pt x="529" y="263"/>
                      <a:pt x="439" y="202"/>
                    </a:cubicBezTo>
                    <a:lnTo>
                      <a:pt x="183" y="20"/>
                    </a:lnTo>
                    <a:cubicBezTo>
                      <a:pt x="164" y="7"/>
                      <a:pt x="142" y="1"/>
                      <a:pt x="122" y="1"/>
                    </a:cubicBezTo>
                    <a:close/>
                  </a:path>
                </a:pathLst>
              </a:custGeom>
              <a:solidFill>
                <a:srgbClr val="334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66;p33">
                <a:extLst>
                  <a:ext uri="{FF2B5EF4-FFF2-40B4-BE49-F238E27FC236}">
                    <a16:creationId xmlns:a16="http://schemas.microsoft.com/office/drawing/2014/main" id="{4C6B05F8-0888-4DB1-95BD-3B619B6E27FF}"/>
                  </a:ext>
                </a:extLst>
              </p:cNvPr>
              <p:cNvSpPr/>
              <p:nvPr/>
            </p:nvSpPr>
            <p:spPr>
              <a:xfrm>
                <a:off x="4221454" y="1665359"/>
                <a:ext cx="86972" cy="74173"/>
              </a:xfrm>
              <a:custGeom>
                <a:avLst/>
                <a:gdLst/>
                <a:ahLst/>
                <a:cxnLst/>
                <a:rect l="l" t="t" r="r" b="b"/>
                <a:pathLst>
                  <a:path w="1991" h="1698" extrusionOk="0">
                    <a:moveTo>
                      <a:pt x="457" y="0"/>
                    </a:moveTo>
                    <a:lnTo>
                      <a:pt x="1" y="657"/>
                    </a:lnTo>
                    <a:lnTo>
                      <a:pt x="1534" y="1698"/>
                    </a:lnTo>
                    <a:lnTo>
                      <a:pt x="1991" y="1041"/>
                    </a:lnTo>
                    <a:lnTo>
                      <a:pt x="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67;p33">
                <a:extLst>
                  <a:ext uri="{FF2B5EF4-FFF2-40B4-BE49-F238E27FC236}">
                    <a16:creationId xmlns:a16="http://schemas.microsoft.com/office/drawing/2014/main" id="{53EB141B-E70A-42C1-B997-D47814EDB16B}"/>
                  </a:ext>
                </a:extLst>
              </p:cNvPr>
              <p:cNvSpPr/>
              <p:nvPr/>
            </p:nvSpPr>
            <p:spPr>
              <a:xfrm>
                <a:off x="4211101" y="1635218"/>
                <a:ext cx="136508" cy="95403"/>
              </a:xfrm>
              <a:custGeom>
                <a:avLst/>
                <a:gdLst/>
                <a:ahLst/>
                <a:cxnLst/>
                <a:rect l="l" t="t" r="r" b="b"/>
                <a:pathLst>
                  <a:path w="3125" h="2184" extrusionOk="0">
                    <a:moveTo>
                      <a:pt x="311" y="0"/>
                    </a:moveTo>
                    <a:cubicBezTo>
                      <a:pt x="225" y="0"/>
                      <a:pt x="137" y="45"/>
                      <a:pt x="92" y="124"/>
                    </a:cubicBezTo>
                    <a:cubicBezTo>
                      <a:pt x="1" y="234"/>
                      <a:pt x="37" y="398"/>
                      <a:pt x="165" y="489"/>
                    </a:cubicBezTo>
                    <a:lnTo>
                      <a:pt x="2593" y="2132"/>
                    </a:lnTo>
                    <a:cubicBezTo>
                      <a:pt x="2645" y="2168"/>
                      <a:pt x="2697" y="2184"/>
                      <a:pt x="2746" y="2184"/>
                    </a:cubicBezTo>
                    <a:cubicBezTo>
                      <a:pt x="2971" y="2184"/>
                      <a:pt x="3125" y="1859"/>
                      <a:pt x="2885" y="1694"/>
                    </a:cubicBezTo>
                    <a:lnTo>
                      <a:pt x="457" y="51"/>
                    </a:lnTo>
                    <a:cubicBezTo>
                      <a:pt x="416" y="17"/>
                      <a:pt x="364"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68;p33">
                <a:extLst>
                  <a:ext uri="{FF2B5EF4-FFF2-40B4-BE49-F238E27FC236}">
                    <a16:creationId xmlns:a16="http://schemas.microsoft.com/office/drawing/2014/main" id="{8941BD24-2F4A-426C-81CC-1A2602613A25}"/>
                  </a:ext>
                </a:extLst>
              </p:cNvPr>
              <p:cNvSpPr/>
              <p:nvPr/>
            </p:nvSpPr>
            <p:spPr>
              <a:xfrm>
                <a:off x="3833908" y="1676847"/>
                <a:ext cx="481687" cy="617714"/>
              </a:xfrm>
              <a:custGeom>
                <a:avLst/>
                <a:gdLst/>
                <a:ahLst/>
                <a:cxnLst/>
                <a:rect l="l" t="t" r="r" b="b"/>
                <a:pathLst>
                  <a:path w="11027" h="14141" extrusionOk="0">
                    <a:moveTo>
                      <a:pt x="8540" y="1"/>
                    </a:moveTo>
                    <a:cubicBezTo>
                      <a:pt x="8361" y="1"/>
                      <a:pt x="8183" y="89"/>
                      <a:pt x="8070" y="248"/>
                    </a:cubicBezTo>
                    <a:lnTo>
                      <a:pt x="1" y="12205"/>
                    </a:lnTo>
                    <a:lnTo>
                      <a:pt x="2776" y="14140"/>
                    </a:lnTo>
                    <a:lnTo>
                      <a:pt x="10863" y="2147"/>
                    </a:lnTo>
                    <a:cubicBezTo>
                      <a:pt x="11027" y="1873"/>
                      <a:pt x="10972" y="1526"/>
                      <a:pt x="10717" y="1362"/>
                    </a:cubicBezTo>
                    <a:lnTo>
                      <a:pt x="8855" y="102"/>
                    </a:lnTo>
                    <a:cubicBezTo>
                      <a:pt x="8758" y="33"/>
                      <a:pt x="8649" y="1"/>
                      <a:pt x="8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69;p33">
                <a:extLst>
                  <a:ext uri="{FF2B5EF4-FFF2-40B4-BE49-F238E27FC236}">
                    <a16:creationId xmlns:a16="http://schemas.microsoft.com/office/drawing/2014/main" id="{DDB2CFCE-4A1C-4F52-8737-93515DE4A2EA}"/>
                  </a:ext>
                </a:extLst>
              </p:cNvPr>
              <p:cNvSpPr/>
              <p:nvPr/>
            </p:nvSpPr>
            <p:spPr>
              <a:xfrm>
                <a:off x="4091500" y="1676847"/>
                <a:ext cx="224091" cy="233352"/>
              </a:xfrm>
              <a:custGeom>
                <a:avLst/>
                <a:gdLst/>
                <a:ahLst/>
                <a:cxnLst/>
                <a:rect l="l" t="t" r="r" b="b"/>
                <a:pathLst>
                  <a:path w="5130" h="5342" extrusionOk="0">
                    <a:moveTo>
                      <a:pt x="2638" y="1"/>
                    </a:moveTo>
                    <a:cubicBezTo>
                      <a:pt x="2455" y="1"/>
                      <a:pt x="2275" y="89"/>
                      <a:pt x="2173" y="248"/>
                    </a:cubicBezTo>
                    <a:lnTo>
                      <a:pt x="0" y="3461"/>
                    </a:lnTo>
                    <a:lnTo>
                      <a:pt x="2812" y="5341"/>
                    </a:lnTo>
                    <a:lnTo>
                      <a:pt x="4966" y="2147"/>
                    </a:lnTo>
                    <a:cubicBezTo>
                      <a:pt x="5130" y="1891"/>
                      <a:pt x="5057" y="1544"/>
                      <a:pt x="4801" y="1362"/>
                    </a:cubicBezTo>
                    <a:lnTo>
                      <a:pt x="2958" y="102"/>
                    </a:lnTo>
                    <a:cubicBezTo>
                      <a:pt x="2861" y="33"/>
                      <a:pt x="2749" y="1"/>
                      <a:pt x="26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70;p33">
                <a:extLst>
                  <a:ext uri="{FF2B5EF4-FFF2-40B4-BE49-F238E27FC236}">
                    <a16:creationId xmlns:a16="http://schemas.microsoft.com/office/drawing/2014/main" id="{AA9C3666-4FBA-4438-A2E0-0813EFB46EDB}"/>
                  </a:ext>
                </a:extLst>
              </p:cNvPr>
              <p:cNvSpPr/>
              <p:nvPr/>
            </p:nvSpPr>
            <p:spPr>
              <a:xfrm>
                <a:off x="4235039" y="1772335"/>
                <a:ext cx="52681" cy="40581"/>
              </a:xfrm>
              <a:custGeom>
                <a:avLst/>
                <a:gdLst/>
                <a:ahLst/>
                <a:cxnLst/>
                <a:rect l="l" t="t" r="r" b="b"/>
                <a:pathLst>
                  <a:path w="1206" h="929" extrusionOk="0">
                    <a:moveTo>
                      <a:pt x="171" y="1"/>
                    </a:moveTo>
                    <a:cubicBezTo>
                      <a:pt x="122" y="1"/>
                      <a:pt x="76" y="20"/>
                      <a:pt x="55" y="52"/>
                    </a:cubicBezTo>
                    <a:cubicBezTo>
                      <a:pt x="0" y="125"/>
                      <a:pt x="18" y="235"/>
                      <a:pt x="91" y="289"/>
                    </a:cubicBezTo>
                    <a:lnTo>
                      <a:pt x="1022" y="928"/>
                    </a:lnTo>
                    <a:lnTo>
                      <a:pt x="1205" y="673"/>
                    </a:lnTo>
                    <a:lnTo>
                      <a:pt x="274" y="34"/>
                    </a:lnTo>
                    <a:cubicBezTo>
                      <a:pt x="243" y="11"/>
                      <a:pt x="206"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71;p33">
                <a:extLst>
                  <a:ext uri="{FF2B5EF4-FFF2-40B4-BE49-F238E27FC236}">
                    <a16:creationId xmlns:a16="http://schemas.microsoft.com/office/drawing/2014/main" id="{7EBFCA09-E60B-4A23-829C-85F0D7868796}"/>
                  </a:ext>
                </a:extLst>
              </p:cNvPr>
              <p:cNvSpPr/>
              <p:nvPr/>
            </p:nvSpPr>
            <p:spPr>
              <a:xfrm>
                <a:off x="4193541" y="1833010"/>
                <a:ext cx="52681" cy="40494"/>
              </a:xfrm>
              <a:custGeom>
                <a:avLst/>
                <a:gdLst/>
                <a:ahLst/>
                <a:cxnLst/>
                <a:rect l="l" t="t" r="r" b="b"/>
                <a:pathLst>
                  <a:path w="1206" h="927" extrusionOk="0">
                    <a:moveTo>
                      <a:pt x="178" y="0"/>
                    </a:moveTo>
                    <a:cubicBezTo>
                      <a:pt x="127" y="0"/>
                      <a:pt x="78" y="24"/>
                      <a:pt x="56" y="69"/>
                    </a:cubicBezTo>
                    <a:cubicBezTo>
                      <a:pt x="1" y="142"/>
                      <a:pt x="19" y="233"/>
                      <a:pt x="92" y="288"/>
                    </a:cubicBezTo>
                    <a:lnTo>
                      <a:pt x="1041" y="927"/>
                    </a:lnTo>
                    <a:lnTo>
                      <a:pt x="1206" y="671"/>
                    </a:lnTo>
                    <a:lnTo>
                      <a:pt x="275" y="32"/>
                    </a:lnTo>
                    <a:cubicBezTo>
                      <a:pt x="246" y="10"/>
                      <a:pt x="211"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72;p33">
                <a:extLst>
                  <a:ext uri="{FF2B5EF4-FFF2-40B4-BE49-F238E27FC236}">
                    <a16:creationId xmlns:a16="http://schemas.microsoft.com/office/drawing/2014/main" id="{A448D693-8D07-4F21-95B2-05D8034A2693}"/>
                  </a:ext>
                </a:extLst>
              </p:cNvPr>
              <p:cNvSpPr/>
              <p:nvPr/>
            </p:nvSpPr>
            <p:spPr>
              <a:xfrm>
                <a:off x="4152087" y="1892854"/>
                <a:ext cx="52681" cy="41236"/>
              </a:xfrm>
              <a:custGeom>
                <a:avLst/>
                <a:gdLst/>
                <a:ahLst/>
                <a:cxnLst/>
                <a:rect l="l" t="t" r="r" b="b"/>
                <a:pathLst>
                  <a:path w="1206" h="944" extrusionOk="0">
                    <a:moveTo>
                      <a:pt x="183" y="0"/>
                    </a:moveTo>
                    <a:cubicBezTo>
                      <a:pt x="130" y="0"/>
                      <a:pt x="78" y="29"/>
                      <a:pt x="55" y="86"/>
                    </a:cubicBezTo>
                    <a:cubicBezTo>
                      <a:pt x="1" y="159"/>
                      <a:pt x="19" y="250"/>
                      <a:pt x="92" y="305"/>
                    </a:cubicBezTo>
                    <a:lnTo>
                      <a:pt x="1041" y="944"/>
                    </a:lnTo>
                    <a:lnTo>
                      <a:pt x="1206" y="688"/>
                    </a:lnTo>
                    <a:lnTo>
                      <a:pt x="275" y="31"/>
                    </a:lnTo>
                    <a:cubicBezTo>
                      <a:pt x="247" y="11"/>
                      <a:pt x="21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73;p33">
                <a:extLst>
                  <a:ext uri="{FF2B5EF4-FFF2-40B4-BE49-F238E27FC236}">
                    <a16:creationId xmlns:a16="http://schemas.microsoft.com/office/drawing/2014/main" id="{9DFB58B4-6425-430E-84A6-A554551A190D}"/>
                  </a:ext>
                </a:extLst>
              </p:cNvPr>
              <p:cNvSpPr/>
              <p:nvPr/>
            </p:nvSpPr>
            <p:spPr>
              <a:xfrm>
                <a:off x="4110633" y="1954227"/>
                <a:ext cx="53467" cy="41280"/>
              </a:xfrm>
              <a:custGeom>
                <a:avLst/>
                <a:gdLst/>
                <a:ahLst/>
                <a:cxnLst/>
                <a:rect l="l" t="t" r="r" b="b"/>
                <a:pathLst>
                  <a:path w="1224" h="945" extrusionOk="0">
                    <a:moveTo>
                      <a:pt x="183" y="0"/>
                    </a:moveTo>
                    <a:cubicBezTo>
                      <a:pt x="135" y="0"/>
                      <a:pt x="88" y="24"/>
                      <a:pt x="55" y="68"/>
                    </a:cubicBezTo>
                    <a:cubicBezTo>
                      <a:pt x="0" y="141"/>
                      <a:pt x="19" y="251"/>
                      <a:pt x="92" y="287"/>
                    </a:cubicBezTo>
                    <a:lnTo>
                      <a:pt x="1059" y="945"/>
                    </a:lnTo>
                    <a:lnTo>
                      <a:pt x="1224" y="689"/>
                    </a:lnTo>
                    <a:lnTo>
                      <a:pt x="274" y="32"/>
                    </a:lnTo>
                    <a:cubicBezTo>
                      <a:pt x="245" y="10"/>
                      <a:pt x="21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74;p33">
                <a:extLst>
                  <a:ext uri="{FF2B5EF4-FFF2-40B4-BE49-F238E27FC236}">
                    <a16:creationId xmlns:a16="http://schemas.microsoft.com/office/drawing/2014/main" id="{5EB95870-FC20-4B43-A7A7-605D11C73649}"/>
                  </a:ext>
                </a:extLst>
              </p:cNvPr>
              <p:cNvSpPr/>
              <p:nvPr/>
            </p:nvSpPr>
            <p:spPr>
              <a:xfrm>
                <a:off x="4069179" y="2015556"/>
                <a:ext cx="54254" cy="41367"/>
              </a:xfrm>
              <a:custGeom>
                <a:avLst/>
                <a:gdLst/>
                <a:ahLst/>
                <a:cxnLst/>
                <a:rect l="l" t="t" r="r" b="b"/>
                <a:pathLst>
                  <a:path w="1242" h="947" extrusionOk="0">
                    <a:moveTo>
                      <a:pt x="177" y="0"/>
                    </a:moveTo>
                    <a:cubicBezTo>
                      <a:pt x="131" y="0"/>
                      <a:pt x="87" y="20"/>
                      <a:pt x="55" y="52"/>
                    </a:cubicBezTo>
                    <a:cubicBezTo>
                      <a:pt x="0" y="125"/>
                      <a:pt x="18" y="234"/>
                      <a:pt x="110" y="289"/>
                    </a:cubicBezTo>
                    <a:lnTo>
                      <a:pt x="1059" y="946"/>
                    </a:lnTo>
                    <a:lnTo>
                      <a:pt x="1241" y="672"/>
                    </a:lnTo>
                    <a:lnTo>
                      <a:pt x="274" y="34"/>
                    </a:lnTo>
                    <a:cubicBezTo>
                      <a:pt x="243" y="11"/>
                      <a:pt x="210"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75;p33">
                <a:extLst>
                  <a:ext uri="{FF2B5EF4-FFF2-40B4-BE49-F238E27FC236}">
                    <a16:creationId xmlns:a16="http://schemas.microsoft.com/office/drawing/2014/main" id="{6B6249D8-FA39-4D6D-8409-03748D87F084}"/>
                  </a:ext>
                </a:extLst>
              </p:cNvPr>
              <p:cNvSpPr/>
              <p:nvPr/>
            </p:nvSpPr>
            <p:spPr>
              <a:xfrm>
                <a:off x="4027681" y="2076143"/>
                <a:ext cx="54297" cy="41367"/>
              </a:xfrm>
              <a:custGeom>
                <a:avLst/>
                <a:gdLst/>
                <a:ahLst/>
                <a:cxnLst/>
                <a:rect l="l" t="t" r="r" b="b"/>
                <a:pathLst>
                  <a:path w="1243" h="947" extrusionOk="0">
                    <a:moveTo>
                      <a:pt x="185" y="1"/>
                    </a:moveTo>
                    <a:cubicBezTo>
                      <a:pt x="138" y="1"/>
                      <a:pt x="87" y="20"/>
                      <a:pt x="56" y="52"/>
                    </a:cubicBezTo>
                    <a:cubicBezTo>
                      <a:pt x="1" y="125"/>
                      <a:pt x="19" y="235"/>
                      <a:pt x="110" y="289"/>
                    </a:cubicBezTo>
                    <a:lnTo>
                      <a:pt x="1060" y="947"/>
                    </a:lnTo>
                    <a:lnTo>
                      <a:pt x="1242" y="691"/>
                    </a:lnTo>
                    <a:lnTo>
                      <a:pt x="275" y="34"/>
                    </a:lnTo>
                    <a:cubicBezTo>
                      <a:pt x="252" y="11"/>
                      <a:pt x="219"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76;p33">
                <a:extLst>
                  <a:ext uri="{FF2B5EF4-FFF2-40B4-BE49-F238E27FC236}">
                    <a16:creationId xmlns:a16="http://schemas.microsoft.com/office/drawing/2014/main" id="{037338C4-26CA-4055-BEDD-21A8A322FC2C}"/>
                  </a:ext>
                </a:extLst>
              </p:cNvPr>
              <p:cNvSpPr/>
              <p:nvPr/>
            </p:nvSpPr>
            <p:spPr>
              <a:xfrm>
                <a:off x="3987013" y="2136817"/>
                <a:ext cx="53467" cy="41324"/>
              </a:xfrm>
              <a:custGeom>
                <a:avLst/>
                <a:gdLst/>
                <a:ahLst/>
                <a:cxnLst/>
                <a:rect l="l" t="t" r="r" b="b"/>
                <a:pathLst>
                  <a:path w="1224" h="946" extrusionOk="0">
                    <a:moveTo>
                      <a:pt x="174" y="0"/>
                    </a:moveTo>
                    <a:cubicBezTo>
                      <a:pt x="127" y="0"/>
                      <a:pt x="78" y="25"/>
                      <a:pt x="56" y="69"/>
                    </a:cubicBezTo>
                    <a:cubicBezTo>
                      <a:pt x="1" y="142"/>
                      <a:pt x="19" y="233"/>
                      <a:pt x="92" y="288"/>
                    </a:cubicBezTo>
                    <a:lnTo>
                      <a:pt x="1060" y="945"/>
                    </a:lnTo>
                    <a:lnTo>
                      <a:pt x="1224" y="689"/>
                    </a:lnTo>
                    <a:lnTo>
                      <a:pt x="256" y="32"/>
                    </a:lnTo>
                    <a:cubicBezTo>
                      <a:pt x="235" y="11"/>
                      <a:pt x="205"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77;p33">
                <a:extLst>
                  <a:ext uri="{FF2B5EF4-FFF2-40B4-BE49-F238E27FC236}">
                    <a16:creationId xmlns:a16="http://schemas.microsoft.com/office/drawing/2014/main" id="{9D8102DF-4896-4F3C-9F1D-98BF88708EA4}"/>
                  </a:ext>
                </a:extLst>
              </p:cNvPr>
              <p:cNvSpPr/>
              <p:nvPr/>
            </p:nvSpPr>
            <p:spPr>
              <a:xfrm>
                <a:off x="2357113" y="709250"/>
                <a:ext cx="328580" cy="720106"/>
              </a:xfrm>
              <a:custGeom>
                <a:avLst/>
                <a:gdLst/>
                <a:ahLst/>
                <a:cxnLst/>
                <a:rect l="l" t="t" r="r" b="b"/>
                <a:pathLst>
                  <a:path w="7522" h="16485" extrusionOk="0">
                    <a:moveTo>
                      <a:pt x="6645" y="2081"/>
                    </a:moveTo>
                    <a:cubicBezTo>
                      <a:pt x="5313" y="2355"/>
                      <a:pt x="4017" y="2757"/>
                      <a:pt x="2775" y="3286"/>
                    </a:cubicBezTo>
                    <a:cubicBezTo>
                      <a:pt x="2027" y="3615"/>
                      <a:pt x="1570" y="3980"/>
                      <a:pt x="1534" y="4947"/>
                    </a:cubicBezTo>
                    <a:cubicBezTo>
                      <a:pt x="1534" y="5458"/>
                      <a:pt x="1589" y="5988"/>
                      <a:pt x="1698" y="6499"/>
                    </a:cubicBezTo>
                    <a:cubicBezTo>
                      <a:pt x="1972" y="7923"/>
                      <a:pt x="2355" y="9347"/>
                      <a:pt x="2666" y="10679"/>
                    </a:cubicBezTo>
                    <a:cubicBezTo>
                      <a:pt x="3140" y="12706"/>
                      <a:pt x="3688" y="14422"/>
                      <a:pt x="3998" y="16247"/>
                    </a:cubicBezTo>
                    <a:cubicBezTo>
                      <a:pt x="3670" y="16338"/>
                      <a:pt x="3378" y="16430"/>
                      <a:pt x="3049" y="16485"/>
                    </a:cubicBezTo>
                    <a:cubicBezTo>
                      <a:pt x="2063" y="13819"/>
                      <a:pt x="1242" y="11081"/>
                      <a:pt x="585" y="8306"/>
                    </a:cubicBezTo>
                    <a:cubicBezTo>
                      <a:pt x="366" y="7339"/>
                      <a:pt x="92" y="6335"/>
                      <a:pt x="19" y="5349"/>
                    </a:cubicBezTo>
                    <a:cubicBezTo>
                      <a:pt x="1" y="5075"/>
                      <a:pt x="1" y="4783"/>
                      <a:pt x="19" y="4509"/>
                    </a:cubicBezTo>
                    <a:cubicBezTo>
                      <a:pt x="128" y="3067"/>
                      <a:pt x="1260" y="2337"/>
                      <a:pt x="2428" y="1899"/>
                    </a:cubicBezTo>
                    <a:cubicBezTo>
                      <a:pt x="3688" y="1406"/>
                      <a:pt x="5112" y="1242"/>
                      <a:pt x="6609" y="1059"/>
                    </a:cubicBezTo>
                    <a:cubicBezTo>
                      <a:pt x="6737" y="694"/>
                      <a:pt x="6682" y="0"/>
                      <a:pt x="7065" y="37"/>
                    </a:cubicBezTo>
                    <a:cubicBezTo>
                      <a:pt x="7503" y="73"/>
                      <a:pt x="7522" y="822"/>
                      <a:pt x="7522" y="1479"/>
                    </a:cubicBezTo>
                    <a:cubicBezTo>
                      <a:pt x="7522" y="2154"/>
                      <a:pt x="7485" y="2958"/>
                      <a:pt x="7029" y="2921"/>
                    </a:cubicBezTo>
                    <a:cubicBezTo>
                      <a:pt x="6682" y="2884"/>
                      <a:pt x="6737" y="2410"/>
                      <a:pt x="6645"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78;p33">
                <a:extLst>
                  <a:ext uri="{FF2B5EF4-FFF2-40B4-BE49-F238E27FC236}">
                    <a16:creationId xmlns:a16="http://schemas.microsoft.com/office/drawing/2014/main" id="{87261586-C90B-490C-A860-61D608E48FC5}"/>
                  </a:ext>
                </a:extLst>
              </p:cNvPr>
              <p:cNvSpPr/>
              <p:nvPr/>
            </p:nvSpPr>
            <p:spPr>
              <a:xfrm>
                <a:off x="2800483" y="709250"/>
                <a:ext cx="328580" cy="720106"/>
              </a:xfrm>
              <a:custGeom>
                <a:avLst/>
                <a:gdLst/>
                <a:ahLst/>
                <a:cxnLst/>
                <a:rect l="l" t="t" r="r" b="b"/>
                <a:pathLst>
                  <a:path w="7522" h="16485" extrusionOk="0">
                    <a:moveTo>
                      <a:pt x="877" y="2081"/>
                    </a:moveTo>
                    <a:cubicBezTo>
                      <a:pt x="2191" y="2355"/>
                      <a:pt x="3505" y="2757"/>
                      <a:pt x="4747" y="3286"/>
                    </a:cubicBezTo>
                    <a:cubicBezTo>
                      <a:pt x="5495" y="3615"/>
                      <a:pt x="5951" y="3980"/>
                      <a:pt x="5988" y="4947"/>
                    </a:cubicBezTo>
                    <a:cubicBezTo>
                      <a:pt x="5988" y="5458"/>
                      <a:pt x="5933" y="5988"/>
                      <a:pt x="5824" y="6499"/>
                    </a:cubicBezTo>
                    <a:cubicBezTo>
                      <a:pt x="5550" y="7923"/>
                      <a:pt x="5167" y="9347"/>
                      <a:pt x="4856" y="10679"/>
                    </a:cubicBezTo>
                    <a:cubicBezTo>
                      <a:pt x="4382" y="12706"/>
                      <a:pt x="3816" y="14422"/>
                      <a:pt x="3524" y="16247"/>
                    </a:cubicBezTo>
                    <a:cubicBezTo>
                      <a:pt x="3852" y="16338"/>
                      <a:pt x="4144" y="16430"/>
                      <a:pt x="4473" y="16485"/>
                    </a:cubicBezTo>
                    <a:cubicBezTo>
                      <a:pt x="5459" y="13819"/>
                      <a:pt x="6280" y="11081"/>
                      <a:pt x="6937" y="8306"/>
                    </a:cubicBezTo>
                    <a:cubicBezTo>
                      <a:pt x="7156" y="7339"/>
                      <a:pt x="7430" y="6335"/>
                      <a:pt x="7503" y="5349"/>
                    </a:cubicBezTo>
                    <a:cubicBezTo>
                      <a:pt x="7521" y="5075"/>
                      <a:pt x="7521" y="4783"/>
                      <a:pt x="7503" y="4509"/>
                    </a:cubicBezTo>
                    <a:cubicBezTo>
                      <a:pt x="7394" y="3067"/>
                      <a:pt x="6262" y="2337"/>
                      <a:pt x="5093" y="1899"/>
                    </a:cubicBezTo>
                    <a:cubicBezTo>
                      <a:pt x="3834" y="1406"/>
                      <a:pt x="2410" y="1242"/>
                      <a:pt x="913" y="1059"/>
                    </a:cubicBezTo>
                    <a:cubicBezTo>
                      <a:pt x="785" y="694"/>
                      <a:pt x="840" y="0"/>
                      <a:pt x="457" y="37"/>
                    </a:cubicBezTo>
                    <a:cubicBezTo>
                      <a:pt x="19" y="73"/>
                      <a:pt x="0" y="822"/>
                      <a:pt x="0" y="1479"/>
                    </a:cubicBezTo>
                    <a:cubicBezTo>
                      <a:pt x="0" y="2154"/>
                      <a:pt x="37" y="2958"/>
                      <a:pt x="493" y="2921"/>
                    </a:cubicBezTo>
                    <a:cubicBezTo>
                      <a:pt x="822" y="2884"/>
                      <a:pt x="767" y="2410"/>
                      <a:pt x="877"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79;p33">
                <a:extLst>
                  <a:ext uri="{FF2B5EF4-FFF2-40B4-BE49-F238E27FC236}">
                    <a16:creationId xmlns:a16="http://schemas.microsoft.com/office/drawing/2014/main" id="{43DD0C35-A605-4140-B3D9-5E8776A1B94A}"/>
                  </a:ext>
                </a:extLst>
              </p:cNvPr>
              <p:cNvSpPr/>
              <p:nvPr/>
            </p:nvSpPr>
            <p:spPr>
              <a:xfrm>
                <a:off x="3091712" y="3382395"/>
                <a:ext cx="1220926" cy="885968"/>
              </a:xfrm>
              <a:custGeom>
                <a:avLst/>
                <a:gdLst/>
                <a:ahLst/>
                <a:cxnLst/>
                <a:rect l="l" t="t" r="r" b="b"/>
                <a:pathLst>
                  <a:path w="27950" h="20282" extrusionOk="0">
                    <a:moveTo>
                      <a:pt x="10753" y="0"/>
                    </a:moveTo>
                    <a:cubicBezTo>
                      <a:pt x="11593" y="73"/>
                      <a:pt x="12414" y="146"/>
                      <a:pt x="13236" y="219"/>
                    </a:cubicBezTo>
                    <a:cubicBezTo>
                      <a:pt x="12761" y="3815"/>
                      <a:pt x="11155" y="6261"/>
                      <a:pt x="8015" y="7193"/>
                    </a:cubicBezTo>
                    <a:cubicBezTo>
                      <a:pt x="8344" y="8799"/>
                      <a:pt x="8617" y="10296"/>
                      <a:pt x="9165" y="11665"/>
                    </a:cubicBezTo>
                    <a:cubicBezTo>
                      <a:pt x="9676" y="12943"/>
                      <a:pt x="10352" y="14148"/>
                      <a:pt x="11191" y="15225"/>
                    </a:cubicBezTo>
                    <a:cubicBezTo>
                      <a:pt x="12013" y="16302"/>
                      <a:pt x="12889" y="17178"/>
                      <a:pt x="14203" y="17799"/>
                    </a:cubicBezTo>
                    <a:cubicBezTo>
                      <a:pt x="15481" y="18401"/>
                      <a:pt x="17307" y="18511"/>
                      <a:pt x="18913" y="17981"/>
                    </a:cubicBezTo>
                    <a:cubicBezTo>
                      <a:pt x="20282" y="17525"/>
                      <a:pt x="21286" y="16612"/>
                      <a:pt x="22071" y="15553"/>
                    </a:cubicBezTo>
                    <a:cubicBezTo>
                      <a:pt x="22875" y="14440"/>
                      <a:pt x="23276" y="13052"/>
                      <a:pt x="23495" y="11391"/>
                    </a:cubicBezTo>
                    <a:cubicBezTo>
                      <a:pt x="23605" y="10533"/>
                      <a:pt x="23660" y="9712"/>
                      <a:pt x="23842" y="8945"/>
                    </a:cubicBezTo>
                    <a:cubicBezTo>
                      <a:pt x="24371" y="6736"/>
                      <a:pt x="25266" y="4838"/>
                      <a:pt x="27767" y="4491"/>
                    </a:cubicBezTo>
                    <a:cubicBezTo>
                      <a:pt x="27803" y="4655"/>
                      <a:pt x="27840" y="4801"/>
                      <a:pt x="27876" y="4965"/>
                    </a:cubicBezTo>
                    <a:cubicBezTo>
                      <a:pt x="27913" y="5130"/>
                      <a:pt x="27949" y="5294"/>
                      <a:pt x="27949" y="5458"/>
                    </a:cubicBezTo>
                    <a:cubicBezTo>
                      <a:pt x="27913" y="5623"/>
                      <a:pt x="27639" y="5714"/>
                      <a:pt x="27511" y="5805"/>
                    </a:cubicBezTo>
                    <a:cubicBezTo>
                      <a:pt x="27384" y="5933"/>
                      <a:pt x="27238" y="6061"/>
                      <a:pt x="27091" y="6170"/>
                    </a:cubicBezTo>
                    <a:cubicBezTo>
                      <a:pt x="26124" y="7211"/>
                      <a:pt x="25576" y="8708"/>
                      <a:pt x="25302" y="10405"/>
                    </a:cubicBezTo>
                    <a:cubicBezTo>
                      <a:pt x="25156" y="11318"/>
                      <a:pt x="25120" y="12194"/>
                      <a:pt x="24956" y="13052"/>
                    </a:cubicBezTo>
                    <a:cubicBezTo>
                      <a:pt x="24773" y="13819"/>
                      <a:pt x="24518" y="14549"/>
                      <a:pt x="24171" y="15261"/>
                    </a:cubicBezTo>
                    <a:cubicBezTo>
                      <a:pt x="23550" y="16557"/>
                      <a:pt x="22619" y="17689"/>
                      <a:pt x="21451" y="18547"/>
                    </a:cubicBezTo>
                    <a:cubicBezTo>
                      <a:pt x="20191" y="19533"/>
                      <a:pt x="18658" y="20099"/>
                      <a:pt x="17069" y="20172"/>
                    </a:cubicBezTo>
                    <a:cubicBezTo>
                      <a:pt x="14642" y="20281"/>
                      <a:pt x="12250" y="19405"/>
                      <a:pt x="10479" y="17744"/>
                    </a:cubicBezTo>
                    <a:cubicBezTo>
                      <a:pt x="8873" y="16229"/>
                      <a:pt x="7668" y="14312"/>
                      <a:pt x="7029" y="12176"/>
                    </a:cubicBezTo>
                    <a:cubicBezTo>
                      <a:pt x="6518" y="10588"/>
                      <a:pt x="6153" y="8945"/>
                      <a:pt x="5952" y="7266"/>
                    </a:cubicBezTo>
                    <a:cubicBezTo>
                      <a:pt x="4419" y="6992"/>
                      <a:pt x="3031" y="6207"/>
                      <a:pt x="2027" y="5020"/>
                    </a:cubicBezTo>
                    <a:cubicBezTo>
                      <a:pt x="987" y="3870"/>
                      <a:pt x="275" y="2446"/>
                      <a:pt x="1" y="913"/>
                    </a:cubicBezTo>
                    <a:cubicBezTo>
                      <a:pt x="804" y="694"/>
                      <a:pt x="1626" y="493"/>
                      <a:pt x="2484" y="329"/>
                    </a:cubicBezTo>
                    <a:cubicBezTo>
                      <a:pt x="2885" y="1789"/>
                      <a:pt x="3469" y="3085"/>
                      <a:pt x="4437" y="4053"/>
                    </a:cubicBezTo>
                    <a:cubicBezTo>
                      <a:pt x="4912" y="4564"/>
                      <a:pt x="5532" y="4929"/>
                      <a:pt x="6208" y="5111"/>
                    </a:cubicBezTo>
                    <a:cubicBezTo>
                      <a:pt x="6974" y="5276"/>
                      <a:pt x="7796" y="5130"/>
                      <a:pt x="8453" y="4692"/>
                    </a:cubicBezTo>
                    <a:cubicBezTo>
                      <a:pt x="9786" y="3815"/>
                      <a:pt x="10479" y="2136"/>
                      <a:pt x="10698" y="91"/>
                    </a:cubicBezTo>
                    <a:cubicBezTo>
                      <a:pt x="10698" y="55"/>
                      <a:pt x="10717" y="18"/>
                      <a:pt x="10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80;p33">
                <a:extLst>
                  <a:ext uri="{FF2B5EF4-FFF2-40B4-BE49-F238E27FC236}">
                    <a16:creationId xmlns:a16="http://schemas.microsoft.com/office/drawing/2014/main" id="{D0485D0B-3270-4431-AD5A-9A2AE7F3BFA7}"/>
                  </a:ext>
                </a:extLst>
              </p:cNvPr>
              <p:cNvSpPr/>
              <p:nvPr/>
            </p:nvSpPr>
            <p:spPr>
              <a:xfrm>
                <a:off x="3587543" y="1464378"/>
                <a:ext cx="306258" cy="319013"/>
              </a:xfrm>
              <a:custGeom>
                <a:avLst/>
                <a:gdLst/>
                <a:ahLst/>
                <a:cxnLst/>
                <a:rect l="l" t="t" r="r" b="b"/>
                <a:pathLst>
                  <a:path w="7011" h="7303" extrusionOk="0">
                    <a:moveTo>
                      <a:pt x="3469" y="56"/>
                    </a:moveTo>
                    <a:cubicBezTo>
                      <a:pt x="4473" y="1"/>
                      <a:pt x="5440" y="402"/>
                      <a:pt x="6097" y="1169"/>
                    </a:cubicBezTo>
                    <a:cubicBezTo>
                      <a:pt x="6681" y="1808"/>
                      <a:pt x="6992" y="2629"/>
                      <a:pt x="7010" y="3487"/>
                    </a:cubicBezTo>
                    <a:cubicBezTo>
                      <a:pt x="7010" y="4418"/>
                      <a:pt x="6627" y="5295"/>
                      <a:pt x="5933" y="5915"/>
                    </a:cubicBezTo>
                    <a:cubicBezTo>
                      <a:pt x="5312" y="6518"/>
                      <a:pt x="4546" y="6919"/>
                      <a:pt x="3706" y="7084"/>
                    </a:cubicBezTo>
                    <a:cubicBezTo>
                      <a:pt x="2264" y="7303"/>
                      <a:pt x="1077" y="6372"/>
                      <a:pt x="548" y="5349"/>
                    </a:cubicBezTo>
                    <a:cubicBezTo>
                      <a:pt x="347" y="5003"/>
                      <a:pt x="219" y="4619"/>
                      <a:pt x="164" y="4218"/>
                    </a:cubicBezTo>
                    <a:cubicBezTo>
                      <a:pt x="0" y="2319"/>
                      <a:pt x="949" y="914"/>
                      <a:pt x="2136" y="348"/>
                    </a:cubicBezTo>
                    <a:cubicBezTo>
                      <a:pt x="2556" y="183"/>
                      <a:pt x="3012" y="74"/>
                      <a:pt x="3469" y="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81;p33">
                <a:extLst>
                  <a:ext uri="{FF2B5EF4-FFF2-40B4-BE49-F238E27FC236}">
                    <a16:creationId xmlns:a16="http://schemas.microsoft.com/office/drawing/2014/main" id="{AB51532A-391C-424B-A641-927491A84204}"/>
                  </a:ext>
                </a:extLst>
              </p:cNvPr>
              <p:cNvSpPr/>
              <p:nvPr/>
            </p:nvSpPr>
            <p:spPr>
              <a:xfrm>
                <a:off x="5789343" y="49743"/>
                <a:ext cx="200982" cy="185039"/>
              </a:xfrm>
              <a:custGeom>
                <a:avLst/>
                <a:gdLst/>
                <a:ahLst/>
                <a:cxnLst/>
                <a:rect l="l" t="t" r="r" b="b"/>
                <a:pathLst>
                  <a:path w="4601" h="4236" extrusionOk="0">
                    <a:moveTo>
                      <a:pt x="1917" y="110"/>
                    </a:moveTo>
                    <a:cubicBezTo>
                      <a:pt x="2666" y="0"/>
                      <a:pt x="3414" y="347"/>
                      <a:pt x="3834" y="986"/>
                    </a:cubicBezTo>
                    <a:cubicBezTo>
                      <a:pt x="3925" y="1114"/>
                      <a:pt x="3998" y="1260"/>
                      <a:pt x="4071" y="1406"/>
                    </a:cubicBezTo>
                    <a:cubicBezTo>
                      <a:pt x="4601" y="2739"/>
                      <a:pt x="3725" y="4217"/>
                      <a:pt x="2282" y="4236"/>
                    </a:cubicBezTo>
                    <a:cubicBezTo>
                      <a:pt x="1169" y="4236"/>
                      <a:pt x="165" y="3505"/>
                      <a:pt x="55" y="2428"/>
                    </a:cubicBezTo>
                    <a:cubicBezTo>
                      <a:pt x="0" y="1753"/>
                      <a:pt x="256" y="1077"/>
                      <a:pt x="785" y="639"/>
                    </a:cubicBezTo>
                    <a:cubicBezTo>
                      <a:pt x="1096" y="365"/>
                      <a:pt x="1497" y="165"/>
                      <a:pt x="1917" y="1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82;p33">
              <a:extLst>
                <a:ext uri="{FF2B5EF4-FFF2-40B4-BE49-F238E27FC236}">
                  <a16:creationId xmlns:a16="http://schemas.microsoft.com/office/drawing/2014/main" id="{FE70CAEF-3567-4410-86F6-8C1943426795}"/>
                </a:ext>
              </a:extLst>
            </p:cNvPr>
            <p:cNvGrpSpPr/>
            <p:nvPr/>
          </p:nvGrpSpPr>
          <p:grpSpPr>
            <a:xfrm>
              <a:off x="4237370" y="2515531"/>
              <a:ext cx="1585544" cy="2026527"/>
              <a:chOff x="4197619" y="3517050"/>
              <a:chExt cx="621831" cy="794779"/>
            </a:xfrm>
          </p:grpSpPr>
          <p:sp>
            <p:nvSpPr>
              <p:cNvPr id="23" name="Google Shape;383;p33">
                <a:extLst>
                  <a:ext uri="{FF2B5EF4-FFF2-40B4-BE49-F238E27FC236}">
                    <a16:creationId xmlns:a16="http://schemas.microsoft.com/office/drawing/2014/main" id="{A48307FB-C8A0-45AB-986D-16B6FBF810CC}"/>
                  </a:ext>
                </a:extLst>
              </p:cNvPr>
              <p:cNvSpPr/>
              <p:nvPr/>
            </p:nvSpPr>
            <p:spPr>
              <a:xfrm>
                <a:off x="4197619" y="4109579"/>
                <a:ext cx="295375" cy="202250"/>
              </a:xfrm>
              <a:custGeom>
                <a:avLst/>
                <a:gdLst/>
                <a:ahLst/>
                <a:cxnLst/>
                <a:rect l="l" t="t" r="r" b="b"/>
                <a:pathLst>
                  <a:path w="11815" h="8090" extrusionOk="0">
                    <a:moveTo>
                      <a:pt x="1" y="1"/>
                    </a:moveTo>
                    <a:lnTo>
                      <a:pt x="1" y="8090"/>
                    </a:lnTo>
                    <a:lnTo>
                      <a:pt x="11815" y="8090"/>
                    </a:lnTo>
                    <a:lnTo>
                      <a:pt x="1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4;p33">
                <a:extLst>
                  <a:ext uri="{FF2B5EF4-FFF2-40B4-BE49-F238E27FC236}">
                    <a16:creationId xmlns:a16="http://schemas.microsoft.com/office/drawing/2014/main" id="{614F15CC-D26B-4A38-A9D5-6DA7B9AD003D}"/>
                  </a:ext>
                </a:extLst>
              </p:cNvPr>
              <p:cNvSpPr/>
              <p:nvPr/>
            </p:nvSpPr>
            <p:spPr>
              <a:xfrm>
                <a:off x="4574450" y="3683025"/>
                <a:ext cx="18125" cy="17775"/>
              </a:xfrm>
              <a:custGeom>
                <a:avLst/>
                <a:gdLst/>
                <a:ahLst/>
                <a:cxnLst/>
                <a:rect l="l" t="t" r="r" b="b"/>
                <a:pathLst>
                  <a:path w="725" h="711" extrusionOk="0">
                    <a:moveTo>
                      <a:pt x="0" y="0"/>
                    </a:moveTo>
                    <a:lnTo>
                      <a:pt x="0" y="711"/>
                    </a:lnTo>
                    <a:lnTo>
                      <a:pt x="725" y="711"/>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5;p33">
                <a:extLst>
                  <a:ext uri="{FF2B5EF4-FFF2-40B4-BE49-F238E27FC236}">
                    <a16:creationId xmlns:a16="http://schemas.microsoft.com/office/drawing/2014/main" id="{EF52B3B2-D10D-4BA2-901E-42B0593AF572}"/>
                  </a:ext>
                </a:extLst>
              </p:cNvPr>
              <p:cNvSpPr/>
              <p:nvPr/>
            </p:nvSpPr>
            <p:spPr>
              <a:xfrm>
                <a:off x="4616982" y="3792587"/>
                <a:ext cx="17775" cy="68875"/>
              </a:xfrm>
              <a:custGeom>
                <a:avLst/>
                <a:gdLst/>
                <a:ahLst/>
                <a:cxnLst/>
                <a:rect l="l" t="t" r="r" b="b"/>
                <a:pathLst>
                  <a:path w="711" h="2755" extrusionOk="0">
                    <a:moveTo>
                      <a:pt x="0" y="0"/>
                    </a:moveTo>
                    <a:lnTo>
                      <a:pt x="0" y="2755"/>
                    </a:lnTo>
                    <a:lnTo>
                      <a:pt x="710" y="2755"/>
                    </a:lnTo>
                    <a:lnTo>
                      <a:pt x="7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6;p33">
                <a:extLst>
                  <a:ext uri="{FF2B5EF4-FFF2-40B4-BE49-F238E27FC236}">
                    <a16:creationId xmlns:a16="http://schemas.microsoft.com/office/drawing/2014/main" id="{ED5AE21C-A561-4315-AFE5-6F09CAD88400}"/>
                  </a:ext>
                </a:extLst>
              </p:cNvPr>
              <p:cNvSpPr/>
              <p:nvPr/>
            </p:nvSpPr>
            <p:spPr>
              <a:xfrm>
                <a:off x="4650175" y="3599675"/>
                <a:ext cx="17775" cy="101125"/>
              </a:xfrm>
              <a:custGeom>
                <a:avLst/>
                <a:gdLst/>
                <a:ahLst/>
                <a:cxnLst/>
                <a:rect l="l" t="t" r="r" b="b"/>
                <a:pathLst>
                  <a:path w="711" h="4045" extrusionOk="0">
                    <a:moveTo>
                      <a:pt x="1" y="0"/>
                    </a:moveTo>
                    <a:lnTo>
                      <a:pt x="1" y="4045"/>
                    </a:lnTo>
                    <a:lnTo>
                      <a:pt x="711" y="4045"/>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7;p33">
                <a:extLst>
                  <a:ext uri="{FF2B5EF4-FFF2-40B4-BE49-F238E27FC236}">
                    <a16:creationId xmlns:a16="http://schemas.microsoft.com/office/drawing/2014/main" id="{7F08447C-AC69-42A8-A491-625B21E34BAB}"/>
                  </a:ext>
                </a:extLst>
              </p:cNvPr>
              <p:cNvSpPr/>
              <p:nvPr/>
            </p:nvSpPr>
            <p:spPr>
              <a:xfrm>
                <a:off x="4688225" y="3553275"/>
                <a:ext cx="17775" cy="147525"/>
              </a:xfrm>
              <a:custGeom>
                <a:avLst/>
                <a:gdLst/>
                <a:ahLst/>
                <a:cxnLst/>
                <a:rect l="l" t="t" r="r" b="b"/>
                <a:pathLst>
                  <a:path w="711" h="5901" extrusionOk="0">
                    <a:moveTo>
                      <a:pt x="1" y="1"/>
                    </a:moveTo>
                    <a:lnTo>
                      <a:pt x="1" y="5901"/>
                    </a:lnTo>
                    <a:lnTo>
                      <a:pt x="711" y="5901"/>
                    </a:lnTo>
                    <a:lnTo>
                      <a:pt x="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8;p33">
                <a:extLst>
                  <a:ext uri="{FF2B5EF4-FFF2-40B4-BE49-F238E27FC236}">
                    <a16:creationId xmlns:a16="http://schemas.microsoft.com/office/drawing/2014/main" id="{B17779C8-B20C-43D0-83BA-B1764B66FE93}"/>
                  </a:ext>
                </a:extLst>
              </p:cNvPr>
              <p:cNvSpPr/>
              <p:nvPr/>
            </p:nvSpPr>
            <p:spPr>
              <a:xfrm>
                <a:off x="4725925" y="3517050"/>
                <a:ext cx="17775" cy="183750"/>
              </a:xfrm>
              <a:custGeom>
                <a:avLst/>
                <a:gdLst/>
                <a:ahLst/>
                <a:cxnLst/>
                <a:rect l="l" t="t" r="r" b="b"/>
                <a:pathLst>
                  <a:path w="711" h="7350" extrusionOk="0">
                    <a:moveTo>
                      <a:pt x="0" y="0"/>
                    </a:moveTo>
                    <a:lnTo>
                      <a:pt x="0" y="7350"/>
                    </a:lnTo>
                    <a:lnTo>
                      <a:pt x="711" y="7350"/>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9;p33">
                <a:extLst>
                  <a:ext uri="{FF2B5EF4-FFF2-40B4-BE49-F238E27FC236}">
                    <a16:creationId xmlns:a16="http://schemas.microsoft.com/office/drawing/2014/main" id="{CE31F2D0-B0EC-434F-A254-38DCABF83EC6}"/>
                  </a:ext>
                </a:extLst>
              </p:cNvPr>
              <p:cNvSpPr/>
              <p:nvPr/>
            </p:nvSpPr>
            <p:spPr>
              <a:xfrm>
                <a:off x="4763600" y="3654025"/>
                <a:ext cx="18150" cy="46775"/>
              </a:xfrm>
              <a:custGeom>
                <a:avLst/>
                <a:gdLst/>
                <a:ahLst/>
                <a:cxnLst/>
                <a:rect l="l" t="t" r="r" b="b"/>
                <a:pathLst>
                  <a:path w="726" h="1871" extrusionOk="0">
                    <a:moveTo>
                      <a:pt x="1" y="1"/>
                    </a:moveTo>
                    <a:lnTo>
                      <a:pt x="1" y="1871"/>
                    </a:lnTo>
                    <a:lnTo>
                      <a:pt x="726" y="1871"/>
                    </a:lnTo>
                    <a:lnTo>
                      <a:pt x="7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90;p33">
                <a:extLst>
                  <a:ext uri="{FF2B5EF4-FFF2-40B4-BE49-F238E27FC236}">
                    <a16:creationId xmlns:a16="http://schemas.microsoft.com/office/drawing/2014/main" id="{F79E4294-3203-4003-BE4D-53241678A9BD}"/>
                  </a:ext>
                </a:extLst>
              </p:cNvPr>
              <p:cNvSpPr/>
              <p:nvPr/>
            </p:nvSpPr>
            <p:spPr>
              <a:xfrm>
                <a:off x="4801650" y="3594225"/>
                <a:ext cx="17800" cy="106575"/>
              </a:xfrm>
              <a:custGeom>
                <a:avLst/>
                <a:gdLst/>
                <a:ahLst/>
                <a:cxnLst/>
                <a:rect l="l" t="t" r="r" b="b"/>
                <a:pathLst>
                  <a:path w="712" h="4263" extrusionOk="0">
                    <a:moveTo>
                      <a:pt x="1" y="1"/>
                    </a:moveTo>
                    <a:lnTo>
                      <a:pt x="1" y="4263"/>
                    </a:lnTo>
                    <a:lnTo>
                      <a:pt x="711" y="4263"/>
                    </a:lnTo>
                    <a:lnTo>
                      <a:pt x="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391;p33">
              <a:extLst>
                <a:ext uri="{FF2B5EF4-FFF2-40B4-BE49-F238E27FC236}">
                  <a16:creationId xmlns:a16="http://schemas.microsoft.com/office/drawing/2014/main" id="{7C1E287E-FA4B-4C9C-9B19-2430414DA108}"/>
                </a:ext>
              </a:extLst>
            </p:cNvPr>
            <p:cNvSpPr/>
            <p:nvPr/>
          </p:nvSpPr>
          <p:spPr>
            <a:xfrm flipH="1">
              <a:off x="4061714" y="737849"/>
              <a:ext cx="552233" cy="515696"/>
            </a:xfrm>
            <a:custGeom>
              <a:avLst/>
              <a:gdLst/>
              <a:ahLst/>
              <a:cxnLst/>
              <a:rect l="l" t="t" r="r" b="b"/>
              <a:pathLst>
                <a:path w="10565" h="9866" extrusionOk="0">
                  <a:moveTo>
                    <a:pt x="4552" y="1"/>
                  </a:moveTo>
                  <a:cubicBezTo>
                    <a:pt x="2229" y="1"/>
                    <a:pt x="0" y="1811"/>
                    <a:pt x="0" y="4539"/>
                  </a:cubicBezTo>
                  <a:cubicBezTo>
                    <a:pt x="0" y="6145"/>
                    <a:pt x="876" y="7642"/>
                    <a:pt x="2282" y="8463"/>
                  </a:cubicBezTo>
                  <a:cubicBezTo>
                    <a:pt x="2191" y="8902"/>
                    <a:pt x="2081" y="9358"/>
                    <a:pt x="1917" y="9778"/>
                  </a:cubicBezTo>
                  <a:cubicBezTo>
                    <a:pt x="1903" y="9831"/>
                    <a:pt x="1949" y="9865"/>
                    <a:pt x="1988" y="9865"/>
                  </a:cubicBezTo>
                  <a:cubicBezTo>
                    <a:pt x="2003" y="9865"/>
                    <a:pt x="2017" y="9861"/>
                    <a:pt x="2026" y="9851"/>
                  </a:cubicBezTo>
                  <a:lnTo>
                    <a:pt x="2884" y="8755"/>
                  </a:lnTo>
                  <a:cubicBezTo>
                    <a:pt x="3395" y="8956"/>
                    <a:pt x="3961" y="9048"/>
                    <a:pt x="4527" y="9048"/>
                  </a:cubicBezTo>
                  <a:cubicBezTo>
                    <a:pt x="4535" y="9048"/>
                    <a:pt x="4542" y="9048"/>
                    <a:pt x="4550" y="9048"/>
                  </a:cubicBezTo>
                  <a:cubicBezTo>
                    <a:pt x="8551" y="9048"/>
                    <a:pt x="10564" y="4186"/>
                    <a:pt x="7722" y="1344"/>
                  </a:cubicBezTo>
                  <a:cubicBezTo>
                    <a:pt x="6800" y="416"/>
                    <a:pt x="5665" y="1"/>
                    <a:pt x="4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92;p33">
              <a:extLst>
                <a:ext uri="{FF2B5EF4-FFF2-40B4-BE49-F238E27FC236}">
                  <a16:creationId xmlns:a16="http://schemas.microsoft.com/office/drawing/2014/main" id="{A17C4D00-EE2B-4E3F-BA0F-4330AD06AE9C}"/>
                </a:ext>
              </a:extLst>
            </p:cNvPr>
            <p:cNvSpPr/>
            <p:nvPr/>
          </p:nvSpPr>
          <p:spPr>
            <a:xfrm flipH="1">
              <a:off x="4765832" y="-452781"/>
              <a:ext cx="349268" cy="295953"/>
            </a:xfrm>
            <a:custGeom>
              <a:avLst/>
              <a:gdLst/>
              <a:ahLst/>
              <a:cxnLst/>
              <a:rect l="l" t="t" r="r" b="b"/>
              <a:pathLst>
                <a:path w="6682" h="5662" extrusionOk="0">
                  <a:moveTo>
                    <a:pt x="1721" y="1"/>
                  </a:moveTo>
                  <a:cubicBezTo>
                    <a:pt x="861" y="1"/>
                    <a:pt x="1" y="606"/>
                    <a:pt x="1" y="1700"/>
                  </a:cubicBezTo>
                  <a:cubicBezTo>
                    <a:pt x="1" y="3599"/>
                    <a:pt x="3341" y="5662"/>
                    <a:pt x="3341" y="5662"/>
                  </a:cubicBezTo>
                  <a:cubicBezTo>
                    <a:pt x="3341" y="5662"/>
                    <a:pt x="6682" y="3380"/>
                    <a:pt x="6682" y="1700"/>
                  </a:cubicBezTo>
                  <a:cubicBezTo>
                    <a:pt x="6682" y="769"/>
                    <a:pt x="5915" y="3"/>
                    <a:pt x="4984" y="3"/>
                  </a:cubicBezTo>
                  <a:cubicBezTo>
                    <a:pt x="4218" y="3"/>
                    <a:pt x="3560" y="496"/>
                    <a:pt x="3341" y="1226"/>
                  </a:cubicBezTo>
                  <a:cubicBezTo>
                    <a:pt x="3098" y="389"/>
                    <a:pt x="2410" y="1"/>
                    <a:pt x="17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3;p33">
              <a:extLst>
                <a:ext uri="{FF2B5EF4-FFF2-40B4-BE49-F238E27FC236}">
                  <a16:creationId xmlns:a16="http://schemas.microsoft.com/office/drawing/2014/main" id="{A42C6DE4-D125-4D68-9723-2577E6CC0CD8}"/>
                </a:ext>
              </a:extLst>
            </p:cNvPr>
            <p:cNvSpPr/>
            <p:nvPr/>
          </p:nvSpPr>
          <p:spPr>
            <a:xfrm flipH="1">
              <a:off x="5394676" y="1144718"/>
              <a:ext cx="293914" cy="108826"/>
            </a:xfrm>
            <a:custGeom>
              <a:avLst/>
              <a:gdLst/>
              <a:ahLst/>
              <a:cxnLst/>
              <a:rect l="l" t="t" r="r" b="b"/>
              <a:pathLst>
                <a:path w="5623" h="2082" extrusionOk="0">
                  <a:moveTo>
                    <a:pt x="2428" y="1"/>
                  </a:moveTo>
                  <a:cubicBezTo>
                    <a:pt x="2410" y="1"/>
                    <a:pt x="2392" y="19"/>
                    <a:pt x="2373" y="37"/>
                  </a:cubicBezTo>
                  <a:lnTo>
                    <a:pt x="2081" y="1078"/>
                  </a:lnTo>
                  <a:lnTo>
                    <a:pt x="0" y="1078"/>
                  </a:lnTo>
                  <a:cubicBezTo>
                    <a:pt x="18" y="1114"/>
                    <a:pt x="55" y="1151"/>
                    <a:pt x="73" y="1187"/>
                  </a:cubicBezTo>
                  <a:lnTo>
                    <a:pt x="2136" y="1187"/>
                  </a:lnTo>
                  <a:cubicBezTo>
                    <a:pt x="2154" y="1187"/>
                    <a:pt x="2191" y="1169"/>
                    <a:pt x="2191" y="1151"/>
                  </a:cubicBezTo>
                  <a:lnTo>
                    <a:pt x="2428" y="293"/>
                  </a:lnTo>
                  <a:lnTo>
                    <a:pt x="2885" y="2027"/>
                  </a:lnTo>
                  <a:cubicBezTo>
                    <a:pt x="2903" y="2045"/>
                    <a:pt x="2921" y="2063"/>
                    <a:pt x="2939" y="2082"/>
                  </a:cubicBezTo>
                  <a:cubicBezTo>
                    <a:pt x="2976" y="2082"/>
                    <a:pt x="2994" y="2063"/>
                    <a:pt x="2994" y="2027"/>
                  </a:cubicBezTo>
                  <a:lnTo>
                    <a:pt x="3487" y="804"/>
                  </a:lnTo>
                  <a:lnTo>
                    <a:pt x="3651" y="1406"/>
                  </a:lnTo>
                  <a:cubicBezTo>
                    <a:pt x="3651" y="1425"/>
                    <a:pt x="3688" y="1443"/>
                    <a:pt x="3706" y="1443"/>
                  </a:cubicBezTo>
                  <a:lnTo>
                    <a:pt x="5532" y="1443"/>
                  </a:lnTo>
                  <a:cubicBezTo>
                    <a:pt x="5568" y="1406"/>
                    <a:pt x="5605" y="1370"/>
                    <a:pt x="5623" y="1315"/>
                  </a:cubicBezTo>
                  <a:lnTo>
                    <a:pt x="5623" y="1315"/>
                  </a:lnTo>
                  <a:lnTo>
                    <a:pt x="3761" y="1333"/>
                  </a:lnTo>
                  <a:lnTo>
                    <a:pt x="3578" y="585"/>
                  </a:lnTo>
                  <a:cubicBezTo>
                    <a:pt x="3578" y="567"/>
                    <a:pt x="3560" y="548"/>
                    <a:pt x="3523" y="548"/>
                  </a:cubicBezTo>
                  <a:cubicBezTo>
                    <a:pt x="3505" y="548"/>
                    <a:pt x="3469" y="567"/>
                    <a:pt x="3469" y="585"/>
                  </a:cubicBezTo>
                  <a:lnTo>
                    <a:pt x="2976" y="1826"/>
                  </a:lnTo>
                  <a:lnTo>
                    <a:pt x="2501" y="37"/>
                  </a:lnTo>
                  <a:cubicBezTo>
                    <a:pt x="2483" y="19"/>
                    <a:pt x="2465" y="1"/>
                    <a:pt x="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94;p33">
              <a:extLst>
                <a:ext uri="{FF2B5EF4-FFF2-40B4-BE49-F238E27FC236}">
                  <a16:creationId xmlns:a16="http://schemas.microsoft.com/office/drawing/2014/main" id="{678CF165-01EA-43B7-8051-E732C3BE3296}"/>
                </a:ext>
              </a:extLst>
            </p:cNvPr>
            <p:cNvSpPr/>
            <p:nvPr/>
          </p:nvSpPr>
          <p:spPr>
            <a:xfrm>
              <a:off x="6705974" y="-483307"/>
              <a:ext cx="430242" cy="425873"/>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395;p33">
            <a:extLst>
              <a:ext uri="{FF2B5EF4-FFF2-40B4-BE49-F238E27FC236}">
                <a16:creationId xmlns:a16="http://schemas.microsoft.com/office/drawing/2014/main" id="{4BFB3296-2642-4830-83A7-56DDFABA2F69}"/>
              </a:ext>
            </a:extLst>
          </p:cNvPr>
          <p:cNvSpPr txBox="1">
            <a:spLocks/>
          </p:cNvSpPr>
          <p:nvPr/>
        </p:nvSpPr>
        <p:spPr>
          <a:xfrm>
            <a:off x="-3674820" y="1713817"/>
            <a:ext cx="4328700" cy="2397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a:t>SITE WEB DU CENTRE DE SANTÉ</a:t>
            </a:r>
            <a:endParaRPr lang="fr-FR" dirty="0"/>
          </a:p>
        </p:txBody>
      </p:sp>
    </p:spTree>
    <p:extLst>
      <p:ext uri="{BB962C8B-B14F-4D97-AF65-F5344CB8AC3E}">
        <p14:creationId xmlns:p14="http://schemas.microsoft.com/office/powerpoint/2010/main" val="2385789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7"/>
          <p:cNvSpPr txBox="1">
            <a:spLocks noGrp="1"/>
          </p:cNvSpPr>
          <p:nvPr>
            <p:ph type="title"/>
          </p:nvPr>
        </p:nvSpPr>
        <p:spPr>
          <a:xfrm>
            <a:off x="714300" y="2354175"/>
            <a:ext cx="304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Conception </a:t>
            </a:r>
            <a:endParaRPr dirty="0"/>
          </a:p>
        </p:txBody>
      </p:sp>
      <p:sp>
        <p:nvSpPr>
          <p:cNvPr id="498" name="Google Shape;498;p37"/>
          <p:cNvSpPr txBox="1">
            <a:spLocks noGrp="1"/>
          </p:cNvSpPr>
          <p:nvPr>
            <p:ph type="subTitle" idx="1"/>
          </p:nvPr>
        </p:nvSpPr>
        <p:spPr>
          <a:xfrm>
            <a:off x="714300" y="3453150"/>
            <a:ext cx="2521800" cy="58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a:t>
            </a:r>
            <a:r>
              <a:rPr lang="en" dirty="0"/>
              <a:t>a modélisation du projet</a:t>
            </a:r>
            <a:endParaRPr dirty="0"/>
          </a:p>
        </p:txBody>
      </p:sp>
      <p:sp>
        <p:nvSpPr>
          <p:cNvPr id="499" name="Google Shape;499;p37"/>
          <p:cNvSpPr txBox="1">
            <a:spLocks noGrp="1"/>
          </p:cNvSpPr>
          <p:nvPr>
            <p:ph type="title" idx="2"/>
          </p:nvPr>
        </p:nvSpPr>
        <p:spPr>
          <a:xfrm>
            <a:off x="714300" y="1010100"/>
            <a:ext cx="3048000" cy="139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500" name="Google Shape;500;p37"/>
          <p:cNvSpPr/>
          <p:nvPr/>
        </p:nvSpPr>
        <p:spPr>
          <a:xfrm>
            <a:off x="7959915" y="812711"/>
            <a:ext cx="116400" cy="116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8124171" y="812711"/>
            <a:ext cx="116400" cy="11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8288427" y="812711"/>
            <a:ext cx="116400" cy="116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2337;p62">
            <a:extLst>
              <a:ext uri="{FF2B5EF4-FFF2-40B4-BE49-F238E27FC236}">
                <a16:creationId xmlns:a16="http://schemas.microsoft.com/office/drawing/2014/main" id="{423FCE38-1DC9-48A8-8FEC-DAB8BA5A5081}"/>
              </a:ext>
            </a:extLst>
          </p:cNvPr>
          <p:cNvGrpSpPr/>
          <p:nvPr/>
        </p:nvGrpSpPr>
        <p:grpSpPr>
          <a:xfrm>
            <a:off x="5012350" y="1423557"/>
            <a:ext cx="3392477" cy="2296386"/>
            <a:chOff x="4798575" y="1236325"/>
            <a:chExt cx="3629351" cy="2241443"/>
          </a:xfrm>
          <a:effectLst>
            <a:outerShdw blurRad="50800" dist="38100" dir="5400000" algn="t" rotWithShape="0">
              <a:prstClr val="black">
                <a:alpha val="40000"/>
              </a:prstClr>
            </a:outerShdw>
          </a:effectLst>
        </p:grpSpPr>
        <p:grpSp>
          <p:nvGrpSpPr>
            <p:cNvPr id="151" name="Google Shape;2338;p62">
              <a:extLst>
                <a:ext uri="{FF2B5EF4-FFF2-40B4-BE49-F238E27FC236}">
                  <a16:creationId xmlns:a16="http://schemas.microsoft.com/office/drawing/2014/main" id="{E6340526-EE7E-43EA-BA25-1A9772E6347A}"/>
                </a:ext>
              </a:extLst>
            </p:cNvPr>
            <p:cNvGrpSpPr/>
            <p:nvPr/>
          </p:nvGrpSpPr>
          <p:grpSpPr>
            <a:xfrm>
              <a:off x="4798575" y="1236325"/>
              <a:ext cx="3629351" cy="2241443"/>
              <a:chOff x="4798575" y="1236325"/>
              <a:chExt cx="3629351" cy="2241443"/>
            </a:xfrm>
          </p:grpSpPr>
          <p:sp>
            <p:nvSpPr>
              <p:cNvPr id="161" name="Google Shape;2339;p62">
                <a:extLst>
                  <a:ext uri="{FF2B5EF4-FFF2-40B4-BE49-F238E27FC236}">
                    <a16:creationId xmlns:a16="http://schemas.microsoft.com/office/drawing/2014/main" id="{3E71639D-8694-4E84-A8A6-B08AA97DAF0E}"/>
                  </a:ext>
                </a:extLst>
              </p:cNvPr>
              <p:cNvSpPr/>
              <p:nvPr/>
            </p:nvSpPr>
            <p:spPr>
              <a:xfrm>
                <a:off x="4798575" y="1236325"/>
                <a:ext cx="3143383" cy="2241443"/>
              </a:xfrm>
              <a:custGeom>
                <a:avLst/>
                <a:gdLst/>
                <a:ahLst/>
                <a:cxnLst/>
                <a:rect l="l" t="t" r="r" b="b"/>
                <a:pathLst>
                  <a:path w="30007" h="21397" extrusionOk="0">
                    <a:moveTo>
                      <a:pt x="28033" y="1"/>
                    </a:moveTo>
                    <a:cubicBezTo>
                      <a:pt x="28024" y="1"/>
                      <a:pt x="28015" y="1"/>
                      <a:pt x="28006" y="1"/>
                    </a:cubicBezTo>
                    <a:lnTo>
                      <a:pt x="1987" y="1"/>
                    </a:lnTo>
                    <a:cubicBezTo>
                      <a:pt x="885" y="1"/>
                      <a:pt x="1" y="885"/>
                      <a:pt x="1" y="1987"/>
                    </a:cubicBezTo>
                    <a:lnTo>
                      <a:pt x="1" y="20527"/>
                    </a:lnTo>
                    <a:cubicBezTo>
                      <a:pt x="1" y="21005"/>
                      <a:pt x="392" y="21397"/>
                      <a:pt x="856" y="21397"/>
                    </a:cubicBezTo>
                    <a:lnTo>
                      <a:pt x="29137" y="21397"/>
                    </a:lnTo>
                    <a:cubicBezTo>
                      <a:pt x="29615" y="21397"/>
                      <a:pt x="30007" y="21005"/>
                      <a:pt x="30007" y="20527"/>
                    </a:cubicBezTo>
                    <a:lnTo>
                      <a:pt x="30007" y="1987"/>
                    </a:lnTo>
                    <a:cubicBezTo>
                      <a:pt x="30007" y="894"/>
                      <a:pt x="29122" y="1"/>
                      <a:pt x="28033" y="1"/>
                    </a:cubicBezTo>
                    <a:close/>
                  </a:path>
                </a:pathLst>
              </a:custGeom>
              <a:solidFill>
                <a:schemeClr val="lt1"/>
              </a:solidFill>
              <a:ln w="4700" cap="flat" cmpd="sng">
                <a:solidFill>
                  <a:schemeClr val="dk1"/>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340;p62">
                <a:extLst>
                  <a:ext uri="{FF2B5EF4-FFF2-40B4-BE49-F238E27FC236}">
                    <a16:creationId xmlns:a16="http://schemas.microsoft.com/office/drawing/2014/main" id="{4EC7477A-D827-412E-864C-2608360A86FC}"/>
                  </a:ext>
                </a:extLst>
              </p:cNvPr>
              <p:cNvSpPr/>
              <p:nvPr/>
            </p:nvSpPr>
            <p:spPr>
              <a:xfrm>
                <a:off x="4798575" y="1236325"/>
                <a:ext cx="3143383" cy="217262"/>
              </a:xfrm>
              <a:custGeom>
                <a:avLst/>
                <a:gdLst/>
                <a:ahLst/>
                <a:cxnLst/>
                <a:rect l="l" t="t" r="r" b="b"/>
                <a:pathLst>
                  <a:path w="30007" h="2074" extrusionOk="0">
                    <a:moveTo>
                      <a:pt x="28033" y="1"/>
                    </a:moveTo>
                    <a:cubicBezTo>
                      <a:pt x="28024" y="1"/>
                      <a:pt x="28015" y="1"/>
                      <a:pt x="28006" y="1"/>
                    </a:cubicBezTo>
                    <a:lnTo>
                      <a:pt x="1987" y="1"/>
                    </a:lnTo>
                    <a:cubicBezTo>
                      <a:pt x="885" y="1"/>
                      <a:pt x="1" y="885"/>
                      <a:pt x="1" y="1987"/>
                    </a:cubicBezTo>
                    <a:lnTo>
                      <a:pt x="1" y="2074"/>
                    </a:lnTo>
                    <a:lnTo>
                      <a:pt x="30007" y="2074"/>
                    </a:lnTo>
                    <a:lnTo>
                      <a:pt x="30007" y="1987"/>
                    </a:lnTo>
                    <a:cubicBezTo>
                      <a:pt x="30007" y="894"/>
                      <a:pt x="29122" y="1"/>
                      <a:pt x="280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341;p62">
                <a:extLst>
                  <a:ext uri="{FF2B5EF4-FFF2-40B4-BE49-F238E27FC236}">
                    <a16:creationId xmlns:a16="http://schemas.microsoft.com/office/drawing/2014/main" id="{6595D9E7-676C-4E2E-B850-C68077BF612B}"/>
                  </a:ext>
                </a:extLst>
              </p:cNvPr>
              <p:cNvSpPr/>
              <p:nvPr/>
            </p:nvSpPr>
            <p:spPr>
              <a:xfrm>
                <a:off x="7401326" y="1327462"/>
                <a:ext cx="63901" cy="54892"/>
              </a:xfrm>
              <a:custGeom>
                <a:avLst/>
                <a:gdLst/>
                <a:ahLst/>
                <a:cxnLst/>
                <a:rect l="l" t="t" r="r" b="b"/>
                <a:pathLst>
                  <a:path w="610" h="524" extrusionOk="0">
                    <a:moveTo>
                      <a:pt x="348" y="1"/>
                    </a:moveTo>
                    <a:cubicBezTo>
                      <a:pt x="116" y="1"/>
                      <a:pt x="0" y="276"/>
                      <a:pt x="160" y="450"/>
                    </a:cubicBezTo>
                    <a:cubicBezTo>
                      <a:pt x="211" y="501"/>
                      <a:pt x="275" y="524"/>
                      <a:pt x="338" y="524"/>
                    </a:cubicBezTo>
                    <a:cubicBezTo>
                      <a:pt x="475" y="524"/>
                      <a:pt x="609" y="420"/>
                      <a:pt x="609" y="262"/>
                    </a:cubicBezTo>
                    <a:cubicBezTo>
                      <a:pt x="609" y="117"/>
                      <a:pt x="493" y="1"/>
                      <a:pt x="3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342;p62">
                <a:extLst>
                  <a:ext uri="{FF2B5EF4-FFF2-40B4-BE49-F238E27FC236}">
                    <a16:creationId xmlns:a16="http://schemas.microsoft.com/office/drawing/2014/main" id="{AFF9D077-5B05-49BF-8D16-3F6AA034DE0A}"/>
                  </a:ext>
                </a:extLst>
              </p:cNvPr>
              <p:cNvSpPr/>
              <p:nvPr/>
            </p:nvSpPr>
            <p:spPr>
              <a:xfrm>
                <a:off x="7550079" y="1327462"/>
                <a:ext cx="62434" cy="54473"/>
              </a:xfrm>
              <a:custGeom>
                <a:avLst/>
                <a:gdLst/>
                <a:ahLst/>
                <a:cxnLst/>
                <a:rect l="l" t="t" r="r" b="b"/>
                <a:pathLst>
                  <a:path w="596" h="520" extrusionOk="0">
                    <a:moveTo>
                      <a:pt x="349" y="1"/>
                    </a:moveTo>
                    <a:cubicBezTo>
                      <a:pt x="117" y="1"/>
                      <a:pt x="1" y="276"/>
                      <a:pt x="160" y="436"/>
                    </a:cubicBezTo>
                    <a:cubicBezTo>
                      <a:pt x="213" y="494"/>
                      <a:pt x="280" y="519"/>
                      <a:pt x="344" y="519"/>
                    </a:cubicBezTo>
                    <a:cubicBezTo>
                      <a:pt x="473" y="519"/>
                      <a:pt x="595" y="416"/>
                      <a:pt x="595" y="262"/>
                    </a:cubicBezTo>
                    <a:cubicBezTo>
                      <a:pt x="595" y="117"/>
                      <a:pt x="479" y="1"/>
                      <a:pt x="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343;p62">
                <a:extLst>
                  <a:ext uri="{FF2B5EF4-FFF2-40B4-BE49-F238E27FC236}">
                    <a16:creationId xmlns:a16="http://schemas.microsoft.com/office/drawing/2014/main" id="{517D231D-7FB8-499C-8367-D71526928413}"/>
                  </a:ext>
                </a:extLst>
              </p:cNvPr>
              <p:cNvSpPr/>
              <p:nvPr/>
            </p:nvSpPr>
            <p:spPr>
              <a:xfrm>
                <a:off x="7691289" y="1327462"/>
                <a:ext cx="63901" cy="54473"/>
              </a:xfrm>
              <a:custGeom>
                <a:avLst/>
                <a:gdLst/>
                <a:ahLst/>
                <a:cxnLst/>
                <a:rect l="l" t="t" r="r" b="b"/>
                <a:pathLst>
                  <a:path w="610" h="520" extrusionOk="0">
                    <a:moveTo>
                      <a:pt x="349" y="1"/>
                    </a:moveTo>
                    <a:cubicBezTo>
                      <a:pt x="117" y="1"/>
                      <a:pt x="1" y="276"/>
                      <a:pt x="160" y="436"/>
                    </a:cubicBezTo>
                    <a:cubicBezTo>
                      <a:pt x="218" y="494"/>
                      <a:pt x="288" y="519"/>
                      <a:pt x="354" y="519"/>
                    </a:cubicBezTo>
                    <a:cubicBezTo>
                      <a:pt x="487" y="519"/>
                      <a:pt x="610" y="416"/>
                      <a:pt x="610" y="262"/>
                    </a:cubicBezTo>
                    <a:cubicBezTo>
                      <a:pt x="610" y="117"/>
                      <a:pt x="494" y="1"/>
                      <a:pt x="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344;p62">
                <a:extLst>
                  <a:ext uri="{FF2B5EF4-FFF2-40B4-BE49-F238E27FC236}">
                    <a16:creationId xmlns:a16="http://schemas.microsoft.com/office/drawing/2014/main" id="{18E46332-7011-44C3-9409-E87FCB2AA322}"/>
                  </a:ext>
                </a:extLst>
              </p:cNvPr>
              <p:cNvSpPr/>
              <p:nvPr/>
            </p:nvSpPr>
            <p:spPr>
              <a:xfrm>
                <a:off x="7362825" y="1820979"/>
                <a:ext cx="1065102" cy="1423178"/>
              </a:xfrm>
              <a:custGeom>
                <a:avLst/>
                <a:gdLst/>
                <a:ahLst/>
                <a:cxnLst/>
                <a:rect l="l" t="t" r="r" b="b"/>
                <a:pathLst>
                  <a:path w="7118" h="9511" extrusionOk="0">
                    <a:moveTo>
                      <a:pt x="304" y="1"/>
                    </a:moveTo>
                    <a:cubicBezTo>
                      <a:pt x="130" y="1"/>
                      <a:pt x="0" y="146"/>
                      <a:pt x="0" y="305"/>
                    </a:cubicBezTo>
                    <a:lnTo>
                      <a:pt x="0" y="9220"/>
                    </a:lnTo>
                    <a:cubicBezTo>
                      <a:pt x="0" y="9380"/>
                      <a:pt x="130" y="9510"/>
                      <a:pt x="304" y="9510"/>
                    </a:cubicBezTo>
                    <a:lnTo>
                      <a:pt x="6813" y="9510"/>
                    </a:lnTo>
                    <a:cubicBezTo>
                      <a:pt x="6987" y="9510"/>
                      <a:pt x="7117" y="9380"/>
                      <a:pt x="7117" y="9220"/>
                    </a:cubicBezTo>
                    <a:lnTo>
                      <a:pt x="7117" y="305"/>
                    </a:lnTo>
                    <a:cubicBezTo>
                      <a:pt x="7117" y="146"/>
                      <a:pt x="6987" y="1"/>
                      <a:pt x="6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2345;p62">
              <a:extLst>
                <a:ext uri="{FF2B5EF4-FFF2-40B4-BE49-F238E27FC236}">
                  <a16:creationId xmlns:a16="http://schemas.microsoft.com/office/drawing/2014/main" id="{B9818C21-6BB8-4482-B1B5-E47B09F575D8}"/>
                </a:ext>
              </a:extLst>
            </p:cNvPr>
            <p:cNvGrpSpPr/>
            <p:nvPr/>
          </p:nvGrpSpPr>
          <p:grpSpPr>
            <a:xfrm>
              <a:off x="7498300" y="1932949"/>
              <a:ext cx="790848" cy="1173630"/>
              <a:chOff x="7498300" y="1932949"/>
              <a:chExt cx="790848" cy="1173630"/>
            </a:xfrm>
          </p:grpSpPr>
          <p:sp>
            <p:nvSpPr>
              <p:cNvPr id="153" name="Google Shape;2346;p62">
                <a:extLst>
                  <a:ext uri="{FF2B5EF4-FFF2-40B4-BE49-F238E27FC236}">
                    <a16:creationId xmlns:a16="http://schemas.microsoft.com/office/drawing/2014/main" id="{7EE07377-26FE-4C25-AD5A-492EE284BD12}"/>
                  </a:ext>
                </a:extLst>
              </p:cNvPr>
              <p:cNvSpPr/>
              <p:nvPr/>
            </p:nvSpPr>
            <p:spPr>
              <a:xfrm>
                <a:off x="7498300" y="1932949"/>
                <a:ext cx="729228" cy="98091"/>
              </a:xfrm>
              <a:custGeom>
                <a:avLst/>
                <a:gdLst/>
                <a:ahLst/>
                <a:cxnLst/>
                <a:rect l="l" t="t" r="r" b="b"/>
                <a:pathLst>
                  <a:path w="4639" h="624" extrusionOk="0">
                    <a:moveTo>
                      <a:pt x="0" y="1"/>
                    </a:moveTo>
                    <a:lnTo>
                      <a:pt x="0" y="624"/>
                    </a:lnTo>
                    <a:lnTo>
                      <a:pt x="4639" y="624"/>
                    </a:lnTo>
                    <a:lnTo>
                      <a:pt x="46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347;p62">
                <a:extLst>
                  <a:ext uri="{FF2B5EF4-FFF2-40B4-BE49-F238E27FC236}">
                    <a16:creationId xmlns:a16="http://schemas.microsoft.com/office/drawing/2014/main" id="{ACEC1295-750B-4266-9D3F-B2A73F92FF56}"/>
                  </a:ext>
                </a:extLst>
              </p:cNvPr>
              <p:cNvSpPr/>
              <p:nvPr/>
            </p:nvSpPr>
            <p:spPr>
              <a:xfrm>
                <a:off x="7655496" y="2994811"/>
                <a:ext cx="417196" cy="111767"/>
              </a:xfrm>
              <a:custGeom>
                <a:avLst/>
                <a:gdLst/>
                <a:ahLst/>
                <a:cxnLst/>
                <a:rect l="l" t="t" r="r" b="b"/>
                <a:pathLst>
                  <a:path w="2654" h="711" extrusionOk="0">
                    <a:moveTo>
                      <a:pt x="348" y="1"/>
                    </a:moveTo>
                    <a:cubicBezTo>
                      <a:pt x="160" y="1"/>
                      <a:pt x="0" y="160"/>
                      <a:pt x="0" y="363"/>
                    </a:cubicBezTo>
                    <a:cubicBezTo>
                      <a:pt x="0" y="551"/>
                      <a:pt x="160" y="711"/>
                      <a:pt x="348" y="711"/>
                    </a:cubicBezTo>
                    <a:lnTo>
                      <a:pt x="2291" y="711"/>
                    </a:lnTo>
                    <a:cubicBezTo>
                      <a:pt x="2494" y="711"/>
                      <a:pt x="2653" y="551"/>
                      <a:pt x="2653" y="363"/>
                    </a:cubicBezTo>
                    <a:cubicBezTo>
                      <a:pt x="2653" y="160"/>
                      <a:pt x="2494" y="1"/>
                      <a:pt x="22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348;p62">
                <a:extLst>
                  <a:ext uri="{FF2B5EF4-FFF2-40B4-BE49-F238E27FC236}">
                    <a16:creationId xmlns:a16="http://schemas.microsoft.com/office/drawing/2014/main" id="{15223223-978E-4522-A103-ACA6A3FE3D49}"/>
                  </a:ext>
                </a:extLst>
              </p:cNvPr>
              <p:cNvSpPr/>
              <p:nvPr/>
            </p:nvSpPr>
            <p:spPr>
              <a:xfrm>
                <a:off x="7564322" y="2174560"/>
                <a:ext cx="339698" cy="45744"/>
              </a:xfrm>
              <a:custGeom>
                <a:avLst/>
                <a:gdLst/>
                <a:ahLst/>
                <a:cxnLst/>
                <a:rect l="l" t="t" r="r" b="b"/>
                <a:pathLst>
                  <a:path w="2161" h="291" extrusionOk="0">
                    <a:moveTo>
                      <a:pt x="145" y="0"/>
                    </a:moveTo>
                    <a:cubicBezTo>
                      <a:pt x="73" y="0"/>
                      <a:pt x="1" y="58"/>
                      <a:pt x="1" y="145"/>
                    </a:cubicBezTo>
                    <a:cubicBezTo>
                      <a:pt x="1" y="232"/>
                      <a:pt x="73" y="290"/>
                      <a:pt x="145" y="290"/>
                    </a:cubicBezTo>
                    <a:lnTo>
                      <a:pt x="2015" y="290"/>
                    </a:lnTo>
                    <a:cubicBezTo>
                      <a:pt x="2102" y="290"/>
                      <a:pt x="2160" y="232"/>
                      <a:pt x="2160" y="145"/>
                    </a:cubicBezTo>
                    <a:cubicBezTo>
                      <a:pt x="2160" y="58"/>
                      <a:pt x="2102" y="0"/>
                      <a:pt x="2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349;p62">
                <a:extLst>
                  <a:ext uri="{FF2B5EF4-FFF2-40B4-BE49-F238E27FC236}">
                    <a16:creationId xmlns:a16="http://schemas.microsoft.com/office/drawing/2014/main" id="{0B409C89-8A87-4E3C-836A-979AFEA1F312}"/>
                  </a:ext>
                </a:extLst>
              </p:cNvPr>
              <p:cNvSpPr/>
              <p:nvPr/>
            </p:nvSpPr>
            <p:spPr>
              <a:xfrm>
                <a:off x="7564322" y="2288370"/>
                <a:ext cx="724826" cy="48102"/>
              </a:xfrm>
              <a:custGeom>
                <a:avLst/>
                <a:gdLst/>
                <a:ahLst/>
                <a:cxnLst/>
                <a:rect l="l" t="t" r="r" b="b"/>
                <a:pathLst>
                  <a:path w="4611" h="306" extrusionOk="0">
                    <a:moveTo>
                      <a:pt x="145" y="1"/>
                    </a:moveTo>
                    <a:cubicBezTo>
                      <a:pt x="73" y="1"/>
                      <a:pt x="1" y="73"/>
                      <a:pt x="1" y="160"/>
                    </a:cubicBezTo>
                    <a:cubicBezTo>
                      <a:pt x="1" y="233"/>
                      <a:pt x="73" y="305"/>
                      <a:pt x="145" y="305"/>
                    </a:cubicBezTo>
                    <a:lnTo>
                      <a:pt x="4465" y="305"/>
                    </a:lnTo>
                    <a:cubicBezTo>
                      <a:pt x="4538" y="305"/>
                      <a:pt x="4610" y="233"/>
                      <a:pt x="4610" y="160"/>
                    </a:cubicBezTo>
                    <a:cubicBezTo>
                      <a:pt x="4610" y="73"/>
                      <a:pt x="4538" y="1"/>
                      <a:pt x="4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350;p62">
                <a:extLst>
                  <a:ext uri="{FF2B5EF4-FFF2-40B4-BE49-F238E27FC236}">
                    <a16:creationId xmlns:a16="http://schemas.microsoft.com/office/drawing/2014/main" id="{C11790C0-FD2F-4221-8A4B-776E61FD42AD}"/>
                  </a:ext>
                </a:extLst>
              </p:cNvPr>
              <p:cNvSpPr/>
              <p:nvPr/>
            </p:nvSpPr>
            <p:spPr>
              <a:xfrm>
                <a:off x="7564322" y="2404695"/>
                <a:ext cx="724826" cy="45744"/>
              </a:xfrm>
              <a:custGeom>
                <a:avLst/>
                <a:gdLst/>
                <a:ahLst/>
                <a:cxnLst/>
                <a:rect l="l" t="t" r="r" b="b"/>
                <a:pathLst>
                  <a:path w="4611" h="291" extrusionOk="0">
                    <a:moveTo>
                      <a:pt x="145" y="0"/>
                    </a:moveTo>
                    <a:cubicBezTo>
                      <a:pt x="73" y="0"/>
                      <a:pt x="1" y="58"/>
                      <a:pt x="1" y="145"/>
                    </a:cubicBezTo>
                    <a:cubicBezTo>
                      <a:pt x="1" y="232"/>
                      <a:pt x="73" y="290"/>
                      <a:pt x="145" y="290"/>
                    </a:cubicBezTo>
                    <a:lnTo>
                      <a:pt x="4465" y="290"/>
                    </a:lnTo>
                    <a:cubicBezTo>
                      <a:pt x="4538" y="290"/>
                      <a:pt x="4610" y="232"/>
                      <a:pt x="4610" y="145"/>
                    </a:cubicBezTo>
                    <a:cubicBezTo>
                      <a:pt x="4610" y="58"/>
                      <a:pt x="4538" y="0"/>
                      <a:pt x="44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351;p62">
                <a:extLst>
                  <a:ext uri="{FF2B5EF4-FFF2-40B4-BE49-F238E27FC236}">
                    <a16:creationId xmlns:a16="http://schemas.microsoft.com/office/drawing/2014/main" id="{7C23B7DC-3487-4D14-BF20-CFBF1A3E7767}"/>
                  </a:ext>
                </a:extLst>
              </p:cNvPr>
              <p:cNvSpPr/>
              <p:nvPr/>
            </p:nvSpPr>
            <p:spPr>
              <a:xfrm>
                <a:off x="7564322" y="2554975"/>
                <a:ext cx="339698" cy="48102"/>
              </a:xfrm>
              <a:custGeom>
                <a:avLst/>
                <a:gdLst/>
                <a:ahLst/>
                <a:cxnLst/>
                <a:rect l="l" t="t" r="r" b="b"/>
                <a:pathLst>
                  <a:path w="2161" h="306" extrusionOk="0">
                    <a:moveTo>
                      <a:pt x="145" y="1"/>
                    </a:moveTo>
                    <a:cubicBezTo>
                      <a:pt x="73" y="1"/>
                      <a:pt x="1" y="73"/>
                      <a:pt x="1" y="146"/>
                    </a:cubicBezTo>
                    <a:cubicBezTo>
                      <a:pt x="1" y="233"/>
                      <a:pt x="73" y="305"/>
                      <a:pt x="145" y="305"/>
                    </a:cubicBezTo>
                    <a:lnTo>
                      <a:pt x="2015" y="305"/>
                    </a:lnTo>
                    <a:cubicBezTo>
                      <a:pt x="2102" y="305"/>
                      <a:pt x="2160" y="233"/>
                      <a:pt x="2160" y="146"/>
                    </a:cubicBezTo>
                    <a:cubicBezTo>
                      <a:pt x="2160" y="73"/>
                      <a:pt x="2102" y="1"/>
                      <a:pt x="20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352;p62">
                <a:extLst>
                  <a:ext uri="{FF2B5EF4-FFF2-40B4-BE49-F238E27FC236}">
                    <a16:creationId xmlns:a16="http://schemas.microsoft.com/office/drawing/2014/main" id="{A1D151EC-8618-4708-AEFA-C3A2DE316F36}"/>
                  </a:ext>
                </a:extLst>
              </p:cNvPr>
              <p:cNvSpPr/>
              <p:nvPr/>
            </p:nvSpPr>
            <p:spPr>
              <a:xfrm>
                <a:off x="7564322" y="2668943"/>
                <a:ext cx="724826" cy="48102"/>
              </a:xfrm>
              <a:custGeom>
                <a:avLst/>
                <a:gdLst/>
                <a:ahLst/>
                <a:cxnLst/>
                <a:rect l="l" t="t" r="r" b="b"/>
                <a:pathLst>
                  <a:path w="4611" h="306" extrusionOk="0">
                    <a:moveTo>
                      <a:pt x="145" y="1"/>
                    </a:moveTo>
                    <a:cubicBezTo>
                      <a:pt x="73" y="1"/>
                      <a:pt x="1" y="73"/>
                      <a:pt x="1" y="160"/>
                    </a:cubicBezTo>
                    <a:cubicBezTo>
                      <a:pt x="1" y="233"/>
                      <a:pt x="73" y="305"/>
                      <a:pt x="145" y="305"/>
                    </a:cubicBezTo>
                    <a:lnTo>
                      <a:pt x="4465" y="305"/>
                    </a:lnTo>
                    <a:cubicBezTo>
                      <a:pt x="4538" y="305"/>
                      <a:pt x="4610" y="233"/>
                      <a:pt x="4610" y="160"/>
                    </a:cubicBezTo>
                    <a:cubicBezTo>
                      <a:pt x="4610" y="73"/>
                      <a:pt x="4538" y="1"/>
                      <a:pt x="4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353;p62">
                <a:extLst>
                  <a:ext uri="{FF2B5EF4-FFF2-40B4-BE49-F238E27FC236}">
                    <a16:creationId xmlns:a16="http://schemas.microsoft.com/office/drawing/2014/main" id="{8E59E1A1-1551-4835-90D3-4775C0FD484A}"/>
                  </a:ext>
                </a:extLst>
              </p:cNvPr>
              <p:cNvSpPr/>
              <p:nvPr/>
            </p:nvSpPr>
            <p:spPr>
              <a:xfrm>
                <a:off x="7564322" y="2785111"/>
                <a:ext cx="724826" cy="45744"/>
              </a:xfrm>
              <a:custGeom>
                <a:avLst/>
                <a:gdLst/>
                <a:ahLst/>
                <a:cxnLst/>
                <a:rect l="l" t="t" r="r" b="b"/>
                <a:pathLst>
                  <a:path w="4611" h="291" extrusionOk="0">
                    <a:moveTo>
                      <a:pt x="145" y="1"/>
                    </a:moveTo>
                    <a:cubicBezTo>
                      <a:pt x="73" y="1"/>
                      <a:pt x="1" y="59"/>
                      <a:pt x="1" y="146"/>
                    </a:cubicBezTo>
                    <a:cubicBezTo>
                      <a:pt x="1" y="233"/>
                      <a:pt x="73" y="291"/>
                      <a:pt x="145" y="291"/>
                    </a:cubicBezTo>
                    <a:lnTo>
                      <a:pt x="4465" y="291"/>
                    </a:lnTo>
                    <a:cubicBezTo>
                      <a:pt x="4538" y="291"/>
                      <a:pt x="4610" y="233"/>
                      <a:pt x="4610" y="146"/>
                    </a:cubicBezTo>
                    <a:cubicBezTo>
                      <a:pt x="4610" y="59"/>
                      <a:pt x="4538" y="1"/>
                      <a:pt x="4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 name="Google Shape;2428;p62">
            <a:extLst>
              <a:ext uri="{FF2B5EF4-FFF2-40B4-BE49-F238E27FC236}">
                <a16:creationId xmlns:a16="http://schemas.microsoft.com/office/drawing/2014/main" id="{518FA670-B0C3-4D63-B3AB-57575669B2AB}"/>
              </a:ext>
            </a:extLst>
          </p:cNvPr>
          <p:cNvGrpSpPr/>
          <p:nvPr/>
        </p:nvGrpSpPr>
        <p:grpSpPr>
          <a:xfrm>
            <a:off x="5249851" y="1661585"/>
            <a:ext cx="1902058" cy="1625335"/>
            <a:chOff x="2420450" y="683425"/>
            <a:chExt cx="5875809" cy="4580969"/>
          </a:xfrm>
          <a:effectLst>
            <a:outerShdw blurRad="50800" dist="38100" dir="5400000" algn="t" rotWithShape="0">
              <a:prstClr val="black">
                <a:alpha val="40000"/>
              </a:prstClr>
            </a:outerShdw>
          </a:effectLst>
        </p:grpSpPr>
        <p:sp>
          <p:nvSpPr>
            <p:cNvPr id="168" name="Google Shape;2429;p62">
              <a:extLst>
                <a:ext uri="{FF2B5EF4-FFF2-40B4-BE49-F238E27FC236}">
                  <a16:creationId xmlns:a16="http://schemas.microsoft.com/office/drawing/2014/main" id="{2C92B04B-C7E2-406E-96CA-7130FD9BE5A4}"/>
                </a:ext>
              </a:extLst>
            </p:cNvPr>
            <p:cNvSpPr/>
            <p:nvPr/>
          </p:nvSpPr>
          <p:spPr>
            <a:xfrm>
              <a:off x="5838012" y="1510833"/>
              <a:ext cx="769875" cy="1329651"/>
            </a:xfrm>
            <a:custGeom>
              <a:avLst/>
              <a:gdLst/>
              <a:ahLst/>
              <a:cxnLst/>
              <a:rect l="l" t="t" r="r" b="b"/>
              <a:pathLst>
                <a:path w="6812" h="11765" extrusionOk="0">
                  <a:moveTo>
                    <a:pt x="4677" y="1"/>
                  </a:moveTo>
                  <a:cubicBezTo>
                    <a:pt x="4653" y="1"/>
                    <a:pt x="4616" y="21"/>
                    <a:pt x="4637" y="41"/>
                  </a:cubicBezTo>
                  <a:cubicBezTo>
                    <a:pt x="5037" y="1158"/>
                    <a:pt x="5295" y="2331"/>
                    <a:pt x="5409" y="3533"/>
                  </a:cubicBezTo>
                  <a:cubicBezTo>
                    <a:pt x="5309" y="3519"/>
                    <a:pt x="5209" y="3511"/>
                    <a:pt x="5112" y="3511"/>
                  </a:cubicBezTo>
                  <a:cubicBezTo>
                    <a:pt x="5016" y="3511"/>
                    <a:pt x="4923" y="3519"/>
                    <a:pt x="4837" y="3533"/>
                  </a:cubicBezTo>
                  <a:cubicBezTo>
                    <a:pt x="4007" y="3132"/>
                    <a:pt x="3377" y="2703"/>
                    <a:pt x="2433" y="2674"/>
                  </a:cubicBezTo>
                  <a:cubicBezTo>
                    <a:pt x="2352" y="2671"/>
                    <a:pt x="2271" y="2670"/>
                    <a:pt x="2191" y="2670"/>
                  </a:cubicBezTo>
                  <a:cubicBezTo>
                    <a:pt x="1475" y="2670"/>
                    <a:pt x="781" y="2783"/>
                    <a:pt x="86" y="2989"/>
                  </a:cubicBezTo>
                  <a:cubicBezTo>
                    <a:pt x="0" y="3018"/>
                    <a:pt x="29" y="3161"/>
                    <a:pt x="86" y="3190"/>
                  </a:cubicBezTo>
                  <a:cubicBezTo>
                    <a:pt x="830" y="3562"/>
                    <a:pt x="1631" y="3791"/>
                    <a:pt x="2461" y="3791"/>
                  </a:cubicBezTo>
                  <a:cubicBezTo>
                    <a:pt x="3103" y="3791"/>
                    <a:pt x="3719" y="3616"/>
                    <a:pt x="4333" y="3616"/>
                  </a:cubicBezTo>
                  <a:cubicBezTo>
                    <a:pt x="4377" y="3616"/>
                    <a:pt x="4421" y="3617"/>
                    <a:pt x="4465" y="3619"/>
                  </a:cubicBezTo>
                  <a:cubicBezTo>
                    <a:pt x="4465" y="3619"/>
                    <a:pt x="4465" y="3619"/>
                    <a:pt x="4465" y="3647"/>
                  </a:cubicBezTo>
                  <a:lnTo>
                    <a:pt x="4408" y="3705"/>
                  </a:lnTo>
                  <a:cubicBezTo>
                    <a:pt x="4207" y="3791"/>
                    <a:pt x="3978" y="3934"/>
                    <a:pt x="3807" y="4077"/>
                  </a:cubicBezTo>
                  <a:lnTo>
                    <a:pt x="3749" y="4077"/>
                  </a:lnTo>
                  <a:cubicBezTo>
                    <a:pt x="2977" y="4220"/>
                    <a:pt x="2261" y="4563"/>
                    <a:pt x="1660" y="5050"/>
                  </a:cubicBezTo>
                  <a:cubicBezTo>
                    <a:pt x="1030" y="5536"/>
                    <a:pt x="544" y="6223"/>
                    <a:pt x="286" y="7025"/>
                  </a:cubicBezTo>
                  <a:cubicBezTo>
                    <a:pt x="262" y="7074"/>
                    <a:pt x="322" y="7145"/>
                    <a:pt x="395" y="7145"/>
                  </a:cubicBezTo>
                  <a:cubicBezTo>
                    <a:pt x="406" y="7145"/>
                    <a:pt x="418" y="7143"/>
                    <a:pt x="429" y="7139"/>
                  </a:cubicBezTo>
                  <a:cubicBezTo>
                    <a:pt x="1775" y="6595"/>
                    <a:pt x="3263" y="5622"/>
                    <a:pt x="3807" y="4191"/>
                  </a:cubicBezTo>
                  <a:cubicBezTo>
                    <a:pt x="3921" y="4105"/>
                    <a:pt x="4036" y="4019"/>
                    <a:pt x="4179" y="3962"/>
                  </a:cubicBezTo>
                  <a:lnTo>
                    <a:pt x="4179" y="3962"/>
                  </a:lnTo>
                  <a:cubicBezTo>
                    <a:pt x="3349" y="5050"/>
                    <a:pt x="3148" y="6624"/>
                    <a:pt x="3062" y="7912"/>
                  </a:cubicBezTo>
                  <a:cubicBezTo>
                    <a:pt x="3034" y="7998"/>
                    <a:pt x="3091" y="8026"/>
                    <a:pt x="3148" y="8055"/>
                  </a:cubicBezTo>
                  <a:cubicBezTo>
                    <a:pt x="3159" y="8055"/>
                    <a:pt x="3170" y="8056"/>
                    <a:pt x="3181" y="8056"/>
                  </a:cubicBezTo>
                  <a:cubicBezTo>
                    <a:pt x="3797" y="8056"/>
                    <a:pt x="4326" y="7274"/>
                    <a:pt x="4579" y="6796"/>
                  </a:cubicBezTo>
                  <a:cubicBezTo>
                    <a:pt x="5066" y="5966"/>
                    <a:pt x="4951" y="4706"/>
                    <a:pt x="4637" y="3791"/>
                  </a:cubicBezTo>
                  <a:cubicBezTo>
                    <a:pt x="4819" y="3770"/>
                    <a:pt x="5001" y="3750"/>
                    <a:pt x="5193" y="3750"/>
                  </a:cubicBezTo>
                  <a:cubicBezTo>
                    <a:pt x="5273" y="3750"/>
                    <a:pt x="5354" y="3754"/>
                    <a:pt x="5438" y="3762"/>
                  </a:cubicBezTo>
                  <a:cubicBezTo>
                    <a:pt x="5610" y="5679"/>
                    <a:pt x="5667" y="9772"/>
                    <a:pt x="6039" y="11661"/>
                  </a:cubicBezTo>
                  <a:cubicBezTo>
                    <a:pt x="6051" y="11733"/>
                    <a:pt x="6153" y="11764"/>
                    <a:pt x="6270" y="11764"/>
                  </a:cubicBezTo>
                  <a:cubicBezTo>
                    <a:pt x="6433" y="11764"/>
                    <a:pt x="6623" y="11703"/>
                    <a:pt x="6640" y="11604"/>
                  </a:cubicBezTo>
                  <a:cubicBezTo>
                    <a:pt x="6812" y="8427"/>
                    <a:pt x="6153" y="2903"/>
                    <a:pt x="4694" y="13"/>
                  </a:cubicBezTo>
                  <a:cubicBezTo>
                    <a:pt x="4694" y="4"/>
                    <a:pt x="4686" y="1"/>
                    <a:pt x="4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430;p62">
              <a:extLst>
                <a:ext uri="{FF2B5EF4-FFF2-40B4-BE49-F238E27FC236}">
                  <a16:creationId xmlns:a16="http://schemas.microsoft.com/office/drawing/2014/main" id="{934EAD04-843B-4A8A-9804-7AFF6DCE66F5}"/>
                </a:ext>
              </a:extLst>
            </p:cNvPr>
            <p:cNvSpPr/>
            <p:nvPr/>
          </p:nvSpPr>
          <p:spPr>
            <a:xfrm>
              <a:off x="2943160" y="1537618"/>
              <a:ext cx="986530" cy="1040213"/>
            </a:xfrm>
            <a:custGeom>
              <a:avLst/>
              <a:gdLst/>
              <a:ahLst/>
              <a:cxnLst/>
              <a:rect l="l" t="t" r="r" b="b"/>
              <a:pathLst>
                <a:path w="8729" h="9204" extrusionOk="0">
                  <a:moveTo>
                    <a:pt x="2989" y="1"/>
                  </a:moveTo>
                  <a:cubicBezTo>
                    <a:pt x="2964" y="1"/>
                    <a:pt x="2948" y="27"/>
                    <a:pt x="2948" y="119"/>
                  </a:cubicBezTo>
                  <a:cubicBezTo>
                    <a:pt x="2919" y="806"/>
                    <a:pt x="3062" y="1493"/>
                    <a:pt x="3291" y="2123"/>
                  </a:cubicBezTo>
                  <a:cubicBezTo>
                    <a:pt x="3434" y="2495"/>
                    <a:pt x="3663" y="3124"/>
                    <a:pt x="4150" y="3124"/>
                  </a:cubicBezTo>
                  <a:cubicBezTo>
                    <a:pt x="4150" y="3124"/>
                    <a:pt x="4178" y="3840"/>
                    <a:pt x="4207" y="4212"/>
                  </a:cubicBezTo>
                  <a:cubicBezTo>
                    <a:pt x="3835" y="3525"/>
                    <a:pt x="3091" y="2838"/>
                    <a:pt x="2347" y="2809"/>
                  </a:cubicBezTo>
                  <a:cubicBezTo>
                    <a:pt x="2290" y="2809"/>
                    <a:pt x="2261" y="2895"/>
                    <a:pt x="2261" y="2953"/>
                  </a:cubicBezTo>
                  <a:cubicBezTo>
                    <a:pt x="2375" y="3325"/>
                    <a:pt x="2576" y="3697"/>
                    <a:pt x="2833" y="3983"/>
                  </a:cubicBezTo>
                  <a:lnTo>
                    <a:pt x="2547" y="3954"/>
                  </a:lnTo>
                  <a:cubicBezTo>
                    <a:pt x="2155" y="3900"/>
                    <a:pt x="1770" y="3872"/>
                    <a:pt x="1385" y="3872"/>
                  </a:cubicBezTo>
                  <a:cubicBezTo>
                    <a:pt x="954" y="3872"/>
                    <a:pt x="524" y="3907"/>
                    <a:pt x="86" y="3983"/>
                  </a:cubicBezTo>
                  <a:cubicBezTo>
                    <a:pt x="29" y="4011"/>
                    <a:pt x="0" y="4097"/>
                    <a:pt x="29" y="4155"/>
                  </a:cubicBezTo>
                  <a:cubicBezTo>
                    <a:pt x="458" y="4870"/>
                    <a:pt x="1231" y="5328"/>
                    <a:pt x="2089" y="5357"/>
                  </a:cubicBezTo>
                  <a:cubicBezTo>
                    <a:pt x="2161" y="5363"/>
                    <a:pt x="2236" y="5366"/>
                    <a:pt x="2315" y="5366"/>
                  </a:cubicBezTo>
                  <a:cubicBezTo>
                    <a:pt x="2964" y="5366"/>
                    <a:pt x="3827" y="5151"/>
                    <a:pt x="4236" y="4641"/>
                  </a:cubicBezTo>
                  <a:lnTo>
                    <a:pt x="4236" y="4698"/>
                  </a:lnTo>
                  <a:cubicBezTo>
                    <a:pt x="4178" y="4756"/>
                    <a:pt x="4207" y="4841"/>
                    <a:pt x="4264" y="4899"/>
                  </a:cubicBezTo>
                  <a:cubicBezTo>
                    <a:pt x="4293" y="5271"/>
                    <a:pt x="4350" y="5643"/>
                    <a:pt x="4436" y="6015"/>
                  </a:cubicBezTo>
                  <a:cubicBezTo>
                    <a:pt x="4436" y="6072"/>
                    <a:pt x="4465" y="6101"/>
                    <a:pt x="4493" y="6158"/>
                  </a:cubicBezTo>
                  <a:cubicBezTo>
                    <a:pt x="4247" y="5933"/>
                    <a:pt x="3995" y="5839"/>
                    <a:pt x="3744" y="5839"/>
                  </a:cubicBezTo>
                  <a:cubicBezTo>
                    <a:pt x="2687" y="5839"/>
                    <a:pt x="1654" y="7524"/>
                    <a:pt x="1145" y="8218"/>
                  </a:cubicBezTo>
                  <a:cubicBezTo>
                    <a:pt x="1100" y="8308"/>
                    <a:pt x="1178" y="8380"/>
                    <a:pt x="1241" y="8380"/>
                  </a:cubicBezTo>
                  <a:cubicBezTo>
                    <a:pt x="1259" y="8380"/>
                    <a:pt x="1275" y="8374"/>
                    <a:pt x="1288" y="8362"/>
                  </a:cubicBezTo>
                  <a:cubicBezTo>
                    <a:pt x="1860" y="7875"/>
                    <a:pt x="2519" y="7474"/>
                    <a:pt x="3205" y="7217"/>
                  </a:cubicBezTo>
                  <a:cubicBezTo>
                    <a:pt x="3692" y="7045"/>
                    <a:pt x="4121" y="6759"/>
                    <a:pt x="4493" y="6415"/>
                  </a:cubicBezTo>
                  <a:cubicBezTo>
                    <a:pt x="4865" y="7560"/>
                    <a:pt x="5638" y="8562"/>
                    <a:pt x="6697" y="9192"/>
                  </a:cubicBezTo>
                  <a:cubicBezTo>
                    <a:pt x="6705" y="9200"/>
                    <a:pt x="6713" y="9203"/>
                    <a:pt x="6719" y="9203"/>
                  </a:cubicBezTo>
                  <a:cubicBezTo>
                    <a:pt x="6761" y="9203"/>
                    <a:pt x="6775" y="9073"/>
                    <a:pt x="6726" y="9048"/>
                  </a:cubicBezTo>
                  <a:cubicBezTo>
                    <a:pt x="6096" y="8476"/>
                    <a:pt x="5524" y="7818"/>
                    <a:pt x="5037" y="7074"/>
                  </a:cubicBezTo>
                  <a:cubicBezTo>
                    <a:pt x="4951" y="6931"/>
                    <a:pt x="4894" y="6788"/>
                    <a:pt x="4808" y="6616"/>
                  </a:cubicBezTo>
                  <a:lnTo>
                    <a:pt x="4808" y="6616"/>
                  </a:lnTo>
                  <a:cubicBezTo>
                    <a:pt x="5076" y="6683"/>
                    <a:pt x="5354" y="6711"/>
                    <a:pt x="5631" y="6711"/>
                  </a:cubicBezTo>
                  <a:cubicBezTo>
                    <a:pt x="5826" y="6711"/>
                    <a:pt x="6021" y="6697"/>
                    <a:pt x="6210" y="6673"/>
                  </a:cubicBezTo>
                  <a:cubicBezTo>
                    <a:pt x="7012" y="6644"/>
                    <a:pt x="7784" y="6501"/>
                    <a:pt x="8557" y="6473"/>
                  </a:cubicBezTo>
                  <a:cubicBezTo>
                    <a:pt x="8672" y="6473"/>
                    <a:pt x="8729" y="6358"/>
                    <a:pt x="8643" y="6272"/>
                  </a:cubicBezTo>
                  <a:cubicBezTo>
                    <a:pt x="8025" y="5721"/>
                    <a:pt x="7114" y="5326"/>
                    <a:pt x="6258" y="5326"/>
                  </a:cubicBezTo>
                  <a:cubicBezTo>
                    <a:pt x="5647" y="5326"/>
                    <a:pt x="5065" y="5526"/>
                    <a:pt x="4636" y="6015"/>
                  </a:cubicBezTo>
                  <a:cubicBezTo>
                    <a:pt x="4608" y="5872"/>
                    <a:pt x="4579" y="5729"/>
                    <a:pt x="4550" y="5585"/>
                  </a:cubicBezTo>
                  <a:cubicBezTo>
                    <a:pt x="4493" y="5357"/>
                    <a:pt x="4436" y="5128"/>
                    <a:pt x="4407" y="4870"/>
                  </a:cubicBezTo>
                  <a:cubicBezTo>
                    <a:pt x="5037" y="4670"/>
                    <a:pt x="5695" y="4498"/>
                    <a:pt x="6353" y="4383"/>
                  </a:cubicBezTo>
                  <a:cubicBezTo>
                    <a:pt x="7040" y="4212"/>
                    <a:pt x="7670" y="3868"/>
                    <a:pt x="8185" y="3410"/>
                  </a:cubicBezTo>
                  <a:cubicBezTo>
                    <a:pt x="8271" y="3353"/>
                    <a:pt x="8214" y="3210"/>
                    <a:pt x="8099" y="3210"/>
                  </a:cubicBezTo>
                  <a:cubicBezTo>
                    <a:pt x="7040" y="3296"/>
                    <a:pt x="4779" y="3210"/>
                    <a:pt x="4350" y="4527"/>
                  </a:cubicBezTo>
                  <a:cubicBezTo>
                    <a:pt x="4293" y="4069"/>
                    <a:pt x="4264" y="3124"/>
                    <a:pt x="4264" y="3096"/>
                  </a:cubicBezTo>
                  <a:cubicBezTo>
                    <a:pt x="4579" y="1951"/>
                    <a:pt x="4236" y="520"/>
                    <a:pt x="3062" y="33"/>
                  </a:cubicBezTo>
                  <a:cubicBezTo>
                    <a:pt x="3036" y="20"/>
                    <a:pt x="3009" y="1"/>
                    <a:pt x="29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431;p62">
              <a:extLst>
                <a:ext uri="{FF2B5EF4-FFF2-40B4-BE49-F238E27FC236}">
                  <a16:creationId xmlns:a16="http://schemas.microsoft.com/office/drawing/2014/main" id="{16836275-332F-44C7-9910-D0692D139166}"/>
                </a:ext>
              </a:extLst>
            </p:cNvPr>
            <p:cNvSpPr/>
            <p:nvPr/>
          </p:nvSpPr>
          <p:spPr>
            <a:xfrm>
              <a:off x="4013670" y="683425"/>
              <a:ext cx="1847045" cy="3170480"/>
            </a:xfrm>
            <a:custGeom>
              <a:avLst/>
              <a:gdLst/>
              <a:ahLst/>
              <a:cxnLst/>
              <a:rect l="l" t="t" r="r" b="b"/>
              <a:pathLst>
                <a:path w="16343" h="28053" extrusionOk="0">
                  <a:moveTo>
                    <a:pt x="2959" y="0"/>
                  </a:moveTo>
                  <a:cubicBezTo>
                    <a:pt x="2920" y="0"/>
                    <a:pt x="2877" y="22"/>
                    <a:pt x="2863" y="65"/>
                  </a:cubicBezTo>
                  <a:cubicBezTo>
                    <a:pt x="2777" y="809"/>
                    <a:pt x="2863" y="1553"/>
                    <a:pt x="3149" y="2268"/>
                  </a:cubicBezTo>
                  <a:cubicBezTo>
                    <a:pt x="2629" y="1826"/>
                    <a:pt x="1968" y="1573"/>
                    <a:pt x="1294" y="1573"/>
                  </a:cubicBezTo>
                  <a:cubicBezTo>
                    <a:pt x="1226" y="1573"/>
                    <a:pt x="1157" y="1576"/>
                    <a:pt x="1089" y="1581"/>
                  </a:cubicBezTo>
                  <a:cubicBezTo>
                    <a:pt x="1003" y="1581"/>
                    <a:pt x="945" y="1696"/>
                    <a:pt x="1003" y="1782"/>
                  </a:cubicBezTo>
                  <a:cubicBezTo>
                    <a:pt x="1562" y="2244"/>
                    <a:pt x="2307" y="3036"/>
                    <a:pt x="3115" y="3036"/>
                  </a:cubicBezTo>
                  <a:cubicBezTo>
                    <a:pt x="3258" y="3036"/>
                    <a:pt x="3403" y="3011"/>
                    <a:pt x="3550" y="2955"/>
                  </a:cubicBezTo>
                  <a:cubicBezTo>
                    <a:pt x="3750" y="3241"/>
                    <a:pt x="4008" y="3499"/>
                    <a:pt x="4294" y="3699"/>
                  </a:cubicBezTo>
                  <a:cubicBezTo>
                    <a:pt x="4270" y="3698"/>
                    <a:pt x="4245" y="3698"/>
                    <a:pt x="4221" y="3698"/>
                  </a:cubicBezTo>
                  <a:cubicBezTo>
                    <a:pt x="3291" y="3698"/>
                    <a:pt x="2184" y="4216"/>
                    <a:pt x="1403" y="4272"/>
                  </a:cubicBezTo>
                  <a:cubicBezTo>
                    <a:pt x="1346" y="4272"/>
                    <a:pt x="1260" y="4357"/>
                    <a:pt x="1346" y="4443"/>
                  </a:cubicBezTo>
                  <a:cubicBezTo>
                    <a:pt x="1741" y="4796"/>
                    <a:pt x="2511" y="5030"/>
                    <a:pt x="3245" y="5030"/>
                  </a:cubicBezTo>
                  <a:cubicBezTo>
                    <a:pt x="4001" y="5030"/>
                    <a:pt x="4720" y="4781"/>
                    <a:pt x="4952" y="4157"/>
                  </a:cubicBezTo>
                  <a:cubicBezTo>
                    <a:pt x="5381" y="4472"/>
                    <a:pt x="5897" y="4672"/>
                    <a:pt x="6412" y="4815"/>
                  </a:cubicBezTo>
                  <a:cubicBezTo>
                    <a:pt x="6669" y="5874"/>
                    <a:pt x="6955" y="6962"/>
                    <a:pt x="7156" y="8049"/>
                  </a:cubicBezTo>
                  <a:cubicBezTo>
                    <a:pt x="7327" y="8908"/>
                    <a:pt x="7499" y="9766"/>
                    <a:pt x="7642" y="10625"/>
                  </a:cubicBezTo>
                  <a:cubicBezTo>
                    <a:pt x="7299" y="10425"/>
                    <a:pt x="6927" y="10282"/>
                    <a:pt x="6526" y="10196"/>
                  </a:cubicBezTo>
                  <a:cubicBezTo>
                    <a:pt x="6269" y="9852"/>
                    <a:pt x="6040" y="9537"/>
                    <a:pt x="5868" y="9165"/>
                  </a:cubicBezTo>
                  <a:cubicBezTo>
                    <a:pt x="5639" y="8736"/>
                    <a:pt x="5496" y="8278"/>
                    <a:pt x="5238" y="7849"/>
                  </a:cubicBezTo>
                  <a:cubicBezTo>
                    <a:pt x="4780" y="7105"/>
                    <a:pt x="4151" y="6447"/>
                    <a:pt x="3435" y="5931"/>
                  </a:cubicBezTo>
                  <a:cubicBezTo>
                    <a:pt x="3415" y="5911"/>
                    <a:pt x="3384" y="5902"/>
                    <a:pt x="3354" y="5902"/>
                  </a:cubicBezTo>
                  <a:cubicBezTo>
                    <a:pt x="3298" y="5902"/>
                    <a:pt x="3245" y="5933"/>
                    <a:pt x="3264" y="5989"/>
                  </a:cubicBezTo>
                  <a:cubicBezTo>
                    <a:pt x="3235" y="6532"/>
                    <a:pt x="3264" y="7076"/>
                    <a:pt x="3321" y="7620"/>
                  </a:cubicBezTo>
                  <a:cubicBezTo>
                    <a:pt x="3464" y="8078"/>
                    <a:pt x="3721" y="8479"/>
                    <a:pt x="4036" y="8793"/>
                  </a:cubicBezTo>
                  <a:cubicBezTo>
                    <a:pt x="4380" y="9280"/>
                    <a:pt x="4809" y="9709"/>
                    <a:pt x="5324" y="10024"/>
                  </a:cubicBezTo>
                  <a:cubicBezTo>
                    <a:pt x="5224" y="10016"/>
                    <a:pt x="5123" y="10013"/>
                    <a:pt x="5020" y="10013"/>
                  </a:cubicBezTo>
                  <a:cubicBezTo>
                    <a:pt x="4739" y="10013"/>
                    <a:pt x="4452" y="10039"/>
                    <a:pt x="4179" y="10081"/>
                  </a:cubicBezTo>
                  <a:cubicBezTo>
                    <a:pt x="3905" y="8808"/>
                    <a:pt x="2433" y="7688"/>
                    <a:pt x="1112" y="7688"/>
                  </a:cubicBezTo>
                  <a:cubicBezTo>
                    <a:pt x="918" y="7688"/>
                    <a:pt x="728" y="7712"/>
                    <a:pt x="545" y="7763"/>
                  </a:cubicBezTo>
                  <a:cubicBezTo>
                    <a:pt x="459" y="7792"/>
                    <a:pt x="430" y="7878"/>
                    <a:pt x="487" y="7935"/>
                  </a:cubicBezTo>
                  <a:cubicBezTo>
                    <a:pt x="716" y="8107"/>
                    <a:pt x="945" y="8278"/>
                    <a:pt x="1203" y="8393"/>
                  </a:cubicBezTo>
                  <a:cubicBezTo>
                    <a:pt x="1575" y="8650"/>
                    <a:pt x="1947" y="8936"/>
                    <a:pt x="2262" y="9280"/>
                  </a:cubicBezTo>
                  <a:cubicBezTo>
                    <a:pt x="2748" y="9709"/>
                    <a:pt x="3321" y="10024"/>
                    <a:pt x="3979" y="10110"/>
                  </a:cubicBezTo>
                  <a:cubicBezTo>
                    <a:pt x="3721" y="10167"/>
                    <a:pt x="3493" y="10224"/>
                    <a:pt x="3264" y="10310"/>
                  </a:cubicBezTo>
                  <a:cubicBezTo>
                    <a:pt x="3264" y="10296"/>
                    <a:pt x="3256" y="10289"/>
                    <a:pt x="3246" y="10289"/>
                  </a:cubicBezTo>
                  <a:cubicBezTo>
                    <a:pt x="3235" y="10289"/>
                    <a:pt x="3221" y="10296"/>
                    <a:pt x="3206" y="10310"/>
                  </a:cubicBezTo>
                  <a:cubicBezTo>
                    <a:pt x="2920" y="10116"/>
                    <a:pt x="2606" y="10039"/>
                    <a:pt x="2283" y="10039"/>
                  </a:cubicBezTo>
                  <a:cubicBezTo>
                    <a:pt x="1509" y="10039"/>
                    <a:pt x="684" y="10482"/>
                    <a:pt x="58" y="10825"/>
                  </a:cubicBezTo>
                  <a:cubicBezTo>
                    <a:pt x="1" y="10883"/>
                    <a:pt x="1" y="10968"/>
                    <a:pt x="58" y="11026"/>
                  </a:cubicBezTo>
                  <a:cubicBezTo>
                    <a:pt x="361" y="11200"/>
                    <a:pt x="714" y="11277"/>
                    <a:pt x="1079" y="11277"/>
                  </a:cubicBezTo>
                  <a:cubicBezTo>
                    <a:pt x="1852" y="11277"/>
                    <a:pt x="2681" y="10930"/>
                    <a:pt x="3206" y="10425"/>
                  </a:cubicBezTo>
                  <a:cubicBezTo>
                    <a:pt x="3349" y="10396"/>
                    <a:pt x="3464" y="10367"/>
                    <a:pt x="3607" y="10339"/>
                  </a:cubicBezTo>
                  <a:lnTo>
                    <a:pt x="3607" y="10339"/>
                  </a:lnTo>
                  <a:cubicBezTo>
                    <a:pt x="3321" y="10511"/>
                    <a:pt x="3092" y="10768"/>
                    <a:pt x="2949" y="11083"/>
                  </a:cubicBezTo>
                  <a:cubicBezTo>
                    <a:pt x="2519" y="11827"/>
                    <a:pt x="2033" y="12514"/>
                    <a:pt x="1604" y="13258"/>
                  </a:cubicBezTo>
                  <a:cubicBezTo>
                    <a:pt x="1546" y="13344"/>
                    <a:pt x="1604" y="13430"/>
                    <a:pt x="1690" y="13430"/>
                  </a:cubicBezTo>
                  <a:cubicBezTo>
                    <a:pt x="3321" y="13372"/>
                    <a:pt x="3693" y="11627"/>
                    <a:pt x="4008" y="10310"/>
                  </a:cubicBezTo>
                  <a:cubicBezTo>
                    <a:pt x="4165" y="10296"/>
                    <a:pt x="4322" y="10289"/>
                    <a:pt x="4480" y="10289"/>
                  </a:cubicBezTo>
                  <a:cubicBezTo>
                    <a:pt x="4637" y="10289"/>
                    <a:pt x="4795" y="10296"/>
                    <a:pt x="4952" y="10310"/>
                  </a:cubicBezTo>
                  <a:cubicBezTo>
                    <a:pt x="3836" y="10768"/>
                    <a:pt x="3893" y="12886"/>
                    <a:pt x="3693" y="13888"/>
                  </a:cubicBezTo>
                  <a:cubicBezTo>
                    <a:pt x="3664" y="13945"/>
                    <a:pt x="3721" y="14031"/>
                    <a:pt x="3807" y="14031"/>
                  </a:cubicBezTo>
                  <a:cubicBezTo>
                    <a:pt x="3834" y="14033"/>
                    <a:pt x="3861" y="14034"/>
                    <a:pt x="3887" y="14034"/>
                  </a:cubicBezTo>
                  <a:cubicBezTo>
                    <a:pt x="4576" y="14034"/>
                    <a:pt x="4902" y="13322"/>
                    <a:pt x="5095" y="12743"/>
                  </a:cubicBezTo>
                  <a:cubicBezTo>
                    <a:pt x="5238" y="12285"/>
                    <a:pt x="5353" y="11798"/>
                    <a:pt x="5410" y="11312"/>
                  </a:cubicBezTo>
                  <a:cubicBezTo>
                    <a:pt x="5496" y="10997"/>
                    <a:pt x="5524" y="10682"/>
                    <a:pt x="5524" y="10367"/>
                  </a:cubicBezTo>
                  <a:lnTo>
                    <a:pt x="5696" y="10367"/>
                  </a:lnTo>
                  <a:cubicBezTo>
                    <a:pt x="6183" y="10453"/>
                    <a:pt x="6641" y="10596"/>
                    <a:pt x="7070" y="10768"/>
                  </a:cubicBezTo>
                  <a:cubicBezTo>
                    <a:pt x="7327" y="10883"/>
                    <a:pt x="7556" y="11026"/>
                    <a:pt x="7757" y="11197"/>
                  </a:cubicBezTo>
                  <a:cubicBezTo>
                    <a:pt x="7957" y="12342"/>
                    <a:pt x="8157" y="13487"/>
                    <a:pt x="8358" y="14632"/>
                  </a:cubicBezTo>
                  <a:cubicBezTo>
                    <a:pt x="9073" y="19068"/>
                    <a:pt x="9588" y="23618"/>
                    <a:pt x="10819" y="27940"/>
                  </a:cubicBezTo>
                  <a:cubicBezTo>
                    <a:pt x="10832" y="28016"/>
                    <a:pt x="10900" y="28052"/>
                    <a:pt x="10971" y="28052"/>
                  </a:cubicBezTo>
                  <a:cubicBezTo>
                    <a:pt x="11059" y="28052"/>
                    <a:pt x="11150" y="27994"/>
                    <a:pt x="11134" y="27882"/>
                  </a:cubicBezTo>
                  <a:cubicBezTo>
                    <a:pt x="10934" y="25707"/>
                    <a:pt x="10619" y="23504"/>
                    <a:pt x="10333" y="21329"/>
                  </a:cubicBezTo>
                  <a:cubicBezTo>
                    <a:pt x="10046" y="19096"/>
                    <a:pt x="9731" y="16835"/>
                    <a:pt x="9359" y="14603"/>
                  </a:cubicBezTo>
                  <a:cubicBezTo>
                    <a:pt x="9216" y="13687"/>
                    <a:pt x="9045" y="12800"/>
                    <a:pt x="8873" y="11884"/>
                  </a:cubicBezTo>
                  <a:cubicBezTo>
                    <a:pt x="9245" y="11798"/>
                    <a:pt x="9560" y="11627"/>
                    <a:pt x="9817" y="11398"/>
                  </a:cubicBezTo>
                  <a:cubicBezTo>
                    <a:pt x="10189" y="11026"/>
                    <a:pt x="10333" y="10482"/>
                    <a:pt x="10218" y="9967"/>
                  </a:cubicBezTo>
                  <a:cubicBezTo>
                    <a:pt x="10197" y="9925"/>
                    <a:pt x="10145" y="9898"/>
                    <a:pt x="10097" y="9898"/>
                  </a:cubicBezTo>
                  <a:cubicBezTo>
                    <a:pt x="10079" y="9898"/>
                    <a:pt x="10062" y="9902"/>
                    <a:pt x="10046" y="9910"/>
                  </a:cubicBezTo>
                  <a:cubicBezTo>
                    <a:pt x="9445" y="10167"/>
                    <a:pt x="8987" y="10625"/>
                    <a:pt x="8758" y="11197"/>
                  </a:cubicBezTo>
                  <a:cubicBezTo>
                    <a:pt x="8587" y="10367"/>
                    <a:pt x="8386" y="9509"/>
                    <a:pt x="8215" y="8650"/>
                  </a:cubicBezTo>
                  <a:cubicBezTo>
                    <a:pt x="8472" y="8507"/>
                    <a:pt x="8673" y="8250"/>
                    <a:pt x="8930" y="8107"/>
                  </a:cubicBezTo>
                  <a:cubicBezTo>
                    <a:pt x="9359" y="7878"/>
                    <a:pt x="9817" y="7706"/>
                    <a:pt x="10275" y="7649"/>
                  </a:cubicBezTo>
                  <a:cubicBezTo>
                    <a:pt x="10619" y="7563"/>
                    <a:pt x="10962" y="7534"/>
                    <a:pt x="11306" y="7534"/>
                  </a:cubicBezTo>
                  <a:cubicBezTo>
                    <a:pt x="11391" y="7677"/>
                    <a:pt x="11506" y="7792"/>
                    <a:pt x="11620" y="7906"/>
                  </a:cubicBezTo>
                  <a:cubicBezTo>
                    <a:pt x="11992" y="8507"/>
                    <a:pt x="12250" y="9165"/>
                    <a:pt x="12679" y="9766"/>
                  </a:cubicBezTo>
                  <a:cubicBezTo>
                    <a:pt x="13223" y="10539"/>
                    <a:pt x="14024" y="11112"/>
                    <a:pt x="14396" y="12027"/>
                  </a:cubicBezTo>
                  <a:cubicBezTo>
                    <a:pt x="14414" y="12098"/>
                    <a:pt x="14486" y="12147"/>
                    <a:pt x="14559" y="12147"/>
                  </a:cubicBezTo>
                  <a:cubicBezTo>
                    <a:pt x="14605" y="12147"/>
                    <a:pt x="14650" y="12128"/>
                    <a:pt x="14683" y="12085"/>
                  </a:cubicBezTo>
                  <a:cubicBezTo>
                    <a:pt x="15112" y="11140"/>
                    <a:pt x="14540" y="10282"/>
                    <a:pt x="13939" y="9595"/>
                  </a:cubicBezTo>
                  <a:cubicBezTo>
                    <a:pt x="13481" y="9137"/>
                    <a:pt x="13023" y="8708"/>
                    <a:pt x="12508" y="8307"/>
                  </a:cubicBezTo>
                  <a:cubicBezTo>
                    <a:pt x="12193" y="8049"/>
                    <a:pt x="11907" y="7763"/>
                    <a:pt x="11592" y="7534"/>
                  </a:cubicBezTo>
                  <a:lnTo>
                    <a:pt x="11592" y="7534"/>
                  </a:lnTo>
                  <a:cubicBezTo>
                    <a:pt x="12136" y="7563"/>
                    <a:pt x="12679" y="7649"/>
                    <a:pt x="13194" y="7849"/>
                  </a:cubicBezTo>
                  <a:cubicBezTo>
                    <a:pt x="13202" y="7853"/>
                    <a:pt x="13210" y="7855"/>
                    <a:pt x="13217" y="7855"/>
                  </a:cubicBezTo>
                  <a:cubicBezTo>
                    <a:pt x="13258" y="7855"/>
                    <a:pt x="13272" y="7788"/>
                    <a:pt x="13223" y="7763"/>
                  </a:cubicBezTo>
                  <a:cubicBezTo>
                    <a:pt x="13166" y="7734"/>
                    <a:pt x="13080" y="7706"/>
                    <a:pt x="12994" y="7677"/>
                  </a:cubicBezTo>
                  <a:cubicBezTo>
                    <a:pt x="14282" y="7677"/>
                    <a:pt x="15369" y="6876"/>
                    <a:pt x="16257" y="5989"/>
                  </a:cubicBezTo>
                  <a:cubicBezTo>
                    <a:pt x="16343" y="5903"/>
                    <a:pt x="16285" y="5788"/>
                    <a:pt x="16171" y="5760"/>
                  </a:cubicBezTo>
                  <a:cubicBezTo>
                    <a:pt x="14854" y="6017"/>
                    <a:pt x="13423" y="6361"/>
                    <a:pt x="12536" y="7448"/>
                  </a:cubicBezTo>
                  <a:cubicBezTo>
                    <a:pt x="12536" y="7448"/>
                    <a:pt x="12536" y="7477"/>
                    <a:pt x="12536" y="7477"/>
                  </a:cubicBezTo>
                  <a:cubicBezTo>
                    <a:pt x="12536" y="7506"/>
                    <a:pt x="12536" y="7506"/>
                    <a:pt x="12536" y="7506"/>
                  </a:cubicBezTo>
                  <a:cubicBezTo>
                    <a:pt x="12074" y="7395"/>
                    <a:pt x="11600" y="7331"/>
                    <a:pt x="11122" y="7331"/>
                  </a:cubicBezTo>
                  <a:cubicBezTo>
                    <a:pt x="10860" y="7331"/>
                    <a:pt x="10596" y="7350"/>
                    <a:pt x="10333" y="7391"/>
                  </a:cubicBezTo>
                  <a:lnTo>
                    <a:pt x="10390" y="7248"/>
                  </a:lnTo>
                  <a:cubicBezTo>
                    <a:pt x="10561" y="6962"/>
                    <a:pt x="10762" y="6733"/>
                    <a:pt x="10991" y="6504"/>
                  </a:cubicBezTo>
                  <a:cubicBezTo>
                    <a:pt x="11248" y="6246"/>
                    <a:pt x="11563" y="5989"/>
                    <a:pt x="11849" y="5788"/>
                  </a:cubicBezTo>
                  <a:lnTo>
                    <a:pt x="11878" y="5788"/>
                  </a:lnTo>
                  <a:cubicBezTo>
                    <a:pt x="13423" y="5674"/>
                    <a:pt x="14883" y="4644"/>
                    <a:pt x="15913" y="3527"/>
                  </a:cubicBezTo>
                  <a:cubicBezTo>
                    <a:pt x="15989" y="3452"/>
                    <a:pt x="15932" y="3288"/>
                    <a:pt x="15820" y="3288"/>
                  </a:cubicBezTo>
                  <a:cubicBezTo>
                    <a:pt x="15804" y="3288"/>
                    <a:pt x="15788" y="3292"/>
                    <a:pt x="15770" y="3298"/>
                  </a:cubicBezTo>
                  <a:cubicBezTo>
                    <a:pt x="14940" y="3556"/>
                    <a:pt x="14053" y="3527"/>
                    <a:pt x="13280" y="3985"/>
                  </a:cubicBezTo>
                  <a:cubicBezTo>
                    <a:pt x="12593" y="4415"/>
                    <a:pt x="12021" y="5016"/>
                    <a:pt x="11678" y="5731"/>
                  </a:cubicBezTo>
                  <a:cubicBezTo>
                    <a:pt x="11449" y="5846"/>
                    <a:pt x="11277" y="5989"/>
                    <a:pt x="11077" y="6132"/>
                  </a:cubicBezTo>
                  <a:cubicBezTo>
                    <a:pt x="11420" y="5674"/>
                    <a:pt x="11706" y="5187"/>
                    <a:pt x="11992" y="4672"/>
                  </a:cubicBezTo>
                  <a:cubicBezTo>
                    <a:pt x="12336" y="3842"/>
                    <a:pt x="12508" y="2955"/>
                    <a:pt x="12450" y="2039"/>
                  </a:cubicBezTo>
                  <a:cubicBezTo>
                    <a:pt x="12450" y="1955"/>
                    <a:pt x="12389" y="1902"/>
                    <a:pt x="12334" y="1902"/>
                  </a:cubicBezTo>
                  <a:cubicBezTo>
                    <a:pt x="12313" y="1902"/>
                    <a:pt x="12294" y="1909"/>
                    <a:pt x="12279" y="1925"/>
                  </a:cubicBezTo>
                  <a:cubicBezTo>
                    <a:pt x="10790" y="2869"/>
                    <a:pt x="10447" y="4644"/>
                    <a:pt x="10647" y="6303"/>
                  </a:cubicBezTo>
                  <a:cubicBezTo>
                    <a:pt x="10647" y="6361"/>
                    <a:pt x="10619" y="6447"/>
                    <a:pt x="10619" y="6504"/>
                  </a:cubicBezTo>
                  <a:cubicBezTo>
                    <a:pt x="10333" y="6761"/>
                    <a:pt x="10018" y="7105"/>
                    <a:pt x="10046" y="7420"/>
                  </a:cubicBezTo>
                  <a:cubicBezTo>
                    <a:pt x="9646" y="7477"/>
                    <a:pt x="9274" y="7620"/>
                    <a:pt x="8930" y="7763"/>
                  </a:cubicBezTo>
                  <a:cubicBezTo>
                    <a:pt x="8644" y="7878"/>
                    <a:pt x="8358" y="8049"/>
                    <a:pt x="8129" y="8250"/>
                  </a:cubicBezTo>
                  <a:cubicBezTo>
                    <a:pt x="8129" y="8192"/>
                    <a:pt x="8100" y="8135"/>
                    <a:pt x="8072" y="8049"/>
                  </a:cubicBezTo>
                  <a:cubicBezTo>
                    <a:pt x="7757" y="6532"/>
                    <a:pt x="7327" y="5044"/>
                    <a:pt x="6841" y="3585"/>
                  </a:cubicBezTo>
                  <a:lnTo>
                    <a:pt x="6841" y="3585"/>
                  </a:lnTo>
                  <a:cubicBezTo>
                    <a:pt x="7041" y="3685"/>
                    <a:pt x="7245" y="3728"/>
                    <a:pt x="7448" y="3728"/>
                  </a:cubicBezTo>
                  <a:cubicBezTo>
                    <a:pt x="8234" y="3728"/>
                    <a:pt x="9014" y="3083"/>
                    <a:pt x="9560" y="2583"/>
                  </a:cubicBezTo>
                  <a:cubicBezTo>
                    <a:pt x="9636" y="2506"/>
                    <a:pt x="9576" y="2407"/>
                    <a:pt x="9501" y="2407"/>
                  </a:cubicBezTo>
                  <a:cubicBezTo>
                    <a:pt x="9492" y="2407"/>
                    <a:pt x="9483" y="2408"/>
                    <a:pt x="9474" y="2411"/>
                  </a:cubicBezTo>
                  <a:cubicBezTo>
                    <a:pt x="8758" y="2526"/>
                    <a:pt x="8072" y="2669"/>
                    <a:pt x="7385" y="2898"/>
                  </a:cubicBezTo>
                  <a:cubicBezTo>
                    <a:pt x="7900" y="2240"/>
                    <a:pt x="8215" y="1324"/>
                    <a:pt x="8472" y="608"/>
                  </a:cubicBezTo>
                  <a:cubicBezTo>
                    <a:pt x="8472" y="519"/>
                    <a:pt x="8402" y="447"/>
                    <a:pt x="8331" y="447"/>
                  </a:cubicBezTo>
                  <a:cubicBezTo>
                    <a:pt x="8311" y="447"/>
                    <a:pt x="8291" y="453"/>
                    <a:pt x="8272" y="465"/>
                  </a:cubicBezTo>
                  <a:cubicBezTo>
                    <a:pt x="7327" y="1066"/>
                    <a:pt x="6955" y="1953"/>
                    <a:pt x="6583" y="2926"/>
                  </a:cubicBezTo>
                  <a:cubicBezTo>
                    <a:pt x="6440" y="2526"/>
                    <a:pt x="6240" y="2154"/>
                    <a:pt x="6040" y="1753"/>
                  </a:cubicBezTo>
                  <a:cubicBezTo>
                    <a:pt x="6030" y="1723"/>
                    <a:pt x="6002" y="1711"/>
                    <a:pt x="5971" y="1711"/>
                  </a:cubicBezTo>
                  <a:cubicBezTo>
                    <a:pt x="5912" y="1711"/>
                    <a:pt x="5839" y="1754"/>
                    <a:pt x="5839" y="1810"/>
                  </a:cubicBezTo>
                  <a:cubicBezTo>
                    <a:pt x="5982" y="2697"/>
                    <a:pt x="6154" y="3556"/>
                    <a:pt x="6354" y="4443"/>
                  </a:cubicBezTo>
                  <a:lnTo>
                    <a:pt x="5982" y="4357"/>
                  </a:lnTo>
                  <a:cubicBezTo>
                    <a:pt x="5668" y="4243"/>
                    <a:pt x="5353" y="4100"/>
                    <a:pt x="5038" y="3899"/>
                  </a:cubicBezTo>
                  <a:cubicBezTo>
                    <a:pt x="5038" y="3871"/>
                    <a:pt x="5009" y="3842"/>
                    <a:pt x="4981" y="3842"/>
                  </a:cubicBezTo>
                  <a:cubicBezTo>
                    <a:pt x="5095" y="3270"/>
                    <a:pt x="5095" y="2697"/>
                    <a:pt x="5009" y="2125"/>
                  </a:cubicBezTo>
                  <a:cubicBezTo>
                    <a:pt x="4952" y="1524"/>
                    <a:pt x="4780" y="923"/>
                    <a:pt x="4466" y="379"/>
                  </a:cubicBezTo>
                  <a:cubicBezTo>
                    <a:pt x="4453" y="354"/>
                    <a:pt x="4422" y="339"/>
                    <a:pt x="4391" y="339"/>
                  </a:cubicBezTo>
                  <a:cubicBezTo>
                    <a:pt x="4351" y="339"/>
                    <a:pt x="4310" y="361"/>
                    <a:pt x="4294" y="408"/>
                  </a:cubicBezTo>
                  <a:cubicBezTo>
                    <a:pt x="4179" y="1352"/>
                    <a:pt x="3922" y="2669"/>
                    <a:pt x="4466" y="3556"/>
                  </a:cubicBezTo>
                  <a:cubicBezTo>
                    <a:pt x="4179" y="3384"/>
                    <a:pt x="3922" y="3184"/>
                    <a:pt x="3721" y="2926"/>
                  </a:cubicBezTo>
                  <a:cubicBezTo>
                    <a:pt x="3979" y="2669"/>
                    <a:pt x="3807" y="2182"/>
                    <a:pt x="3721" y="1839"/>
                  </a:cubicBezTo>
                  <a:cubicBezTo>
                    <a:pt x="3550" y="1238"/>
                    <a:pt x="3235" y="666"/>
                    <a:pt x="3035" y="65"/>
                  </a:cubicBezTo>
                  <a:cubicBezTo>
                    <a:pt x="3035" y="22"/>
                    <a:pt x="2999" y="0"/>
                    <a:pt x="29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432;p62">
              <a:extLst>
                <a:ext uri="{FF2B5EF4-FFF2-40B4-BE49-F238E27FC236}">
                  <a16:creationId xmlns:a16="http://schemas.microsoft.com/office/drawing/2014/main" id="{78F22F0E-569B-48FE-B898-E6F88AF0F8E3}"/>
                </a:ext>
              </a:extLst>
            </p:cNvPr>
            <p:cNvSpPr/>
            <p:nvPr/>
          </p:nvSpPr>
          <p:spPr>
            <a:xfrm>
              <a:off x="6513975" y="1603960"/>
              <a:ext cx="1182389" cy="1171539"/>
            </a:xfrm>
            <a:custGeom>
              <a:avLst/>
              <a:gdLst/>
              <a:ahLst/>
              <a:cxnLst/>
              <a:rect l="l" t="t" r="r" b="b"/>
              <a:pathLst>
                <a:path w="10462" h="10366" extrusionOk="0">
                  <a:moveTo>
                    <a:pt x="7218" y="1"/>
                  </a:moveTo>
                  <a:cubicBezTo>
                    <a:pt x="7196" y="1"/>
                    <a:pt x="7174" y="6"/>
                    <a:pt x="7155" y="19"/>
                  </a:cubicBezTo>
                  <a:cubicBezTo>
                    <a:pt x="6440" y="734"/>
                    <a:pt x="5953" y="1621"/>
                    <a:pt x="5667" y="2566"/>
                  </a:cubicBezTo>
                  <a:cubicBezTo>
                    <a:pt x="5410" y="3539"/>
                    <a:pt x="5238" y="4541"/>
                    <a:pt x="5181" y="5542"/>
                  </a:cubicBezTo>
                  <a:lnTo>
                    <a:pt x="4923" y="5886"/>
                  </a:lnTo>
                  <a:cubicBezTo>
                    <a:pt x="4494" y="6258"/>
                    <a:pt x="4036" y="6601"/>
                    <a:pt x="3521" y="6916"/>
                  </a:cubicBezTo>
                  <a:cubicBezTo>
                    <a:pt x="3950" y="6286"/>
                    <a:pt x="4036" y="5399"/>
                    <a:pt x="4065" y="4712"/>
                  </a:cubicBezTo>
                  <a:cubicBezTo>
                    <a:pt x="4150" y="3510"/>
                    <a:pt x="3979" y="2280"/>
                    <a:pt x="4093" y="1078"/>
                  </a:cubicBezTo>
                  <a:cubicBezTo>
                    <a:pt x="4093" y="988"/>
                    <a:pt x="4023" y="916"/>
                    <a:pt x="3938" y="916"/>
                  </a:cubicBezTo>
                  <a:cubicBezTo>
                    <a:pt x="3914" y="916"/>
                    <a:pt x="3889" y="922"/>
                    <a:pt x="3864" y="935"/>
                  </a:cubicBezTo>
                  <a:cubicBezTo>
                    <a:pt x="2863" y="1478"/>
                    <a:pt x="2519" y="3024"/>
                    <a:pt x="2376" y="4054"/>
                  </a:cubicBezTo>
                  <a:cubicBezTo>
                    <a:pt x="2233" y="4913"/>
                    <a:pt x="2118" y="6630"/>
                    <a:pt x="3034" y="7202"/>
                  </a:cubicBezTo>
                  <a:cubicBezTo>
                    <a:pt x="2605" y="7403"/>
                    <a:pt x="2176" y="7546"/>
                    <a:pt x="1746" y="7689"/>
                  </a:cubicBezTo>
                  <a:cubicBezTo>
                    <a:pt x="1231" y="7832"/>
                    <a:pt x="630" y="7832"/>
                    <a:pt x="144" y="8061"/>
                  </a:cubicBezTo>
                  <a:cubicBezTo>
                    <a:pt x="1" y="8061"/>
                    <a:pt x="29" y="8261"/>
                    <a:pt x="172" y="8261"/>
                  </a:cubicBezTo>
                  <a:cubicBezTo>
                    <a:pt x="340" y="8287"/>
                    <a:pt x="507" y="8301"/>
                    <a:pt x="674" y="8301"/>
                  </a:cubicBezTo>
                  <a:cubicBezTo>
                    <a:pt x="879" y="8301"/>
                    <a:pt x="1084" y="8280"/>
                    <a:pt x="1288" y="8232"/>
                  </a:cubicBezTo>
                  <a:lnTo>
                    <a:pt x="1317" y="8232"/>
                  </a:lnTo>
                  <a:lnTo>
                    <a:pt x="1374" y="8204"/>
                  </a:lnTo>
                  <a:cubicBezTo>
                    <a:pt x="1832" y="9406"/>
                    <a:pt x="3149" y="9921"/>
                    <a:pt x="4322" y="10179"/>
                  </a:cubicBezTo>
                  <a:cubicBezTo>
                    <a:pt x="4858" y="10304"/>
                    <a:pt x="5408" y="10366"/>
                    <a:pt x="5959" y="10366"/>
                  </a:cubicBezTo>
                  <a:cubicBezTo>
                    <a:pt x="6790" y="10366"/>
                    <a:pt x="7623" y="10225"/>
                    <a:pt x="8415" y="9950"/>
                  </a:cubicBezTo>
                  <a:cubicBezTo>
                    <a:pt x="8501" y="9921"/>
                    <a:pt x="8472" y="9807"/>
                    <a:pt x="8415" y="9778"/>
                  </a:cubicBezTo>
                  <a:cubicBezTo>
                    <a:pt x="7012" y="9291"/>
                    <a:pt x="5667" y="8633"/>
                    <a:pt x="4265" y="8175"/>
                  </a:cubicBezTo>
                  <a:cubicBezTo>
                    <a:pt x="3721" y="7975"/>
                    <a:pt x="3149" y="7832"/>
                    <a:pt x="2576" y="7746"/>
                  </a:cubicBezTo>
                  <a:cubicBezTo>
                    <a:pt x="2920" y="7574"/>
                    <a:pt x="3235" y="7403"/>
                    <a:pt x="3492" y="7231"/>
                  </a:cubicBezTo>
                  <a:cubicBezTo>
                    <a:pt x="3635" y="7145"/>
                    <a:pt x="3778" y="7059"/>
                    <a:pt x="3921" y="6973"/>
                  </a:cubicBezTo>
                  <a:cubicBezTo>
                    <a:pt x="4244" y="7270"/>
                    <a:pt x="4734" y="7363"/>
                    <a:pt x="5251" y="7363"/>
                  </a:cubicBezTo>
                  <a:cubicBezTo>
                    <a:pt x="5883" y="7363"/>
                    <a:pt x="6556" y="7224"/>
                    <a:pt x="7012" y="7145"/>
                  </a:cubicBezTo>
                  <a:cubicBezTo>
                    <a:pt x="8415" y="6859"/>
                    <a:pt x="9645" y="5972"/>
                    <a:pt x="10389" y="4712"/>
                  </a:cubicBezTo>
                  <a:cubicBezTo>
                    <a:pt x="10462" y="4640"/>
                    <a:pt x="10392" y="4527"/>
                    <a:pt x="10300" y="4527"/>
                  </a:cubicBezTo>
                  <a:cubicBezTo>
                    <a:pt x="10283" y="4527"/>
                    <a:pt x="10265" y="4531"/>
                    <a:pt x="10246" y="4541"/>
                  </a:cubicBezTo>
                  <a:cubicBezTo>
                    <a:pt x="9044" y="5227"/>
                    <a:pt x="7613" y="5571"/>
                    <a:pt x="6268" y="5857"/>
                  </a:cubicBezTo>
                  <a:cubicBezTo>
                    <a:pt x="5782" y="5943"/>
                    <a:pt x="5324" y="6057"/>
                    <a:pt x="4866" y="6172"/>
                  </a:cubicBezTo>
                  <a:cubicBezTo>
                    <a:pt x="5209" y="5857"/>
                    <a:pt x="5524" y="5514"/>
                    <a:pt x="5810" y="5142"/>
                  </a:cubicBezTo>
                  <a:lnTo>
                    <a:pt x="5839" y="5142"/>
                  </a:lnTo>
                  <a:cubicBezTo>
                    <a:pt x="6726" y="4970"/>
                    <a:pt x="7527" y="4626"/>
                    <a:pt x="8214" y="4054"/>
                  </a:cubicBezTo>
                  <a:cubicBezTo>
                    <a:pt x="8987" y="3453"/>
                    <a:pt x="9273" y="2566"/>
                    <a:pt x="9674" y="1679"/>
                  </a:cubicBezTo>
                  <a:cubicBezTo>
                    <a:pt x="9716" y="1594"/>
                    <a:pt x="9649" y="1493"/>
                    <a:pt x="9576" y="1493"/>
                  </a:cubicBezTo>
                  <a:cubicBezTo>
                    <a:pt x="9551" y="1493"/>
                    <a:pt x="9524" y="1506"/>
                    <a:pt x="9502" y="1536"/>
                  </a:cubicBezTo>
                  <a:cubicBezTo>
                    <a:pt x="8930" y="2079"/>
                    <a:pt x="8243" y="2509"/>
                    <a:pt x="7642" y="3052"/>
                  </a:cubicBezTo>
                  <a:cubicBezTo>
                    <a:pt x="7070" y="3539"/>
                    <a:pt x="6526" y="4083"/>
                    <a:pt x="6039" y="4655"/>
                  </a:cubicBezTo>
                  <a:cubicBezTo>
                    <a:pt x="6726" y="3281"/>
                    <a:pt x="6898" y="1507"/>
                    <a:pt x="7356" y="162"/>
                  </a:cubicBezTo>
                  <a:cubicBezTo>
                    <a:pt x="7378" y="72"/>
                    <a:pt x="7296" y="1"/>
                    <a:pt x="7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433;p62">
              <a:extLst>
                <a:ext uri="{FF2B5EF4-FFF2-40B4-BE49-F238E27FC236}">
                  <a16:creationId xmlns:a16="http://schemas.microsoft.com/office/drawing/2014/main" id="{AE78A99F-494F-48E5-BF27-B0CB46BC5093}"/>
                </a:ext>
              </a:extLst>
            </p:cNvPr>
            <p:cNvSpPr/>
            <p:nvPr/>
          </p:nvSpPr>
          <p:spPr>
            <a:xfrm>
              <a:off x="3104776" y="3766680"/>
              <a:ext cx="4318173" cy="889561"/>
            </a:xfrm>
            <a:custGeom>
              <a:avLst/>
              <a:gdLst/>
              <a:ahLst/>
              <a:cxnLst/>
              <a:rect l="l" t="t" r="r" b="b"/>
              <a:pathLst>
                <a:path w="38208" h="7871" extrusionOk="0">
                  <a:moveTo>
                    <a:pt x="19777" y="0"/>
                  </a:moveTo>
                  <a:cubicBezTo>
                    <a:pt x="9417" y="0"/>
                    <a:pt x="1" y="3549"/>
                    <a:pt x="1" y="4923"/>
                  </a:cubicBezTo>
                  <a:cubicBezTo>
                    <a:pt x="1" y="6297"/>
                    <a:pt x="9073" y="7871"/>
                    <a:pt x="19433" y="7871"/>
                  </a:cubicBezTo>
                  <a:cubicBezTo>
                    <a:pt x="29822" y="7871"/>
                    <a:pt x="38208" y="6755"/>
                    <a:pt x="38208" y="5381"/>
                  </a:cubicBezTo>
                  <a:cubicBezTo>
                    <a:pt x="38208" y="4007"/>
                    <a:pt x="30137" y="0"/>
                    <a:pt x="197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434;p62">
              <a:extLst>
                <a:ext uri="{FF2B5EF4-FFF2-40B4-BE49-F238E27FC236}">
                  <a16:creationId xmlns:a16="http://schemas.microsoft.com/office/drawing/2014/main" id="{F3BF4897-EE40-445F-B924-446CFF992923}"/>
                </a:ext>
              </a:extLst>
            </p:cNvPr>
            <p:cNvSpPr/>
            <p:nvPr/>
          </p:nvSpPr>
          <p:spPr>
            <a:xfrm>
              <a:off x="4990488" y="4465360"/>
              <a:ext cx="1410345" cy="799034"/>
            </a:xfrm>
            <a:custGeom>
              <a:avLst/>
              <a:gdLst/>
              <a:ahLst/>
              <a:cxnLst/>
              <a:rect l="l" t="t" r="r" b="b"/>
              <a:pathLst>
                <a:path w="12479" h="7070" extrusionOk="0">
                  <a:moveTo>
                    <a:pt x="5496" y="0"/>
                  </a:moveTo>
                  <a:cubicBezTo>
                    <a:pt x="2176" y="0"/>
                    <a:pt x="1" y="1059"/>
                    <a:pt x="1" y="2862"/>
                  </a:cubicBezTo>
                  <a:cubicBezTo>
                    <a:pt x="1" y="4665"/>
                    <a:pt x="2176" y="7069"/>
                    <a:pt x="6211" y="7069"/>
                  </a:cubicBezTo>
                  <a:cubicBezTo>
                    <a:pt x="9531" y="7069"/>
                    <a:pt x="12479" y="5152"/>
                    <a:pt x="12479" y="3349"/>
                  </a:cubicBezTo>
                  <a:cubicBezTo>
                    <a:pt x="12479" y="1546"/>
                    <a:pt x="8816" y="0"/>
                    <a:pt x="54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435;p62">
              <a:extLst>
                <a:ext uri="{FF2B5EF4-FFF2-40B4-BE49-F238E27FC236}">
                  <a16:creationId xmlns:a16="http://schemas.microsoft.com/office/drawing/2014/main" id="{7DF93ED9-3F84-472B-98F8-57EEAB7324CB}"/>
                </a:ext>
              </a:extLst>
            </p:cNvPr>
            <p:cNvSpPr/>
            <p:nvPr/>
          </p:nvSpPr>
          <p:spPr>
            <a:xfrm>
              <a:off x="6232560" y="3740799"/>
              <a:ext cx="2063700" cy="1170974"/>
            </a:xfrm>
            <a:custGeom>
              <a:avLst/>
              <a:gdLst/>
              <a:ahLst/>
              <a:cxnLst/>
              <a:rect l="l" t="t" r="r" b="b"/>
              <a:pathLst>
                <a:path w="18260" h="10361" extrusionOk="0">
                  <a:moveTo>
                    <a:pt x="8043" y="0"/>
                  </a:moveTo>
                  <a:cubicBezTo>
                    <a:pt x="3177" y="0"/>
                    <a:pt x="1" y="1574"/>
                    <a:pt x="1" y="4207"/>
                  </a:cubicBezTo>
                  <a:cubicBezTo>
                    <a:pt x="1" y="6840"/>
                    <a:pt x="3177" y="10361"/>
                    <a:pt x="9102" y="10361"/>
                  </a:cubicBezTo>
                  <a:cubicBezTo>
                    <a:pt x="13967" y="10361"/>
                    <a:pt x="18260" y="7556"/>
                    <a:pt x="18260" y="4923"/>
                  </a:cubicBezTo>
                  <a:cubicBezTo>
                    <a:pt x="18260" y="2290"/>
                    <a:pt x="12908" y="0"/>
                    <a:pt x="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436;p62">
              <a:extLst>
                <a:ext uri="{FF2B5EF4-FFF2-40B4-BE49-F238E27FC236}">
                  <a16:creationId xmlns:a16="http://schemas.microsoft.com/office/drawing/2014/main" id="{9CB149BA-2F35-4BC3-8318-83A8C1D26D6A}"/>
                </a:ext>
              </a:extLst>
            </p:cNvPr>
            <p:cNvSpPr/>
            <p:nvPr/>
          </p:nvSpPr>
          <p:spPr>
            <a:xfrm>
              <a:off x="2420450" y="2158880"/>
              <a:ext cx="4194871" cy="2209492"/>
            </a:xfrm>
            <a:custGeom>
              <a:avLst/>
              <a:gdLst/>
              <a:ahLst/>
              <a:cxnLst/>
              <a:rect l="l" t="t" r="r" b="b"/>
              <a:pathLst>
                <a:path w="37117" h="19550" extrusionOk="0">
                  <a:moveTo>
                    <a:pt x="29310" y="0"/>
                  </a:moveTo>
                  <a:cubicBezTo>
                    <a:pt x="29208" y="0"/>
                    <a:pt x="29152" y="3"/>
                    <a:pt x="29152" y="3"/>
                  </a:cubicBezTo>
                  <a:cubicBezTo>
                    <a:pt x="29152" y="3"/>
                    <a:pt x="20938" y="861"/>
                    <a:pt x="12753" y="2264"/>
                  </a:cubicBezTo>
                  <a:cubicBezTo>
                    <a:pt x="4539" y="3666"/>
                    <a:pt x="876" y="5068"/>
                    <a:pt x="332" y="10134"/>
                  </a:cubicBezTo>
                  <a:cubicBezTo>
                    <a:pt x="1" y="13394"/>
                    <a:pt x="1258" y="13975"/>
                    <a:pt x="2196" y="13975"/>
                  </a:cubicBezTo>
                  <a:cubicBezTo>
                    <a:pt x="2715" y="13975"/>
                    <a:pt x="3137" y="13797"/>
                    <a:pt x="3137" y="13797"/>
                  </a:cubicBezTo>
                  <a:lnTo>
                    <a:pt x="8031" y="19550"/>
                  </a:lnTo>
                  <a:cubicBezTo>
                    <a:pt x="11694" y="19034"/>
                    <a:pt x="30726" y="16087"/>
                    <a:pt x="34046" y="7873"/>
                  </a:cubicBezTo>
                  <a:cubicBezTo>
                    <a:pt x="37117" y="313"/>
                    <a:pt x="30437" y="0"/>
                    <a:pt x="29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437;p62">
              <a:extLst>
                <a:ext uri="{FF2B5EF4-FFF2-40B4-BE49-F238E27FC236}">
                  <a16:creationId xmlns:a16="http://schemas.microsoft.com/office/drawing/2014/main" id="{C4E835DD-F54C-4703-87F9-8445110F8012}"/>
                </a:ext>
              </a:extLst>
            </p:cNvPr>
            <p:cNvSpPr/>
            <p:nvPr/>
          </p:nvSpPr>
          <p:spPr>
            <a:xfrm>
              <a:off x="3218021" y="3048561"/>
              <a:ext cx="3050229" cy="1332815"/>
            </a:xfrm>
            <a:custGeom>
              <a:avLst/>
              <a:gdLst/>
              <a:ahLst/>
              <a:cxnLst/>
              <a:rect l="l" t="t" r="r" b="b"/>
              <a:pathLst>
                <a:path w="26989" h="11793" extrusionOk="0">
                  <a:moveTo>
                    <a:pt x="26989" y="1"/>
                  </a:moveTo>
                  <a:lnTo>
                    <a:pt x="26989" y="1"/>
                  </a:lnTo>
                  <a:cubicBezTo>
                    <a:pt x="9617" y="8100"/>
                    <a:pt x="974" y="8100"/>
                    <a:pt x="974" y="8100"/>
                  </a:cubicBezTo>
                  <a:lnTo>
                    <a:pt x="1" y="11792"/>
                  </a:lnTo>
                  <a:cubicBezTo>
                    <a:pt x="5810" y="11420"/>
                    <a:pt x="23669" y="8215"/>
                    <a:pt x="26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438;p62">
              <a:extLst>
                <a:ext uri="{FF2B5EF4-FFF2-40B4-BE49-F238E27FC236}">
                  <a16:creationId xmlns:a16="http://schemas.microsoft.com/office/drawing/2014/main" id="{A414B0BD-8549-48B8-8B53-54745ED0A116}"/>
                </a:ext>
              </a:extLst>
            </p:cNvPr>
            <p:cNvSpPr/>
            <p:nvPr/>
          </p:nvSpPr>
          <p:spPr>
            <a:xfrm>
              <a:off x="2755549" y="2796304"/>
              <a:ext cx="1025408" cy="1581793"/>
            </a:xfrm>
            <a:custGeom>
              <a:avLst/>
              <a:gdLst/>
              <a:ahLst/>
              <a:cxnLst/>
              <a:rect l="l" t="t" r="r" b="b"/>
              <a:pathLst>
                <a:path w="9073" h="13996" extrusionOk="0">
                  <a:moveTo>
                    <a:pt x="3291" y="1"/>
                  </a:moveTo>
                  <a:cubicBezTo>
                    <a:pt x="973" y="1"/>
                    <a:pt x="0" y="2490"/>
                    <a:pt x="0" y="6583"/>
                  </a:cubicBezTo>
                  <a:cubicBezTo>
                    <a:pt x="0" y="10676"/>
                    <a:pt x="1860" y="13995"/>
                    <a:pt x="4179" y="13995"/>
                  </a:cubicBezTo>
                  <a:cubicBezTo>
                    <a:pt x="6497" y="13995"/>
                    <a:pt x="9072" y="9559"/>
                    <a:pt x="9072" y="5438"/>
                  </a:cubicBezTo>
                  <a:cubicBezTo>
                    <a:pt x="9072" y="1346"/>
                    <a:pt x="5609" y="1"/>
                    <a:pt x="3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439;p62">
              <a:extLst>
                <a:ext uri="{FF2B5EF4-FFF2-40B4-BE49-F238E27FC236}">
                  <a16:creationId xmlns:a16="http://schemas.microsoft.com/office/drawing/2014/main" id="{B0E1F9DB-2D41-4C61-B706-8488E8DDF1E3}"/>
                </a:ext>
              </a:extLst>
            </p:cNvPr>
            <p:cNvSpPr/>
            <p:nvPr/>
          </p:nvSpPr>
          <p:spPr>
            <a:xfrm>
              <a:off x="2946324" y="3093882"/>
              <a:ext cx="640583" cy="989920"/>
            </a:xfrm>
            <a:custGeom>
              <a:avLst/>
              <a:gdLst/>
              <a:ahLst/>
              <a:cxnLst/>
              <a:rect l="l" t="t" r="r" b="b"/>
              <a:pathLst>
                <a:path w="5668" h="8759" extrusionOk="0">
                  <a:moveTo>
                    <a:pt x="2061" y="1"/>
                  </a:moveTo>
                  <a:cubicBezTo>
                    <a:pt x="630" y="1"/>
                    <a:pt x="1" y="1517"/>
                    <a:pt x="1" y="4093"/>
                  </a:cubicBezTo>
                  <a:cubicBezTo>
                    <a:pt x="1" y="6669"/>
                    <a:pt x="1174" y="8758"/>
                    <a:pt x="2634" y="8758"/>
                  </a:cubicBezTo>
                  <a:cubicBezTo>
                    <a:pt x="4065" y="8758"/>
                    <a:pt x="5667" y="5953"/>
                    <a:pt x="5667" y="3406"/>
                  </a:cubicBezTo>
                  <a:cubicBezTo>
                    <a:pt x="5667" y="831"/>
                    <a:pt x="3521" y="1"/>
                    <a:pt x="20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440;p62">
              <a:extLst>
                <a:ext uri="{FF2B5EF4-FFF2-40B4-BE49-F238E27FC236}">
                  <a16:creationId xmlns:a16="http://schemas.microsoft.com/office/drawing/2014/main" id="{133FEF83-8EBB-44B4-877A-26007B6AFAC3}"/>
                </a:ext>
              </a:extLst>
            </p:cNvPr>
            <p:cNvSpPr/>
            <p:nvPr/>
          </p:nvSpPr>
          <p:spPr>
            <a:xfrm>
              <a:off x="3198581" y="3135811"/>
              <a:ext cx="394770" cy="815082"/>
            </a:xfrm>
            <a:custGeom>
              <a:avLst/>
              <a:gdLst/>
              <a:ahLst/>
              <a:cxnLst/>
              <a:rect l="l" t="t" r="r" b="b"/>
              <a:pathLst>
                <a:path w="3493" h="7212" extrusionOk="0">
                  <a:moveTo>
                    <a:pt x="1313" y="1"/>
                  </a:moveTo>
                  <a:cubicBezTo>
                    <a:pt x="701" y="1"/>
                    <a:pt x="1" y="583"/>
                    <a:pt x="1" y="2549"/>
                  </a:cubicBezTo>
                  <a:cubicBezTo>
                    <a:pt x="1" y="4791"/>
                    <a:pt x="1288" y="7211"/>
                    <a:pt x="1966" y="7211"/>
                  </a:cubicBezTo>
                  <a:cubicBezTo>
                    <a:pt x="2059" y="7211"/>
                    <a:pt x="2140" y="7166"/>
                    <a:pt x="2205" y="7071"/>
                  </a:cubicBezTo>
                  <a:cubicBezTo>
                    <a:pt x="2977" y="5869"/>
                    <a:pt x="3407" y="4466"/>
                    <a:pt x="3435" y="3035"/>
                  </a:cubicBezTo>
                  <a:cubicBezTo>
                    <a:pt x="3492" y="1833"/>
                    <a:pt x="2891" y="746"/>
                    <a:pt x="1833" y="145"/>
                  </a:cubicBezTo>
                  <a:cubicBezTo>
                    <a:pt x="1684" y="57"/>
                    <a:pt x="1502" y="1"/>
                    <a:pt x="1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2441;p62">
              <a:extLst>
                <a:ext uri="{FF2B5EF4-FFF2-40B4-BE49-F238E27FC236}">
                  <a16:creationId xmlns:a16="http://schemas.microsoft.com/office/drawing/2014/main" id="{5672BEC2-4AFC-45BD-9ECE-4453E0B443E3}"/>
                </a:ext>
              </a:extLst>
            </p:cNvPr>
            <p:cNvSpPr/>
            <p:nvPr/>
          </p:nvSpPr>
          <p:spPr>
            <a:xfrm>
              <a:off x="3926420" y="2325808"/>
              <a:ext cx="1850209" cy="507788"/>
            </a:xfrm>
            <a:custGeom>
              <a:avLst/>
              <a:gdLst/>
              <a:ahLst/>
              <a:cxnLst/>
              <a:rect l="l" t="t" r="r" b="b"/>
              <a:pathLst>
                <a:path w="16371" h="4493" extrusionOk="0">
                  <a:moveTo>
                    <a:pt x="13754" y="1"/>
                  </a:moveTo>
                  <a:cubicBezTo>
                    <a:pt x="10025" y="1"/>
                    <a:pt x="2093" y="1181"/>
                    <a:pt x="1574" y="1473"/>
                  </a:cubicBezTo>
                  <a:cubicBezTo>
                    <a:pt x="0" y="2275"/>
                    <a:pt x="29" y="2933"/>
                    <a:pt x="802" y="3935"/>
                  </a:cubicBezTo>
                  <a:cubicBezTo>
                    <a:pt x="1130" y="4363"/>
                    <a:pt x="1796" y="4492"/>
                    <a:pt x="2506" y="4492"/>
                  </a:cubicBezTo>
                  <a:cubicBezTo>
                    <a:pt x="3407" y="4492"/>
                    <a:pt x="4376" y="4285"/>
                    <a:pt x="4808" y="4221"/>
                  </a:cubicBezTo>
                  <a:cubicBezTo>
                    <a:pt x="5924" y="4021"/>
                    <a:pt x="16370" y="1273"/>
                    <a:pt x="15626" y="300"/>
                  </a:cubicBezTo>
                  <a:cubicBezTo>
                    <a:pt x="15462" y="87"/>
                    <a:pt x="14761" y="1"/>
                    <a:pt x="13754" y="1"/>
                  </a:cubicBezTo>
                  <a:close/>
                </a:path>
              </a:pathLst>
            </a:custGeom>
            <a:solidFill>
              <a:srgbClr val="FFFFFF">
                <a:alpha val="5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442;p62">
              <a:extLst>
                <a:ext uri="{FF2B5EF4-FFF2-40B4-BE49-F238E27FC236}">
                  <a16:creationId xmlns:a16="http://schemas.microsoft.com/office/drawing/2014/main" id="{33B9D548-EAB6-4A71-A409-D0E3344A9F4F}"/>
                </a:ext>
              </a:extLst>
            </p:cNvPr>
            <p:cNvSpPr/>
            <p:nvPr/>
          </p:nvSpPr>
          <p:spPr>
            <a:xfrm>
              <a:off x="3936026" y="2757313"/>
              <a:ext cx="3099731" cy="1633668"/>
            </a:xfrm>
            <a:custGeom>
              <a:avLst/>
              <a:gdLst/>
              <a:ahLst/>
              <a:cxnLst/>
              <a:rect l="l" t="t" r="r" b="b"/>
              <a:pathLst>
                <a:path w="27427" h="14455" extrusionOk="0">
                  <a:moveTo>
                    <a:pt x="21656" y="1"/>
                  </a:moveTo>
                  <a:cubicBezTo>
                    <a:pt x="21589" y="1"/>
                    <a:pt x="21551" y="2"/>
                    <a:pt x="21551" y="2"/>
                  </a:cubicBezTo>
                  <a:cubicBezTo>
                    <a:pt x="21551" y="2"/>
                    <a:pt x="15484" y="632"/>
                    <a:pt x="9417" y="1662"/>
                  </a:cubicBezTo>
                  <a:cubicBezTo>
                    <a:pt x="3350" y="2692"/>
                    <a:pt x="631" y="3723"/>
                    <a:pt x="259" y="7472"/>
                  </a:cubicBezTo>
                  <a:cubicBezTo>
                    <a:pt x="0" y="9891"/>
                    <a:pt x="933" y="10320"/>
                    <a:pt x="1628" y="10320"/>
                  </a:cubicBezTo>
                  <a:cubicBezTo>
                    <a:pt x="2010" y="10320"/>
                    <a:pt x="2319" y="10191"/>
                    <a:pt x="2319" y="10191"/>
                  </a:cubicBezTo>
                  <a:lnTo>
                    <a:pt x="5925" y="14455"/>
                  </a:lnTo>
                  <a:cubicBezTo>
                    <a:pt x="8644" y="14054"/>
                    <a:pt x="22725" y="11879"/>
                    <a:pt x="25157" y="5812"/>
                  </a:cubicBezTo>
                  <a:cubicBezTo>
                    <a:pt x="27426" y="219"/>
                    <a:pt x="22449" y="1"/>
                    <a:pt x="21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443;p62">
              <a:extLst>
                <a:ext uri="{FF2B5EF4-FFF2-40B4-BE49-F238E27FC236}">
                  <a16:creationId xmlns:a16="http://schemas.microsoft.com/office/drawing/2014/main" id="{577903A7-A62A-428F-A70A-09178B8A4C60}"/>
                </a:ext>
              </a:extLst>
            </p:cNvPr>
            <p:cNvSpPr/>
            <p:nvPr/>
          </p:nvSpPr>
          <p:spPr>
            <a:xfrm>
              <a:off x="4524739" y="3414063"/>
              <a:ext cx="2254586" cy="983478"/>
            </a:xfrm>
            <a:custGeom>
              <a:avLst/>
              <a:gdLst/>
              <a:ahLst/>
              <a:cxnLst/>
              <a:rect l="l" t="t" r="r" b="b"/>
              <a:pathLst>
                <a:path w="19949" h="8702" extrusionOk="0">
                  <a:moveTo>
                    <a:pt x="19948" y="1"/>
                  </a:moveTo>
                  <a:lnTo>
                    <a:pt x="19948" y="1"/>
                  </a:lnTo>
                  <a:cubicBezTo>
                    <a:pt x="7127" y="5982"/>
                    <a:pt x="716" y="5982"/>
                    <a:pt x="716" y="5982"/>
                  </a:cubicBezTo>
                  <a:lnTo>
                    <a:pt x="1" y="8701"/>
                  </a:lnTo>
                  <a:cubicBezTo>
                    <a:pt x="4265" y="8501"/>
                    <a:pt x="17487" y="6068"/>
                    <a:pt x="19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444;p62">
              <a:extLst>
                <a:ext uri="{FF2B5EF4-FFF2-40B4-BE49-F238E27FC236}">
                  <a16:creationId xmlns:a16="http://schemas.microsoft.com/office/drawing/2014/main" id="{FF367189-C467-47C2-984E-8BFDD94524AD}"/>
                </a:ext>
              </a:extLst>
            </p:cNvPr>
            <p:cNvSpPr/>
            <p:nvPr/>
          </p:nvSpPr>
          <p:spPr>
            <a:xfrm>
              <a:off x="4185119" y="3226452"/>
              <a:ext cx="753827" cy="1171087"/>
            </a:xfrm>
            <a:custGeom>
              <a:avLst/>
              <a:gdLst/>
              <a:ahLst/>
              <a:cxnLst/>
              <a:rect l="l" t="t" r="r" b="b"/>
              <a:pathLst>
                <a:path w="6670" h="10362" extrusionOk="0">
                  <a:moveTo>
                    <a:pt x="2433" y="1"/>
                  </a:moveTo>
                  <a:cubicBezTo>
                    <a:pt x="716" y="1"/>
                    <a:pt x="1" y="1833"/>
                    <a:pt x="1" y="4866"/>
                  </a:cubicBezTo>
                  <a:cubicBezTo>
                    <a:pt x="1" y="7900"/>
                    <a:pt x="1403" y="10361"/>
                    <a:pt x="3092" y="10361"/>
                  </a:cubicBezTo>
                  <a:cubicBezTo>
                    <a:pt x="4809" y="10361"/>
                    <a:pt x="6669" y="7070"/>
                    <a:pt x="6669" y="4036"/>
                  </a:cubicBezTo>
                  <a:cubicBezTo>
                    <a:pt x="6669" y="1003"/>
                    <a:pt x="4151" y="1"/>
                    <a:pt x="2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445;p62">
              <a:extLst>
                <a:ext uri="{FF2B5EF4-FFF2-40B4-BE49-F238E27FC236}">
                  <a16:creationId xmlns:a16="http://schemas.microsoft.com/office/drawing/2014/main" id="{D5FEE15F-7321-473E-A2D0-D357E625CBDD}"/>
                </a:ext>
              </a:extLst>
            </p:cNvPr>
            <p:cNvSpPr/>
            <p:nvPr/>
          </p:nvSpPr>
          <p:spPr>
            <a:xfrm>
              <a:off x="4324244" y="3446499"/>
              <a:ext cx="475578" cy="727833"/>
            </a:xfrm>
            <a:custGeom>
              <a:avLst/>
              <a:gdLst/>
              <a:ahLst/>
              <a:cxnLst/>
              <a:rect l="l" t="t" r="r" b="b"/>
              <a:pathLst>
                <a:path w="4208" h="6440" extrusionOk="0">
                  <a:moveTo>
                    <a:pt x="1517" y="0"/>
                  </a:moveTo>
                  <a:cubicBezTo>
                    <a:pt x="458" y="0"/>
                    <a:pt x="0" y="1116"/>
                    <a:pt x="0" y="3034"/>
                  </a:cubicBezTo>
                  <a:cubicBezTo>
                    <a:pt x="0" y="4923"/>
                    <a:pt x="888" y="6439"/>
                    <a:pt x="1947" y="6439"/>
                  </a:cubicBezTo>
                  <a:cubicBezTo>
                    <a:pt x="3005" y="6439"/>
                    <a:pt x="4207" y="4407"/>
                    <a:pt x="4207" y="2519"/>
                  </a:cubicBezTo>
                  <a:cubicBezTo>
                    <a:pt x="4207" y="630"/>
                    <a:pt x="2605" y="0"/>
                    <a:pt x="1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446;p62">
              <a:extLst>
                <a:ext uri="{FF2B5EF4-FFF2-40B4-BE49-F238E27FC236}">
                  <a16:creationId xmlns:a16="http://schemas.microsoft.com/office/drawing/2014/main" id="{D139B28F-934F-4C22-9C14-89723240F218}"/>
                </a:ext>
              </a:extLst>
            </p:cNvPr>
            <p:cNvSpPr/>
            <p:nvPr/>
          </p:nvSpPr>
          <p:spPr>
            <a:xfrm>
              <a:off x="4511855" y="3478935"/>
              <a:ext cx="291246" cy="600688"/>
            </a:xfrm>
            <a:custGeom>
              <a:avLst/>
              <a:gdLst/>
              <a:ahLst/>
              <a:cxnLst/>
              <a:rect l="l" t="t" r="r" b="b"/>
              <a:pathLst>
                <a:path w="2577" h="5315" extrusionOk="0">
                  <a:moveTo>
                    <a:pt x="967" y="0"/>
                  </a:moveTo>
                  <a:cubicBezTo>
                    <a:pt x="509" y="0"/>
                    <a:pt x="0" y="429"/>
                    <a:pt x="0" y="1860"/>
                  </a:cubicBezTo>
                  <a:cubicBezTo>
                    <a:pt x="0" y="3521"/>
                    <a:pt x="952" y="5314"/>
                    <a:pt x="1454" y="5314"/>
                  </a:cubicBezTo>
                  <a:cubicBezTo>
                    <a:pt x="1523" y="5314"/>
                    <a:pt x="1583" y="5280"/>
                    <a:pt x="1632" y="5208"/>
                  </a:cubicBezTo>
                  <a:cubicBezTo>
                    <a:pt x="2204" y="4321"/>
                    <a:pt x="2519" y="3290"/>
                    <a:pt x="2547" y="2232"/>
                  </a:cubicBezTo>
                  <a:cubicBezTo>
                    <a:pt x="2576" y="1344"/>
                    <a:pt x="2118" y="543"/>
                    <a:pt x="1374" y="114"/>
                  </a:cubicBezTo>
                  <a:cubicBezTo>
                    <a:pt x="1256" y="44"/>
                    <a:pt x="1114" y="0"/>
                    <a:pt x="9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447;p62">
              <a:extLst>
                <a:ext uri="{FF2B5EF4-FFF2-40B4-BE49-F238E27FC236}">
                  <a16:creationId xmlns:a16="http://schemas.microsoft.com/office/drawing/2014/main" id="{C39AB9C0-1C9F-462E-91FC-047C35FC6BC1}"/>
                </a:ext>
              </a:extLst>
            </p:cNvPr>
            <p:cNvSpPr/>
            <p:nvPr/>
          </p:nvSpPr>
          <p:spPr>
            <a:xfrm>
              <a:off x="5029366" y="2951478"/>
              <a:ext cx="1410345" cy="438395"/>
            </a:xfrm>
            <a:custGeom>
              <a:avLst/>
              <a:gdLst/>
              <a:ahLst/>
              <a:cxnLst/>
              <a:rect l="l" t="t" r="r" b="b"/>
              <a:pathLst>
                <a:path w="12479" h="3879" extrusionOk="0">
                  <a:moveTo>
                    <a:pt x="9594" y="1"/>
                  </a:moveTo>
                  <a:cubicBezTo>
                    <a:pt x="6715" y="1"/>
                    <a:pt x="1964" y="698"/>
                    <a:pt x="1489" y="946"/>
                  </a:cubicBezTo>
                  <a:cubicBezTo>
                    <a:pt x="0" y="1719"/>
                    <a:pt x="0" y="2377"/>
                    <a:pt x="744" y="3321"/>
                  </a:cubicBezTo>
                  <a:cubicBezTo>
                    <a:pt x="1072" y="3750"/>
                    <a:pt x="1723" y="3879"/>
                    <a:pt x="2411" y="3879"/>
                  </a:cubicBezTo>
                  <a:cubicBezTo>
                    <a:pt x="3285" y="3879"/>
                    <a:pt x="4221" y="3671"/>
                    <a:pt x="4637" y="3607"/>
                  </a:cubicBezTo>
                  <a:cubicBezTo>
                    <a:pt x="5724" y="3436"/>
                    <a:pt x="12478" y="1318"/>
                    <a:pt x="11734" y="373"/>
                  </a:cubicBezTo>
                  <a:cubicBezTo>
                    <a:pt x="11528" y="104"/>
                    <a:pt x="10699" y="1"/>
                    <a:pt x="9594" y="1"/>
                  </a:cubicBezTo>
                  <a:close/>
                </a:path>
              </a:pathLst>
            </a:custGeom>
            <a:solidFill>
              <a:srgbClr val="FFFFFF">
                <a:alpha val="5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448;p62">
              <a:extLst>
                <a:ext uri="{FF2B5EF4-FFF2-40B4-BE49-F238E27FC236}">
                  <a16:creationId xmlns:a16="http://schemas.microsoft.com/office/drawing/2014/main" id="{28764A5F-C31D-4B35-B7C1-49CD202CA644}"/>
                </a:ext>
              </a:extLst>
            </p:cNvPr>
            <p:cNvSpPr/>
            <p:nvPr/>
          </p:nvSpPr>
          <p:spPr>
            <a:xfrm>
              <a:off x="6032065" y="3663155"/>
              <a:ext cx="1821051" cy="1031963"/>
            </a:xfrm>
            <a:custGeom>
              <a:avLst/>
              <a:gdLst/>
              <a:ahLst/>
              <a:cxnLst/>
              <a:rect l="l" t="t" r="r" b="b"/>
              <a:pathLst>
                <a:path w="16113" h="9131" extrusionOk="0">
                  <a:moveTo>
                    <a:pt x="7098" y="1"/>
                  </a:moveTo>
                  <a:cubicBezTo>
                    <a:pt x="2805" y="1"/>
                    <a:pt x="0" y="1374"/>
                    <a:pt x="0" y="3692"/>
                  </a:cubicBezTo>
                  <a:cubicBezTo>
                    <a:pt x="0" y="6039"/>
                    <a:pt x="2805" y="9130"/>
                    <a:pt x="8014" y="9130"/>
                  </a:cubicBezTo>
                  <a:cubicBezTo>
                    <a:pt x="12307" y="9130"/>
                    <a:pt x="16113" y="6669"/>
                    <a:pt x="16113" y="4322"/>
                  </a:cubicBezTo>
                  <a:cubicBezTo>
                    <a:pt x="16113" y="2004"/>
                    <a:pt x="11391" y="1"/>
                    <a:pt x="70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449;p62">
              <a:extLst>
                <a:ext uri="{FF2B5EF4-FFF2-40B4-BE49-F238E27FC236}">
                  <a16:creationId xmlns:a16="http://schemas.microsoft.com/office/drawing/2014/main" id="{D9B10559-B96B-4DCD-A86D-74517AF44E64}"/>
                </a:ext>
              </a:extLst>
            </p:cNvPr>
            <p:cNvSpPr/>
            <p:nvPr/>
          </p:nvSpPr>
          <p:spPr>
            <a:xfrm>
              <a:off x="6523695" y="3828162"/>
              <a:ext cx="973646" cy="508353"/>
            </a:xfrm>
            <a:custGeom>
              <a:avLst/>
              <a:gdLst/>
              <a:ahLst/>
              <a:cxnLst/>
              <a:rect l="l" t="t" r="r" b="b"/>
              <a:pathLst>
                <a:path w="8615" h="4498" extrusionOk="0">
                  <a:moveTo>
                    <a:pt x="4179" y="0"/>
                  </a:moveTo>
                  <a:cubicBezTo>
                    <a:pt x="1718" y="0"/>
                    <a:pt x="0" y="258"/>
                    <a:pt x="0" y="1403"/>
                  </a:cubicBezTo>
                  <a:cubicBezTo>
                    <a:pt x="0" y="2489"/>
                    <a:pt x="1628" y="4498"/>
                    <a:pt x="4487" y="4498"/>
                  </a:cubicBezTo>
                  <a:cubicBezTo>
                    <a:pt x="4564" y="4498"/>
                    <a:pt x="4643" y="4496"/>
                    <a:pt x="4723" y="4493"/>
                  </a:cubicBezTo>
                  <a:cubicBezTo>
                    <a:pt x="8271" y="4350"/>
                    <a:pt x="8615" y="2433"/>
                    <a:pt x="8615" y="1288"/>
                  </a:cubicBezTo>
                  <a:cubicBezTo>
                    <a:pt x="8615" y="143"/>
                    <a:pt x="6640" y="0"/>
                    <a:pt x="4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450;p62">
              <a:extLst>
                <a:ext uri="{FF2B5EF4-FFF2-40B4-BE49-F238E27FC236}">
                  <a16:creationId xmlns:a16="http://schemas.microsoft.com/office/drawing/2014/main" id="{E22A25D5-D048-41AE-9CC2-B08F8B0AA0E8}"/>
                </a:ext>
              </a:extLst>
            </p:cNvPr>
            <p:cNvSpPr/>
            <p:nvPr/>
          </p:nvSpPr>
          <p:spPr>
            <a:xfrm>
              <a:off x="6491372" y="3744076"/>
              <a:ext cx="983365" cy="368776"/>
            </a:xfrm>
            <a:custGeom>
              <a:avLst/>
              <a:gdLst/>
              <a:ahLst/>
              <a:cxnLst/>
              <a:rect l="l" t="t" r="r" b="b"/>
              <a:pathLst>
                <a:path w="8701" h="3263" extrusionOk="0">
                  <a:moveTo>
                    <a:pt x="3835" y="0"/>
                  </a:moveTo>
                  <a:cubicBezTo>
                    <a:pt x="1517" y="0"/>
                    <a:pt x="0" y="487"/>
                    <a:pt x="0" y="1317"/>
                  </a:cubicBezTo>
                  <a:cubicBezTo>
                    <a:pt x="0" y="2147"/>
                    <a:pt x="1517" y="3263"/>
                    <a:pt x="4322" y="3263"/>
                  </a:cubicBezTo>
                  <a:cubicBezTo>
                    <a:pt x="6640" y="3263"/>
                    <a:pt x="8701" y="2375"/>
                    <a:pt x="8701" y="1545"/>
                  </a:cubicBezTo>
                  <a:cubicBezTo>
                    <a:pt x="8701" y="716"/>
                    <a:pt x="6153" y="0"/>
                    <a:pt x="3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451;p62">
              <a:extLst>
                <a:ext uri="{FF2B5EF4-FFF2-40B4-BE49-F238E27FC236}">
                  <a16:creationId xmlns:a16="http://schemas.microsoft.com/office/drawing/2014/main" id="{8100B19E-38B9-4491-947E-DFA95F7B2CA7}"/>
                </a:ext>
              </a:extLst>
            </p:cNvPr>
            <p:cNvSpPr/>
            <p:nvPr/>
          </p:nvSpPr>
          <p:spPr>
            <a:xfrm>
              <a:off x="6523695" y="3896086"/>
              <a:ext cx="915442" cy="216994"/>
            </a:xfrm>
            <a:custGeom>
              <a:avLst/>
              <a:gdLst/>
              <a:ahLst/>
              <a:cxnLst/>
              <a:rect l="l" t="t" r="r" b="b"/>
              <a:pathLst>
                <a:path w="8100" h="1920" extrusionOk="0">
                  <a:moveTo>
                    <a:pt x="3606" y="0"/>
                  </a:moveTo>
                  <a:cubicBezTo>
                    <a:pt x="1260" y="0"/>
                    <a:pt x="0" y="744"/>
                    <a:pt x="544" y="1116"/>
                  </a:cubicBezTo>
                  <a:cubicBezTo>
                    <a:pt x="1288" y="1546"/>
                    <a:pt x="2462" y="1918"/>
                    <a:pt x="4036" y="1918"/>
                  </a:cubicBezTo>
                  <a:cubicBezTo>
                    <a:pt x="4092" y="1919"/>
                    <a:pt x="4148" y="1920"/>
                    <a:pt x="4204" y="1920"/>
                  </a:cubicBezTo>
                  <a:cubicBezTo>
                    <a:pt x="5379" y="1920"/>
                    <a:pt x="6548" y="1635"/>
                    <a:pt x="7613" y="1116"/>
                  </a:cubicBezTo>
                  <a:cubicBezTo>
                    <a:pt x="8100" y="830"/>
                    <a:pt x="5925" y="0"/>
                    <a:pt x="3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452;p62">
              <a:extLst>
                <a:ext uri="{FF2B5EF4-FFF2-40B4-BE49-F238E27FC236}">
                  <a16:creationId xmlns:a16="http://schemas.microsoft.com/office/drawing/2014/main" id="{F9EEE354-C73B-4F38-BFCF-4FA188D33247}"/>
                </a:ext>
              </a:extLst>
            </p:cNvPr>
            <p:cNvSpPr/>
            <p:nvPr/>
          </p:nvSpPr>
          <p:spPr>
            <a:xfrm>
              <a:off x="6892474" y="3653436"/>
              <a:ext cx="194164" cy="359170"/>
            </a:xfrm>
            <a:custGeom>
              <a:avLst/>
              <a:gdLst/>
              <a:ahLst/>
              <a:cxnLst/>
              <a:rect l="l" t="t" r="r" b="b"/>
              <a:pathLst>
                <a:path w="1718" h="3178" extrusionOk="0">
                  <a:moveTo>
                    <a:pt x="887" y="1"/>
                  </a:moveTo>
                  <a:cubicBezTo>
                    <a:pt x="429" y="1"/>
                    <a:pt x="0" y="1832"/>
                    <a:pt x="0" y="2548"/>
                  </a:cubicBezTo>
                  <a:cubicBezTo>
                    <a:pt x="0" y="2891"/>
                    <a:pt x="372" y="3177"/>
                    <a:pt x="859" y="3177"/>
                  </a:cubicBezTo>
                  <a:cubicBezTo>
                    <a:pt x="1345" y="3177"/>
                    <a:pt x="1717" y="2920"/>
                    <a:pt x="1717" y="2576"/>
                  </a:cubicBezTo>
                  <a:cubicBezTo>
                    <a:pt x="1717" y="1546"/>
                    <a:pt x="1374" y="1"/>
                    <a:pt x="887" y="1"/>
                  </a:cubicBezTo>
                  <a:close/>
                </a:path>
              </a:pathLst>
            </a:custGeom>
            <a:solidFill>
              <a:srgbClr val="FFD8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453;p62">
              <a:extLst>
                <a:ext uri="{FF2B5EF4-FFF2-40B4-BE49-F238E27FC236}">
                  <a16:creationId xmlns:a16="http://schemas.microsoft.com/office/drawing/2014/main" id="{1E6E2F97-F507-4EF2-8052-3C6E5019A1D3}"/>
                </a:ext>
              </a:extLst>
            </p:cNvPr>
            <p:cNvSpPr/>
            <p:nvPr/>
          </p:nvSpPr>
          <p:spPr>
            <a:xfrm>
              <a:off x="6944123" y="3847488"/>
              <a:ext cx="81034" cy="142515"/>
            </a:xfrm>
            <a:custGeom>
              <a:avLst/>
              <a:gdLst/>
              <a:ahLst/>
              <a:cxnLst/>
              <a:rect l="l" t="t" r="r" b="b"/>
              <a:pathLst>
                <a:path w="717" h="1261" extrusionOk="0">
                  <a:moveTo>
                    <a:pt x="373" y="1"/>
                  </a:moveTo>
                  <a:cubicBezTo>
                    <a:pt x="173" y="1"/>
                    <a:pt x="1" y="745"/>
                    <a:pt x="1" y="1003"/>
                  </a:cubicBezTo>
                  <a:cubicBezTo>
                    <a:pt x="30" y="1146"/>
                    <a:pt x="173" y="1260"/>
                    <a:pt x="373" y="1260"/>
                  </a:cubicBezTo>
                  <a:cubicBezTo>
                    <a:pt x="573" y="1260"/>
                    <a:pt x="716" y="1146"/>
                    <a:pt x="716" y="1031"/>
                  </a:cubicBezTo>
                  <a:cubicBezTo>
                    <a:pt x="716" y="602"/>
                    <a:pt x="545" y="1"/>
                    <a:pt x="373" y="1"/>
                  </a:cubicBezTo>
                  <a:close/>
                </a:path>
              </a:pathLst>
            </a:custGeom>
            <a:solidFill>
              <a:srgbClr val="F29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454;p62">
              <a:extLst>
                <a:ext uri="{FF2B5EF4-FFF2-40B4-BE49-F238E27FC236}">
                  <a16:creationId xmlns:a16="http://schemas.microsoft.com/office/drawing/2014/main" id="{9007EE5E-C790-44A3-85E6-EFB4D7F4A3F7}"/>
                </a:ext>
              </a:extLst>
            </p:cNvPr>
            <p:cNvSpPr/>
            <p:nvPr/>
          </p:nvSpPr>
          <p:spPr>
            <a:xfrm>
              <a:off x="6471932" y="3019515"/>
              <a:ext cx="1041569" cy="1031963"/>
            </a:xfrm>
            <a:custGeom>
              <a:avLst/>
              <a:gdLst/>
              <a:ahLst/>
              <a:cxnLst/>
              <a:rect l="l" t="t" r="r" b="b"/>
              <a:pathLst>
                <a:path w="9216" h="9131" extrusionOk="0">
                  <a:moveTo>
                    <a:pt x="4179" y="0"/>
                  </a:moveTo>
                  <a:cubicBezTo>
                    <a:pt x="1632" y="0"/>
                    <a:pt x="29" y="2004"/>
                    <a:pt x="29" y="4522"/>
                  </a:cubicBezTo>
                  <a:cubicBezTo>
                    <a:pt x="1" y="7069"/>
                    <a:pt x="2061" y="9130"/>
                    <a:pt x="4580" y="9130"/>
                  </a:cubicBezTo>
                  <a:cubicBezTo>
                    <a:pt x="4597" y="9130"/>
                    <a:pt x="4615" y="9130"/>
                    <a:pt x="4632" y="9130"/>
                  </a:cubicBezTo>
                  <a:cubicBezTo>
                    <a:pt x="7155" y="9130"/>
                    <a:pt x="9187" y="7081"/>
                    <a:pt x="9187" y="4579"/>
                  </a:cubicBezTo>
                  <a:cubicBezTo>
                    <a:pt x="9216" y="2032"/>
                    <a:pt x="6697" y="29"/>
                    <a:pt x="41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455;p62">
              <a:extLst>
                <a:ext uri="{FF2B5EF4-FFF2-40B4-BE49-F238E27FC236}">
                  <a16:creationId xmlns:a16="http://schemas.microsoft.com/office/drawing/2014/main" id="{53AB24F1-1937-46B0-8AE2-225E03D77F54}"/>
                </a:ext>
              </a:extLst>
            </p:cNvPr>
            <p:cNvSpPr/>
            <p:nvPr/>
          </p:nvSpPr>
          <p:spPr>
            <a:xfrm>
              <a:off x="4705907" y="4371555"/>
              <a:ext cx="1407068" cy="795756"/>
            </a:xfrm>
            <a:custGeom>
              <a:avLst/>
              <a:gdLst/>
              <a:ahLst/>
              <a:cxnLst/>
              <a:rect l="l" t="t" r="r" b="b"/>
              <a:pathLst>
                <a:path w="12450" h="7041" extrusionOk="0">
                  <a:moveTo>
                    <a:pt x="5467" y="0"/>
                  </a:moveTo>
                  <a:cubicBezTo>
                    <a:pt x="2147" y="0"/>
                    <a:pt x="0" y="1059"/>
                    <a:pt x="0" y="2862"/>
                  </a:cubicBezTo>
                  <a:cubicBezTo>
                    <a:pt x="0" y="4637"/>
                    <a:pt x="2147" y="7041"/>
                    <a:pt x="6182" y="7041"/>
                  </a:cubicBezTo>
                  <a:cubicBezTo>
                    <a:pt x="9531" y="7041"/>
                    <a:pt x="12450" y="5123"/>
                    <a:pt x="12450" y="3349"/>
                  </a:cubicBezTo>
                  <a:cubicBezTo>
                    <a:pt x="12450" y="1546"/>
                    <a:pt x="8787" y="0"/>
                    <a:pt x="54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456;p62">
              <a:extLst>
                <a:ext uri="{FF2B5EF4-FFF2-40B4-BE49-F238E27FC236}">
                  <a16:creationId xmlns:a16="http://schemas.microsoft.com/office/drawing/2014/main" id="{AB26B5C5-FF71-4089-ADB9-0DA5D0E0E70B}"/>
                </a:ext>
              </a:extLst>
            </p:cNvPr>
            <p:cNvSpPr/>
            <p:nvPr/>
          </p:nvSpPr>
          <p:spPr>
            <a:xfrm>
              <a:off x="5084293" y="4500848"/>
              <a:ext cx="753827" cy="391945"/>
            </a:xfrm>
            <a:custGeom>
              <a:avLst/>
              <a:gdLst/>
              <a:ahLst/>
              <a:cxnLst/>
              <a:rect l="l" t="t" r="r" b="b"/>
              <a:pathLst>
                <a:path w="6670" h="3468" extrusionOk="0">
                  <a:moveTo>
                    <a:pt x="3235" y="1"/>
                  </a:moveTo>
                  <a:cubicBezTo>
                    <a:pt x="1346" y="1"/>
                    <a:pt x="1" y="173"/>
                    <a:pt x="1" y="1060"/>
                  </a:cubicBezTo>
                  <a:cubicBezTo>
                    <a:pt x="1" y="1924"/>
                    <a:pt x="1277" y="3467"/>
                    <a:pt x="3486" y="3467"/>
                  </a:cubicBezTo>
                  <a:cubicBezTo>
                    <a:pt x="3545" y="3467"/>
                    <a:pt x="3604" y="3466"/>
                    <a:pt x="3664" y="3464"/>
                  </a:cubicBezTo>
                  <a:cubicBezTo>
                    <a:pt x="6383" y="3349"/>
                    <a:pt x="6669" y="1833"/>
                    <a:pt x="6669" y="974"/>
                  </a:cubicBezTo>
                  <a:cubicBezTo>
                    <a:pt x="6669" y="87"/>
                    <a:pt x="5152" y="1"/>
                    <a:pt x="32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457;p62">
              <a:extLst>
                <a:ext uri="{FF2B5EF4-FFF2-40B4-BE49-F238E27FC236}">
                  <a16:creationId xmlns:a16="http://schemas.microsoft.com/office/drawing/2014/main" id="{1E76BC2E-12D0-44B4-A877-89EDA6608AF7}"/>
                </a:ext>
              </a:extLst>
            </p:cNvPr>
            <p:cNvSpPr/>
            <p:nvPr/>
          </p:nvSpPr>
          <p:spPr>
            <a:xfrm>
              <a:off x="5061689" y="4432924"/>
              <a:ext cx="760269" cy="284804"/>
            </a:xfrm>
            <a:custGeom>
              <a:avLst/>
              <a:gdLst/>
              <a:ahLst/>
              <a:cxnLst/>
              <a:rect l="l" t="t" r="r" b="b"/>
              <a:pathLst>
                <a:path w="6727" h="2520" extrusionOk="0">
                  <a:moveTo>
                    <a:pt x="2948" y="1"/>
                  </a:moveTo>
                  <a:cubicBezTo>
                    <a:pt x="1174" y="1"/>
                    <a:pt x="1" y="373"/>
                    <a:pt x="1" y="1031"/>
                  </a:cubicBezTo>
                  <a:cubicBezTo>
                    <a:pt x="1" y="1661"/>
                    <a:pt x="1145" y="2519"/>
                    <a:pt x="3349" y="2519"/>
                  </a:cubicBezTo>
                  <a:cubicBezTo>
                    <a:pt x="5123" y="2519"/>
                    <a:pt x="6726" y="1833"/>
                    <a:pt x="6726" y="1203"/>
                  </a:cubicBezTo>
                  <a:cubicBezTo>
                    <a:pt x="6726" y="545"/>
                    <a:pt x="4751" y="1"/>
                    <a:pt x="2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458;p62">
              <a:extLst>
                <a:ext uri="{FF2B5EF4-FFF2-40B4-BE49-F238E27FC236}">
                  <a16:creationId xmlns:a16="http://schemas.microsoft.com/office/drawing/2014/main" id="{FC228828-6418-42FC-A949-14C98952D95E}"/>
                </a:ext>
              </a:extLst>
            </p:cNvPr>
            <p:cNvSpPr/>
            <p:nvPr/>
          </p:nvSpPr>
          <p:spPr>
            <a:xfrm>
              <a:off x="5084293" y="4552610"/>
              <a:ext cx="708507" cy="165458"/>
            </a:xfrm>
            <a:custGeom>
              <a:avLst/>
              <a:gdLst/>
              <a:ahLst/>
              <a:cxnLst/>
              <a:rect l="l" t="t" r="r" b="b"/>
              <a:pathLst>
                <a:path w="6269" h="1464" extrusionOk="0">
                  <a:moveTo>
                    <a:pt x="2806" y="1"/>
                  </a:moveTo>
                  <a:cubicBezTo>
                    <a:pt x="1003" y="1"/>
                    <a:pt x="1" y="573"/>
                    <a:pt x="459" y="831"/>
                  </a:cubicBezTo>
                  <a:cubicBezTo>
                    <a:pt x="1210" y="1260"/>
                    <a:pt x="2088" y="1463"/>
                    <a:pt x="2973" y="1463"/>
                  </a:cubicBezTo>
                  <a:cubicBezTo>
                    <a:pt x="3031" y="1463"/>
                    <a:pt x="3090" y="1462"/>
                    <a:pt x="3149" y="1460"/>
                  </a:cubicBezTo>
                  <a:cubicBezTo>
                    <a:pt x="3202" y="1462"/>
                    <a:pt x="3255" y="1463"/>
                    <a:pt x="3308" y="1463"/>
                  </a:cubicBezTo>
                  <a:cubicBezTo>
                    <a:pt x="4199" y="1463"/>
                    <a:pt x="5086" y="1238"/>
                    <a:pt x="5896" y="859"/>
                  </a:cubicBezTo>
                  <a:cubicBezTo>
                    <a:pt x="6269" y="630"/>
                    <a:pt x="4609" y="1"/>
                    <a:pt x="28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459;p62">
              <a:extLst>
                <a:ext uri="{FF2B5EF4-FFF2-40B4-BE49-F238E27FC236}">
                  <a16:creationId xmlns:a16="http://schemas.microsoft.com/office/drawing/2014/main" id="{9494156E-F7F9-4726-A246-ABF3B1C858E9}"/>
                </a:ext>
              </a:extLst>
            </p:cNvPr>
            <p:cNvSpPr/>
            <p:nvPr/>
          </p:nvSpPr>
          <p:spPr>
            <a:xfrm>
              <a:off x="5368986" y="4361835"/>
              <a:ext cx="152122" cy="278249"/>
            </a:xfrm>
            <a:custGeom>
              <a:avLst/>
              <a:gdLst/>
              <a:ahLst/>
              <a:cxnLst/>
              <a:rect l="l" t="t" r="r" b="b"/>
              <a:pathLst>
                <a:path w="1346" h="2462" extrusionOk="0">
                  <a:moveTo>
                    <a:pt x="716" y="0"/>
                  </a:moveTo>
                  <a:cubicBezTo>
                    <a:pt x="344" y="0"/>
                    <a:pt x="0" y="1431"/>
                    <a:pt x="0" y="2004"/>
                  </a:cubicBezTo>
                  <a:cubicBezTo>
                    <a:pt x="0" y="2261"/>
                    <a:pt x="287" y="2462"/>
                    <a:pt x="659" y="2462"/>
                  </a:cubicBezTo>
                  <a:cubicBezTo>
                    <a:pt x="1031" y="2462"/>
                    <a:pt x="1346" y="2261"/>
                    <a:pt x="1346" y="2004"/>
                  </a:cubicBezTo>
                  <a:cubicBezTo>
                    <a:pt x="1346" y="1202"/>
                    <a:pt x="1088" y="0"/>
                    <a:pt x="716" y="0"/>
                  </a:cubicBezTo>
                  <a:close/>
                </a:path>
              </a:pathLst>
            </a:custGeom>
            <a:solidFill>
              <a:srgbClr val="FFD8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460;p62">
              <a:extLst>
                <a:ext uri="{FF2B5EF4-FFF2-40B4-BE49-F238E27FC236}">
                  <a16:creationId xmlns:a16="http://schemas.microsoft.com/office/drawing/2014/main" id="{FF12B3F9-2D84-473A-B62A-F88DDBAC518C}"/>
                </a:ext>
              </a:extLst>
            </p:cNvPr>
            <p:cNvSpPr/>
            <p:nvPr/>
          </p:nvSpPr>
          <p:spPr>
            <a:xfrm>
              <a:off x="5414307" y="4513845"/>
              <a:ext cx="58317" cy="110079"/>
            </a:xfrm>
            <a:custGeom>
              <a:avLst/>
              <a:gdLst/>
              <a:ahLst/>
              <a:cxnLst/>
              <a:rect l="l" t="t" r="r" b="b"/>
              <a:pathLst>
                <a:path w="516" h="974" extrusionOk="0">
                  <a:moveTo>
                    <a:pt x="286" y="0"/>
                  </a:moveTo>
                  <a:cubicBezTo>
                    <a:pt x="115" y="0"/>
                    <a:pt x="0" y="544"/>
                    <a:pt x="0" y="773"/>
                  </a:cubicBezTo>
                  <a:cubicBezTo>
                    <a:pt x="0" y="888"/>
                    <a:pt x="115" y="973"/>
                    <a:pt x="258" y="973"/>
                  </a:cubicBezTo>
                  <a:cubicBezTo>
                    <a:pt x="401" y="973"/>
                    <a:pt x="515" y="888"/>
                    <a:pt x="515" y="773"/>
                  </a:cubicBezTo>
                  <a:cubicBezTo>
                    <a:pt x="515" y="458"/>
                    <a:pt x="429" y="0"/>
                    <a:pt x="286" y="0"/>
                  </a:cubicBezTo>
                  <a:close/>
                </a:path>
              </a:pathLst>
            </a:custGeom>
            <a:solidFill>
              <a:srgbClr val="F29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461;p62">
              <a:extLst>
                <a:ext uri="{FF2B5EF4-FFF2-40B4-BE49-F238E27FC236}">
                  <a16:creationId xmlns:a16="http://schemas.microsoft.com/office/drawing/2014/main" id="{A8A7FE61-0620-4E1C-9E58-6BC4A38DC752}"/>
                </a:ext>
              </a:extLst>
            </p:cNvPr>
            <p:cNvSpPr/>
            <p:nvPr/>
          </p:nvSpPr>
          <p:spPr>
            <a:xfrm>
              <a:off x="5045528" y="3873369"/>
              <a:ext cx="805476" cy="799034"/>
            </a:xfrm>
            <a:custGeom>
              <a:avLst/>
              <a:gdLst/>
              <a:ahLst/>
              <a:cxnLst/>
              <a:rect l="l" t="t" r="r" b="b"/>
              <a:pathLst>
                <a:path w="7127" h="7070" extrusionOk="0">
                  <a:moveTo>
                    <a:pt x="3234" y="1"/>
                  </a:moveTo>
                  <a:cubicBezTo>
                    <a:pt x="1260" y="1"/>
                    <a:pt x="29" y="1546"/>
                    <a:pt x="29" y="3492"/>
                  </a:cubicBezTo>
                  <a:cubicBezTo>
                    <a:pt x="0" y="5438"/>
                    <a:pt x="1575" y="7041"/>
                    <a:pt x="3549" y="7070"/>
                  </a:cubicBezTo>
                  <a:cubicBezTo>
                    <a:pt x="5495" y="7070"/>
                    <a:pt x="7098" y="5496"/>
                    <a:pt x="7098" y="3521"/>
                  </a:cubicBezTo>
                  <a:cubicBezTo>
                    <a:pt x="7127" y="1575"/>
                    <a:pt x="5209" y="1"/>
                    <a:pt x="3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1736;p50">
            <a:extLst>
              <a:ext uri="{FF2B5EF4-FFF2-40B4-BE49-F238E27FC236}">
                <a16:creationId xmlns:a16="http://schemas.microsoft.com/office/drawing/2014/main" id="{E303E715-A0D3-4C37-BF31-A4DDD0A26BA6}"/>
              </a:ext>
            </a:extLst>
          </p:cNvPr>
          <p:cNvSpPr/>
          <p:nvPr/>
        </p:nvSpPr>
        <p:spPr>
          <a:xfrm>
            <a:off x="3268147" y="8512823"/>
            <a:ext cx="196923" cy="196923"/>
          </a:xfrm>
          <a:custGeom>
            <a:avLst/>
            <a:gdLst/>
            <a:ahLst/>
            <a:cxnLst/>
            <a:rect l="l" t="t" r="r" b="b"/>
            <a:pathLst>
              <a:path w="1610" h="1610" extrusionOk="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1737;p50">
            <a:extLst>
              <a:ext uri="{FF2B5EF4-FFF2-40B4-BE49-F238E27FC236}">
                <a16:creationId xmlns:a16="http://schemas.microsoft.com/office/drawing/2014/main" id="{158803E5-FA5B-4047-907A-6E7FBA278A44}"/>
              </a:ext>
            </a:extLst>
          </p:cNvPr>
          <p:cNvGrpSpPr/>
          <p:nvPr/>
        </p:nvGrpSpPr>
        <p:grpSpPr>
          <a:xfrm>
            <a:off x="-2210496" y="3811367"/>
            <a:ext cx="13290803" cy="6007546"/>
            <a:chOff x="-1526512" y="-516891"/>
            <a:chExt cx="13290803" cy="6007546"/>
          </a:xfrm>
        </p:grpSpPr>
        <p:grpSp>
          <p:nvGrpSpPr>
            <p:cNvPr id="61" name="Google Shape;1738;p50">
              <a:extLst>
                <a:ext uri="{FF2B5EF4-FFF2-40B4-BE49-F238E27FC236}">
                  <a16:creationId xmlns:a16="http://schemas.microsoft.com/office/drawing/2014/main" id="{BA3F28F0-7752-43FE-8A7E-7EADD5BE2A99}"/>
                </a:ext>
              </a:extLst>
            </p:cNvPr>
            <p:cNvGrpSpPr/>
            <p:nvPr/>
          </p:nvGrpSpPr>
          <p:grpSpPr>
            <a:xfrm>
              <a:off x="-95261" y="1071651"/>
              <a:ext cx="4288333" cy="2717183"/>
              <a:chOff x="4680577" y="38125"/>
              <a:chExt cx="1614462" cy="1022959"/>
            </a:xfrm>
          </p:grpSpPr>
          <p:sp>
            <p:nvSpPr>
              <p:cNvPr id="254" name="Google Shape;1739;p50">
                <a:extLst>
                  <a:ext uri="{FF2B5EF4-FFF2-40B4-BE49-F238E27FC236}">
                    <a16:creationId xmlns:a16="http://schemas.microsoft.com/office/drawing/2014/main" id="{D1F288E3-E787-4906-8895-0C8A6D3CA566}"/>
                  </a:ext>
                </a:extLst>
              </p:cNvPr>
              <p:cNvSpPr/>
              <p:nvPr/>
            </p:nvSpPr>
            <p:spPr>
              <a:xfrm>
                <a:off x="4680577" y="38125"/>
                <a:ext cx="1614462" cy="1022959"/>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740;p50">
                <a:extLst>
                  <a:ext uri="{FF2B5EF4-FFF2-40B4-BE49-F238E27FC236}">
                    <a16:creationId xmlns:a16="http://schemas.microsoft.com/office/drawing/2014/main" id="{E8C6716C-0A24-427A-B9B8-037DE52B7CC0}"/>
                  </a:ext>
                </a:extLst>
              </p:cNvPr>
              <p:cNvSpPr/>
              <p:nvPr/>
            </p:nvSpPr>
            <p:spPr>
              <a:xfrm>
                <a:off x="4702803" y="121617"/>
                <a:ext cx="1570011" cy="913831"/>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741;p50">
                <a:extLst>
                  <a:ext uri="{FF2B5EF4-FFF2-40B4-BE49-F238E27FC236}">
                    <a16:creationId xmlns:a16="http://schemas.microsoft.com/office/drawing/2014/main" id="{B4B014D9-EDDC-4CCB-A356-67760A75112C}"/>
                  </a:ext>
                </a:extLst>
              </p:cNvPr>
              <p:cNvSpPr/>
              <p:nvPr/>
            </p:nvSpPr>
            <p:spPr>
              <a:xfrm>
                <a:off x="6219882" y="58586"/>
                <a:ext cx="41041" cy="41041"/>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742;p50">
                <a:extLst>
                  <a:ext uri="{FF2B5EF4-FFF2-40B4-BE49-F238E27FC236}">
                    <a16:creationId xmlns:a16="http://schemas.microsoft.com/office/drawing/2014/main" id="{8A3AA008-5BE5-468F-86DF-678045064598}"/>
                  </a:ext>
                </a:extLst>
              </p:cNvPr>
              <p:cNvSpPr/>
              <p:nvPr/>
            </p:nvSpPr>
            <p:spPr>
              <a:xfrm>
                <a:off x="6153442" y="58586"/>
                <a:ext cx="40923" cy="41041"/>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743;p50">
                <a:extLst>
                  <a:ext uri="{FF2B5EF4-FFF2-40B4-BE49-F238E27FC236}">
                    <a16:creationId xmlns:a16="http://schemas.microsoft.com/office/drawing/2014/main" id="{00AA741E-DA82-407E-8158-E84FF0A00E32}"/>
                  </a:ext>
                </a:extLst>
              </p:cNvPr>
              <p:cNvSpPr/>
              <p:nvPr/>
            </p:nvSpPr>
            <p:spPr>
              <a:xfrm>
                <a:off x="6076653" y="58586"/>
                <a:ext cx="49625" cy="42217"/>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744;p50">
              <a:extLst>
                <a:ext uri="{FF2B5EF4-FFF2-40B4-BE49-F238E27FC236}">
                  <a16:creationId xmlns:a16="http://schemas.microsoft.com/office/drawing/2014/main" id="{141C80D7-D020-4159-81D4-FD8F61D766F1}"/>
                </a:ext>
              </a:extLst>
            </p:cNvPr>
            <p:cNvGrpSpPr/>
            <p:nvPr/>
          </p:nvGrpSpPr>
          <p:grpSpPr>
            <a:xfrm>
              <a:off x="-1526512" y="1561160"/>
              <a:ext cx="13290803" cy="3929495"/>
              <a:chOff x="4082587" y="58586"/>
              <a:chExt cx="4724276" cy="1396757"/>
            </a:xfrm>
          </p:grpSpPr>
          <p:sp>
            <p:nvSpPr>
              <p:cNvPr id="249" name="Google Shape;1745;p50">
                <a:extLst>
                  <a:ext uri="{FF2B5EF4-FFF2-40B4-BE49-F238E27FC236}">
                    <a16:creationId xmlns:a16="http://schemas.microsoft.com/office/drawing/2014/main" id="{71CADB51-674F-44D1-84C4-32B5162FF731}"/>
                  </a:ext>
                </a:extLst>
              </p:cNvPr>
              <p:cNvSpPr/>
              <p:nvPr/>
            </p:nvSpPr>
            <p:spPr>
              <a:xfrm>
                <a:off x="7192401" y="432384"/>
                <a:ext cx="1614462" cy="1022959"/>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1746;p50">
                <a:extLst>
                  <a:ext uri="{FF2B5EF4-FFF2-40B4-BE49-F238E27FC236}">
                    <a16:creationId xmlns:a16="http://schemas.microsoft.com/office/drawing/2014/main" id="{C88FB7D6-7256-41A6-8D19-29EC22E5CB16}"/>
                  </a:ext>
                </a:extLst>
              </p:cNvPr>
              <p:cNvSpPr/>
              <p:nvPr/>
            </p:nvSpPr>
            <p:spPr>
              <a:xfrm>
                <a:off x="4082587" y="379236"/>
                <a:ext cx="1570011" cy="913831"/>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747;p50">
                <a:extLst>
                  <a:ext uri="{FF2B5EF4-FFF2-40B4-BE49-F238E27FC236}">
                    <a16:creationId xmlns:a16="http://schemas.microsoft.com/office/drawing/2014/main" id="{B46C6BE2-8826-47B9-AD46-5BF419205A93}"/>
                  </a:ext>
                </a:extLst>
              </p:cNvPr>
              <p:cNvSpPr/>
              <p:nvPr/>
            </p:nvSpPr>
            <p:spPr>
              <a:xfrm>
                <a:off x="6219882" y="58586"/>
                <a:ext cx="41041" cy="41041"/>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748;p50">
                <a:extLst>
                  <a:ext uri="{FF2B5EF4-FFF2-40B4-BE49-F238E27FC236}">
                    <a16:creationId xmlns:a16="http://schemas.microsoft.com/office/drawing/2014/main" id="{CEEA0E6A-AE16-4634-8F4B-B09370184253}"/>
                  </a:ext>
                </a:extLst>
              </p:cNvPr>
              <p:cNvSpPr/>
              <p:nvPr/>
            </p:nvSpPr>
            <p:spPr>
              <a:xfrm>
                <a:off x="6153442" y="58586"/>
                <a:ext cx="40923" cy="41041"/>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749;p50">
                <a:extLst>
                  <a:ext uri="{FF2B5EF4-FFF2-40B4-BE49-F238E27FC236}">
                    <a16:creationId xmlns:a16="http://schemas.microsoft.com/office/drawing/2014/main" id="{92A18B97-0D60-4A51-B6EA-52948D758D17}"/>
                  </a:ext>
                </a:extLst>
              </p:cNvPr>
              <p:cNvSpPr/>
              <p:nvPr/>
            </p:nvSpPr>
            <p:spPr>
              <a:xfrm>
                <a:off x="6076653" y="58586"/>
                <a:ext cx="49625" cy="42217"/>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750;p50">
              <a:extLst>
                <a:ext uri="{FF2B5EF4-FFF2-40B4-BE49-F238E27FC236}">
                  <a16:creationId xmlns:a16="http://schemas.microsoft.com/office/drawing/2014/main" id="{EC4909A9-FD82-4454-B816-60CA04D02980}"/>
                </a:ext>
              </a:extLst>
            </p:cNvPr>
            <p:cNvGrpSpPr/>
            <p:nvPr/>
          </p:nvGrpSpPr>
          <p:grpSpPr>
            <a:xfrm>
              <a:off x="-154954" y="-516891"/>
              <a:ext cx="7134884" cy="5893353"/>
              <a:chOff x="-59704" y="-516891"/>
              <a:chExt cx="7134884" cy="5893353"/>
            </a:xfrm>
          </p:grpSpPr>
          <p:sp>
            <p:nvSpPr>
              <p:cNvPr id="64" name="Google Shape;1751;p50">
                <a:extLst>
                  <a:ext uri="{FF2B5EF4-FFF2-40B4-BE49-F238E27FC236}">
                    <a16:creationId xmlns:a16="http://schemas.microsoft.com/office/drawing/2014/main" id="{907BFEF3-D500-4E1D-8F07-DEBFF9DCAC8C}"/>
                  </a:ext>
                </a:extLst>
              </p:cNvPr>
              <p:cNvSpPr/>
              <p:nvPr/>
            </p:nvSpPr>
            <p:spPr>
              <a:xfrm>
                <a:off x="1491354" y="3299872"/>
                <a:ext cx="373367" cy="933201"/>
              </a:xfrm>
              <a:custGeom>
                <a:avLst/>
                <a:gdLst/>
                <a:ahLst/>
                <a:cxnLst/>
                <a:rect l="l" t="t" r="r" b="b"/>
                <a:pathLst>
                  <a:path w="5210" h="13022" extrusionOk="0">
                    <a:moveTo>
                      <a:pt x="2977" y="0"/>
                    </a:moveTo>
                    <a:lnTo>
                      <a:pt x="2748" y="86"/>
                    </a:lnTo>
                    <a:lnTo>
                      <a:pt x="2233" y="286"/>
                    </a:lnTo>
                    <a:lnTo>
                      <a:pt x="1918" y="401"/>
                    </a:lnTo>
                    <a:cubicBezTo>
                      <a:pt x="745" y="830"/>
                      <a:pt x="0" y="1946"/>
                      <a:pt x="29" y="3177"/>
                    </a:cubicBezTo>
                    <a:lnTo>
                      <a:pt x="315" y="10389"/>
                    </a:lnTo>
                    <a:cubicBezTo>
                      <a:pt x="344" y="11362"/>
                      <a:pt x="945" y="12220"/>
                      <a:pt x="1832" y="12592"/>
                    </a:cubicBezTo>
                    <a:lnTo>
                      <a:pt x="1889" y="12621"/>
                    </a:lnTo>
                    <a:lnTo>
                      <a:pt x="4064" y="12907"/>
                    </a:lnTo>
                    <a:lnTo>
                      <a:pt x="4551" y="12965"/>
                    </a:lnTo>
                    <a:lnTo>
                      <a:pt x="5095" y="13022"/>
                    </a:lnTo>
                    <a:lnTo>
                      <a:pt x="5152" y="12592"/>
                    </a:lnTo>
                    <a:lnTo>
                      <a:pt x="5181" y="12478"/>
                    </a:lnTo>
                    <a:lnTo>
                      <a:pt x="5209" y="12192"/>
                    </a:lnTo>
                    <a:lnTo>
                      <a:pt x="4608" y="12135"/>
                    </a:lnTo>
                    <a:lnTo>
                      <a:pt x="2118" y="11791"/>
                    </a:lnTo>
                    <a:cubicBezTo>
                      <a:pt x="1546" y="11534"/>
                      <a:pt x="1174" y="10990"/>
                      <a:pt x="1145" y="10360"/>
                    </a:cubicBezTo>
                    <a:lnTo>
                      <a:pt x="859" y="3148"/>
                    </a:lnTo>
                    <a:cubicBezTo>
                      <a:pt x="830" y="2290"/>
                      <a:pt x="1374" y="1488"/>
                      <a:pt x="2176" y="1202"/>
                    </a:cubicBezTo>
                    <a:lnTo>
                      <a:pt x="2548" y="1059"/>
                    </a:lnTo>
                    <a:lnTo>
                      <a:pt x="3149" y="830"/>
                    </a:lnTo>
                    <a:lnTo>
                      <a:pt x="3292" y="801"/>
                    </a:lnTo>
                    <a:lnTo>
                      <a:pt x="3177" y="487"/>
                    </a:lnTo>
                    <a:lnTo>
                      <a:pt x="3149" y="401"/>
                    </a:lnTo>
                    <a:lnTo>
                      <a:pt x="3120" y="343"/>
                    </a:lnTo>
                    <a:lnTo>
                      <a:pt x="3063" y="172"/>
                    </a:lnTo>
                    <a:lnTo>
                      <a:pt x="30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52;p50">
                <a:extLst>
                  <a:ext uri="{FF2B5EF4-FFF2-40B4-BE49-F238E27FC236}">
                    <a16:creationId xmlns:a16="http://schemas.microsoft.com/office/drawing/2014/main" id="{4AB96462-D7FB-4F26-9893-FC5F288DB3CD}"/>
                  </a:ext>
                </a:extLst>
              </p:cNvPr>
              <p:cNvSpPr/>
              <p:nvPr/>
            </p:nvSpPr>
            <p:spPr>
              <a:xfrm>
                <a:off x="1507765" y="3324453"/>
                <a:ext cx="338466" cy="888125"/>
              </a:xfrm>
              <a:custGeom>
                <a:avLst/>
                <a:gdLst/>
                <a:ahLst/>
                <a:cxnLst/>
                <a:rect l="l" t="t" r="r" b="b"/>
                <a:pathLst>
                  <a:path w="4723" h="12393" extrusionOk="0">
                    <a:moveTo>
                      <a:pt x="2605" y="0"/>
                    </a:moveTo>
                    <a:lnTo>
                      <a:pt x="1775" y="287"/>
                    </a:lnTo>
                    <a:cubicBezTo>
                      <a:pt x="687" y="659"/>
                      <a:pt x="0" y="1689"/>
                      <a:pt x="58" y="2834"/>
                    </a:cubicBezTo>
                    <a:lnTo>
                      <a:pt x="344" y="10046"/>
                    </a:lnTo>
                    <a:cubicBezTo>
                      <a:pt x="372" y="10933"/>
                      <a:pt x="888" y="11706"/>
                      <a:pt x="1689" y="12049"/>
                    </a:cubicBezTo>
                    <a:lnTo>
                      <a:pt x="1718" y="12049"/>
                    </a:lnTo>
                    <a:lnTo>
                      <a:pt x="4665" y="12393"/>
                    </a:lnTo>
                    <a:lnTo>
                      <a:pt x="4723" y="12049"/>
                    </a:lnTo>
                    <a:lnTo>
                      <a:pt x="1832" y="11677"/>
                    </a:lnTo>
                    <a:lnTo>
                      <a:pt x="1803" y="11677"/>
                    </a:lnTo>
                    <a:cubicBezTo>
                      <a:pt x="1145" y="11391"/>
                      <a:pt x="716" y="10761"/>
                      <a:pt x="687" y="10046"/>
                    </a:cubicBezTo>
                    <a:lnTo>
                      <a:pt x="401" y="2834"/>
                    </a:lnTo>
                    <a:cubicBezTo>
                      <a:pt x="372" y="1861"/>
                      <a:pt x="973" y="973"/>
                      <a:pt x="1889" y="630"/>
                    </a:cubicBezTo>
                    <a:lnTo>
                      <a:pt x="2261" y="487"/>
                    </a:lnTo>
                    <a:lnTo>
                      <a:pt x="2777" y="315"/>
                    </a:lnTo>
                    <a:lnTo>
                      <a:pt x="2719" y="144"/>
                    </a:lnTo>
                    <a:lnTo>
                      <a:pt x="26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53;p50">
                <a:extLst>
                  <a:ext uri="{FF2B5EF4-FFF2-40B4-BE49-F238E27FC236}">
                    <a16:creationId xmlns:a16="http://schemas.microsoft.com/office/drawing/2014/main" id="{95F62A19-89A5-4F9D-AB30-8EC22765C293}"/>
                  </a:ext>
                </a:extLst>
              </p:cNvPr>
              <p:cNvSpPr/>
              <p:nvPr/>
            </p:nvSpPr>
            <p:spPr>
              <a:xfrm>
                <a:off x="1813338" y="4138691"/>
                <a:ext cx="170344" cy="124623"/>
              </a:xfrm>
              <a:custGeom>
                <a:avLst/>
                <a:gdLst/>
                <a:ahLst/>
                <a:cxnLst/>
                <a:rect l="l" t="t" r="r" b="b"/>
                <a:pathLst>
                  <a:path w="2377" h="1739" extrusionOk="0">
                    <a:moveTo>
                      <a:pt x="115" y="0"/>
                    </a:moveTo>
                    <a:lnTo>
                      <a:pt x="87" y="401"/>
                    </a:lnTo>
                    <a:lnTo>
                      <a:pt x="58" y="659"/>
                    </a:lnTo>
                    <a:lnTo>
                      <a:pt x="58" y="687"/>
                    </a:lnTo>
                    <a:lnTo>
                      <a:pt x="58" y="830"/>
                    </a:lnTo>
                    <a:lnTo>
                      <a:pt x="58" y="1002"/>
                    </a:lnTo>
                    <a:lnTo>
                      <a:pt x="29" y="1231"/>
                    </a:lnTo>
                    <a:lnTo>
                      <a:pt x="1" y="1603"/>
                    </a:lnTo>
                    <a:lnTo>
                      <a:pt x="1460" y="1717"/>
                    </a:lnTo>
                    <a:cubicBezTo>
                      <a:pt x="1503" y="1732"/>
                      <a:pt x="1539" y="1739"/>
                      <a:pt x="1575" y="1739"/>
                    </a:cubicBezTo>
                    <a:cubicBezTo>
                      <a:pt x="1611" y="1739"/>
                      <a:pt x="1646" y="1732"/>
                      <a:pt x="1689" y="1717"/>
                    </a:cubicBezTo>
                    <a:cubicBezTo>
                      <a:pt x="2033" y="1660"/>
                      <a:pt x="2290" y="1374"/>
                      <a:pt x="2347" y="1002"/>
                    </a:cubicBezTo>
                    <a:cubicBezTo>
                      <a:pt x="2376" y="544"/>
                      <a:pt x="2033" y="143"/>
                      <a:pt x="1575" y="143"/>
                    </a:cubicBezTo>
                    <a:lnTo>
                      <a:pt x="831" y="58"/>
                    </a:lnTo>
                    <a:lnTo>
                      <a:pt x="1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54;p50">
                <a:extLst>
                  <a:ext uri="{FF2B5EF4-FFF2-40B4-BE49-F238E27FC236}">
                    <a16:creationId xmlns:a16="http://schemas.microsoft.com/office/drawing/2014/main" id="{C74CABC3-5E0F-4E16-BED6-7B4D00DA3A03}"/>
                  </a:ext>
                </a:extLst>
              </p:cNvPr>
              <p:cNvSpPr/>
              <p:nvPr/>
            </p:nvSpPr>
            <p:spPr>
              <a:xfrm>
                <a:off x="5090911" y="3957921"/>
                <a:ext cx="685103" cy="847134"/>
              </a:xfrm>
              <a:custGeom>
                <a:avLst/>
                <a:gdLst/>
                <a:ahLst/>
                <a:cxnLst/>
                <a:rect l="l" t="t" r="r" b="b"/>
                <a:pathLst>
                  <a:path w="9560" h="11821" extrusionOk="0">
                    <a:moveTo>
                      <a:pt x="2150" y="1"/>
                    </a:moveTo>
                    <a:cubicBezTo>
                      <a:pt x="1805" y="1"/>
                      <a:pt x="1454" y="66"/>
                      <a:pt x="1117" y="201"/>
                    </a:cubicBezTo>
                    <a:lnTo>
                      <a:pt x="1" y="602"/>
                    </a:lnTo>
                    <a:lnTo>
                      <a:pt x="315" y="1403"/>
                    </a:lnTo>
                    <a:lnTo>
                      <a:pt x="1403" y="974"/>
                    </a:lnTo>
                    <a:cubicBezTo>
                      <a:pt x="1633" y="884"/>
                      <a:pt x="1875" y="840"/>
                      <a:pt x="2116" y="840"/>
                    </a:cubicBezTo>
                    <a:cubicBezTo>
                      <a:pt x="2714" y="840"/>
                      <a:pt x="3305" y="1106"/>
                      <a:pt x="3692" y="1575"/>
                    </a:cubicBezTo>
                    <a:lnTo>
                      <a:pt x="8214" y="7213"/>
                    </a:lnTo>
                    <a:cubicBezTo>
                      <a:pt x="8586" y="7700"/>
                      <a:pt x="8672" y="8358"/>
                      <a:pt x="8415" y="8930"/>
                    </a:cubicBezTo>
                    <a:lnTo>
                      <a:pt x="6354" y="11248"/>
                    </a:lnTo>
                    <a:lnTo>
                      <a:pt x="6984" y="11821"/>
                    </a:lnTo>
                    <a:lnTo>
                      <a:pt x="9130" y="9388"/>
                    </a:lnTo>
                    <a:lnTo>
                      <a:pt x="9130" y="9359"/>
                    </a:lnTo>
                    <a:cubicBezTo>
                      <a:pt x="9559" y="8472"/>
                      <a:pt x="9445" y="7442"/>
                      <a:pt x="8844" y="6698"/>
                    </a:cubicBezTo>
                    <a:lnTo>
                      <a:pt x="4322" y="1060"/>
                    </a:lnTo>
                    <a:cubicBezTo>
                      <a:pt x="3777" y="374"/>
                      <a:pt x="2977" y="1"/>
                      <a:pt x="2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55;p50">
                <a:extLst>
                  <a:ext uri="{FF2B5EF4-FFF2-40B4-BE49-F238E27FC236}">
                    <a16:creationId xmlns:a16="http://schemas.microsoft.com/office/drawing/2014/main" id="{E0273FAB-E85D-4759-BB8A-9D9C81976AE7}"/>
                  </a:ext>
                </a:extLst>
              </p:cNvPr>
              <p:cNvSpPr/>
              <p:nvPr/>
            </p:nvSpPr>
            <p:spPr>
              <a:xfrm>
                <a:off x="1729276" y="3275507"/>
                <a:ext cx="644039" cy="803777"/>
              </a:xfrm>
              <a:custGeom>
                <a:avLst/>
                <a:gdLst/>
                <a:ahLst/>
                <a:cxnLst/>
                <a:rect l="l" t="t" r="r" b="b"/>
                <a:pathLst>
                  <a:path w="8987" h="11216" extrusionOk="0">
                    <a:moveTo>
                      <a:pt x="1827" y="0"/>
                    </a:moveTo>
                    <a:cubicBezTo>
                      <a:pt x="1658" y="0"/>
                      <a:pt x="1487" y="18"/>
                      <a:pt x="1317" y="54"/>
                    </a:cubicBezTo>
                    <a:cubicBezTo>
                      <a:pt x="1145" y="54"/>
                      <a:pt x="1002" y="111"/>
                      <a:pt x="859" y="168"/>
                    </a:cubicBezTo>
                    <a:lnTo>
                      <a:pt x="0" y="512"/>
                    </a:lnTo>
                    <a:lnTo>
                      <a:pt x="115" y="855"/>
                    </a:lnTo>
                    <a:lnTo>
                      <a:pt x="1002" y="483"/>
                    </a:lnTo>
                    <a:cubicBezTo>
                      <a:pt x="1254" y="386"/>
                      <a:pt x="1517" y="339"/>
                      <a:pt x="1779" y="339"/>
                    </a:cubicBezTo>
                    <a:cubicBezTo>
                      <a:pt x="2442" y="339"/>
                      <a:pt x="3098" y="637"/>
                      <a:pt x="3549" y="1170"/>
                    </a:cubicBezTo>
                    <a:lnTo>
                      <a:pt x="8071" y="6808"/>
                    </a:lnTo>
                    <a:cubicBezTo>
                      <a:pt x="8500" y="7352"/>
                      <a:pt x="8615" y="8124"/>
                      <a:pt x="8329" y="8754"/>
                    </a:cubicBezTo>
                    <a:lnTo>
                      <a:pt x="8300" y="8811"/>
                    </a:lnTo>
                    <a:lnTo>
                      <a:pt x="6382" y="10986"/>
                    </a:lnTo>
                    <a:lnTo>
                      <a:pt x="6640" y="11215"/>
                    </a:lnTo>
                    <a:lnTo>
                      <a:pt x="8615" y="9012"/>
                    </a:lnTo>
                    <a:lnTo>
                      <a:pt x="8615" y="8983"/>
                    </a:lnTo>
                    <a:cubicBezTo>
                      <a:pt x="8987" y="8182"/>
                      <a:pt x="8872" y="7266"/>
                      <a:pt x="8329" y="6579"/>
                    </a:cubicBezTo>
                    <a:lnTo>
                      <a:pt x="3807" y="970"/>
                    </a:lnTo>
                    <a:cubicBezTo>
                      <a:pt x="3314" y="360"/>
                      <a:pt x="2591" y="0"/>
                      <a:pt x="1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56;p50">
                <a:extLst>
                  <a:ext uri="{FF2B5EF4-FFF2-40B4-BE49-F238E27FC236}">
                    <a16:creationId xmlns:a16="http://schemas.microsoft.com/office/drawing/2014/main" id="{3B26D05E-95B0-4F16-8F16-9E45C62BDB80}"/>
                  </a:ext>
                </a:extLst>
              </p:cNvPr>
              <p:cNvSpPr/>
              <p:nvPr/>
            </p:nvSpPr>
            <p:spPr>
              <a:xfrm>
                <a:off x="2055775" y="4011489"/>
                <a:ext cx="196573" cy="174644"/>
              </a:xfrm>
              <a:custGeom>
                <a:avLst/>
                <a:gdLst/>
                <a:ahLst/>
                <a:cxnLst/>
                <a:rect l="l" t="t" r="r" b="b"/>
                <a:pathLst>
                  <a:path w="2743" h="2437" extrusionOk="0">
                    <a:moveTo>
                      <a:pt x="1569" y="1"/>
                    </a:moveTo>
                    <a:lnTo>
                      <a:pt x="567" y="1060"/>
                    </a:lnTo>
                    <a:cubicBezTo>
                      <a:pt x="0" y="1649"/>
                      <a:pt x="530" y="2437"/>
                      <a:pt x="1143" y="2437"/>
                    </a:cubicBezTo>
                    <a:cubicBezTo>
                      <a:pt x="1335" y="2437"/>
                      <a:pt x="1535" y="2360"/>
                      <a:pt x="1712" y="2176"/>
                    </a:cubicBezTo>
                    <a:lnTo>
                      <a:pt x="2742" y="1117"/>
                    </a:lnTo>
                    <a:lnTo>
                      <a:pt x="2170" y="545"/>
                    </a:lnTo>
                    <a:lnTo>
                      <a:pt x="15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57;p50">
                <a:extLst>
                  <a:ext uri="{FF2B5EF4-FFF2-40B4-BE49-F238E27FC236}">
                    <a16:creationId xmlns:a16="http://schemas.microsoft.com/office/drawing/2014/main" id="{BDA0A942-21CE-4A1F-9053-AF5312BC2CA1}"/>
                  </a:ext>
                </a:extLst>
              </p:cNvPr>
              <p:cNvSpPr/>
              <p:nvPr/>
            </p:nvSpPr>
            <p:spPr>
              <a:xfrm>
                <a:off x="1597989" y="2888310"/>
                <a:ext cx="1064561" cy="1180727"/>
              </a:xfrm>
              <a:custGeom>
                <a:avLst/>
                <a:gdLst/>
                <a:ahLst/>
                <a:cxnLst/>
                <a:rect l="l" t="t" r="r" b="b"/>
                <a:pathLst>
                  <a:path w="14855" h="16476" extrusionOk="0">
                    <a:moveTo>
                      <a:pt x="4794" y="1"/>
                    </a:moveTo>
                    <a:cubicBezTo>
                      <a:pt x="4441" y="1"/>
                      <a:pt x="4079" y="35"/>
                      <a:pt x="3721" y="105"/>
                    </a:cubicBezTo>
                    <a:cubicBezTo>
                      <a:pt x="2290" y="391"/>
                      <a:pt x="1231" y="1164"/>
                      <a:pt x="802" y="2194"/>
                    </a:cubicBezTo>
                    <a:cubicBezTo>
                      <a:pt x="1" y="4026"/>
                      <a:pt x="1346" y="6029"/>
                      <a:pt x="1518" y="6258"/>
                    </a:cubicBezTo>
                    <a:lnTo>
                      <a:pt x="2090" y="5829"/>
                    </a:lnTo>
                    <a:cubicBezTo>
                      <a:pt x="1832" y="5457"/>
                      <a:pt x="1632" y="5056"/>
                      <a:pt x="1489" y="4627"/>
                    </a:cubicBezTo>
                    <a:cubicBezTo>
                      <a:pt x="1203" y="3940"/>
                      <a:pt x="1174" y="3167"/>
                      <a:pt x="1460" y="2480"/>
                    </a:cubicBezTo>
                    <a:cubicBezTo>
                      <a:pt x="1804" y="1650"/>
                      <a:pt x="2691" y="1049"/>
                      <a:pt x="3864" y="821"/>
                    </a:cubicBezTo>
                    <a:cubicBezTo>
                      <a:pt x="4180" y="762"/>
                      <a:pt x="4497" y="733"/>
                      <a:pt x="4804" y="733"/>
                    </a:cubicBezTo>
                    <a:cubicBezTo>
                      <a:pt x="5697" y="733"/>
                      <a:pt x="6508" y="974"/>
                      <a:pt x="6955" y="1422"/>
                    </a:cubicBezTo>
                    <a:cubicBezTo>
                      <a:pt x="7470" y="1908"/>
                      <a:pt x="7413" y="2538"/>
                      <a:pt x="7270" y="3597"/>
                    </a:cubicBezTo>
                    <a:cubicBezTo>
                      <a:pt x="7127" y="4655"/>
                      <a:pt x="6955" y="5857"/>
                      <a:pt x="7756" y="7059"/>
                    </a:cubicBezTo>
                    <a:cubicBezTo>
                      <a:pt x="8558" y="8290"/>
                      <a:pt x="9788" y="8634"/>
                      <a:pt x="10876" y="8948"/>
                    </a:cubicBezTo>
                    <a:cubicBezTo>
                      <a:pt x="11849" y="9206"/>
                      <a:pt x="12765" y="9464"/>
                      <a:pt x="13309" y="10293"/>
                    </a:cubicBezTo>
                    <a:cubicBezTo>
                      <a:pt x="14081" y="11524"/>
                      <a:pt x="13795" y="13499"/>
                      <a:pt x="12479" y="16160"/>
                    </a:cubicBezTo>
                    <a:lnTo>
                      <a:pt x="13108" y="16475"/>
                    </a:lnTo>
                    <a:cubicBezTo>
                      <a:pt x="14596" y="13527"/>
                      <a:pt x="14854" y="11381"/>
                      <a:pt x="13938" y="9921"/>
                    </a:cubicBezTo>
                    <a:cubicBezTo>
                      <a:pt x="13223" y="8863"/>
                      <a:pt x="12135" y="8548"/>
                      <a:pt x="11076" y="8233"/>
                    </a:cubicBezTo>
                    <a:cubicBezTo>
                      <a:pt x="10017" y="7947"/>
                      <a:pt x="9016" y="7661"/>
                      <a:pt x="8357" y="6659"/>
                    </a:cubicBezTo>
                    <a:cubicBezTo>
                      <a:pt x="7728" y="5686"/>
                      <a:pt x="7842" y="4684"/>
                      <a:pt x="7985" y="3682"/>
                    </a:cubicBezTo>
                    <a:cubicBezTo>
                      <a:pt x="8129" y="2681"/>
                      <a:pt x="8243" y="1650"/>
                      <a:pt x="7470" y="906"/>
                    </a:cubicBezTo>
                    <a:cubicBezTo>
                      <a:pt x="6887" y="323"/>
                      <a:pt x="5880" y="1"/>
                      <a:pt x="4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58;p50">
                <a:extLst>
                  <a:ext uri="{FF2B5EF4-FFF2-40B4-BE49-F238E27FC236}">
                    <a16:creationId xmlns:a16="http://schemas.microsoft.com/office/drawing/2014/main" id="{1BE72AB3-C268-45C3-BBDF-611A4EF3C25E}"/>
                  </a:ext>
                </a:extLst>
              </p:cNvPr>
              <p:cNvSpPr/>
              <p:nvPr/>
            </p:nvSpPr>
            <p:spPr>
              <a:xfrm>
                <a:off x="1624648" y="2907301"/>
                <a:ext cx="1019413" cy="1141240"/>
              </a:xfrm>
              <a:custGeom>
                <a:avLst/>
                <a:gdLst/>
                <a:ahLst/>
                <a:cxnLst/>
                <a:rect l="l" t="t" r="r" b="b"/>
                <a:pathLst>
                  <a:path w="14225" h="15925" extrusionOk="0">
                    <a:moveTo>
                      <a:pt x="4438" y="0"/>
                    </a:moveTo>
                    <a:cubicBezTo>
                      <a:pt x="4091" y="0"/>
                      <a:pt x="3733" y="32"/>
                      <a:pt x="3378" y="98"/>
                    </a:cubicBezTo>
                    <a:cubicBezTo>
                      <a:pt x="2061" y="355"/>
                      <a:pt x="1060" y="1071"/>
                      <a:pt x="630" y="2044"/>
                    </a:cubicBezTo>
                    <a:cubicBezTo>
                      <a:pt x="1" y="3503"/>
                      <a:pt x="831" y="5077"/>
                      <a:pt x="1203" y="5650"/>
                    </a:cubicBezTo>
                    <a:lnTo>
                      <a:pt x="1403" y="5507"/>
                    </a:lnTo>
                    <a:cubicBezTo>
                      <a:pt x="1174" y="5192"/>
                      <a:pt x="1002" y="4820"/>
                      <a:pt x="888" y="4448"/>
                    </a:cubicBezTo>
                    <a:cubicBezTo>
                      <a:pt x="573" y="3704"/>
                      <a:pt x="544" y="2874"/>
                      <a:pt x="859" y="2130"/>
                    </a:cubicBezTo>
                    <a:cubicBezTo>
                      <a:pt x="1231" y="1214"/>
                      <a:pt x="2147" y="584"/>
                      <a:pt x="3435" y="327"/>
                    </a:cubicBezTo>
                    <a:cubicBezTo>
                      <a:pt x="3743" y="265"/>
                      <a:pt x="4058" y="236"/>
                      <a:pt x="4367" y="236"/>
                    </a:cubicBezTo>
                    <a:cubicBezTo>
                      <a:pt x="5350" y="236"/>
                      <a:pt x="6276" y="528"/>
                      <a:pt x="6755" y="985"/>
                    </a:cubicBezTo>
                    <a:cubicBezTo>
                      <a:pt x="7356" y="1557"/>
                      <a:pt x="7270" y="2416"/>
                      <a:pt x="7127" y="3360"/>
                    </a:cubicBezTo>
                    <a:cubicBezTo>
                      <a:pt x="6984" y="4390"/>
                      <a:pt x="6841" y="5535"/>
                      <a:pt x="7585" y="6680"/>
                    </a:cubicBezTo>
                    <a:cubicBezTo>
                      <a:pt x="8329" y="7825"/>
                      <a:pt x="9502" y="8140"/>
                      <a:pt x="10561" y="8454"/>
                    </a:cubicBezTo>
                    <a:cubicBezTo>
                      <a:pt x="11534" y="8712"/>
                      <a:pt x="12536" y="8998"/>
                      <a:pt x="13137" y="9914"/>
                    </a:cubicBezTo>
                    <a:cubicBezTo>
                      <a:pt x="13938" y="11145"/>
                      <a:pt x="13709" y="13148"/>
                      <a:pt x="12421" y="15781"/>
                    </a:cubicBezTo>
                    <a:lnTo>
                      <a:pt x="12650" y="15924"/>
                    </a:lnTo>
                    <a:cubicBezTo>
                      <a:pt x="13996" y="13148"/>
                      <a:pt x="14224" y="11145"/>
                      <a:pt x="13366" y="9800"/>
                    </a:cubicBezTo>
                    <a:cubicBezTo>
                      <a:pt x="12708" y="8798"/>
                      <a:pt x="11706" y="8512"/>
                      <a:pt x="10647" y="8225"/>
                    </a:cubicBezTo>
                    <a:cubicBezTo>
                      <a:pt x="9560" y="7939"/>
                      <a:pt x="8472" y="7596"/>
                      <a:pt x="7785" y="6566"/>
                    </a:cubicBezTo>
                    <a:cubicBezTo>
                      <a:pt x="7098" y="5507"/>
                      <a:pt x="7241" y="4390"/>
                      <a:pt x="7356" y="3417"/>
                    </a:cubicBezTo>
                    <a:cubicBezTo>
                      <a:pt x="7499" y="2444"/>
                      <a:pt x="7613" y="1529"/>
                      <a:pt x="6927" y="813"/>
                    </a:cubicBezTo>
                    <a:cubicBezTo>
                      <a:pt x="6393" y="279"/>
                      <a:pt x="5460" y="0"/>
                      <a:pt x="4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59;p50">
                <a:extLst>
                  <a:ext uri="{FF2B5EF4-FFF2-40B4-BE49-F238E27FC236}">
                    <a16:creationId xmlns:a16="http://schemas.microsoft.com/office/drawing/2014/main" id="{9CBE47D7-A5BD-4797-ACAC-B8084C2C13EF}"/>
                  </a:ext>
                </a:extLst>
              </p:cNvPr>
              <p:cNvSpPr/>
              <p:nvPr/>
            </p:nvSpPr>
            <p:spPr>
              <a:xfrm>
                <a:off x="1649300" y="3245480"/>
                <a:ext cx="153861" cy="150852"/>
              </a:xfrm>
              <a:custGeom>
                <a:avLst/>
                <a:gdLst/>
                <a:ahLst/>
                <a:cxnLst/>
                <a:rect l="l" t="t" r="r" b="b"/>
                <a:pathLst>
                  <a:path w="2147" h="2105" extrusionOk="0">
                    <a:moveTo>
                      <a:pt x="1073" y="1"/>
                    </a:moveTo>
                    <a:cubicBezTo>
                      <a:pt x="1011" y="1"/>
                      <a:pt x="949" y="5"/>
                      <a:pt x="887" y="15"/>
                    </a:cubicBezTo>
                    <a:lnTo>
                      <a:pt x="859" y="15"/>
                    </a:lnTo>
                    <a:cubicBezTo>
                      <a:pt x="372" y="101"/>
                      <a:pt x="0" y="530"/>
                      <a:pt x="0" y="1045"/>
                    </a:cubicBezTo>
                    <a:cubicBezTo>
                      <a:pt x="0" y="1217"/>
                      <a:pt x="57" y="1389"/>
                      <a:pt x="143" y="1560"/>
                    </a:cubicBezTo>
                    <a:cubicBezTo>
                      <a:pt x="200" y="1646"/>
                      <a:pt x="258" y="1732"/>
                      <a:pt x="344" y="1818"/>
                    </a:cubicBezTo>
                    <a:cubicBezTo>
                      <a:pt x="487" y="1961"/>
                      <a:pt x="687" y="2047"/>
                      <a:pt x="916" y="2104"/>
                    </a:cubicBezTo>
                    <a:lnTo>
                      <a:pt x="1288" y="2104"/>
                    </a:lnTo>
                    <a:cubicBezTo>
                      <a:pt x="1746" y="1990"/>
                      <a:pt x="2089" y="1618"/>
                      <a:pt x="2118" y="1160"/>
                    </a:cubicBezTo>
                    <a:cubicBezTo>
                      <a:pt x="2147" y="1045"/>
                      <a:pt x="2147" y="931"/>
                      <a:pt x="2118" y="845"/>
                    </a:cubicBezTo>
                    <a:cubicBezTo>
                      <a:pt x="2089" y="673"/>
                      <a:pt x="2004" y="501"/>
                      <a:pt x="1860" y="358"/>
                    </a:cubicBezTo>
                    <a:cubicBezTo>
                      <a:pt x="1670" y="120"/>
                      <a:pt x="1379" y="1"/>
                      <a:pt x="1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60;p50">
                <a:extLst>
                  <a:ext uri="{FF2B5EF4-FFF2-40B4-BE49-F238E27FC236}">
                    <a16:creationId xmlns:a16="http://schemas.microsoft.com/office/drawing/2014/main" id="{E1D30B4D-BC00-4022-BFB8-7FBAD3572A36}"/>
                  </a:ext>
                </a:extLst>
              </p:cNvPr>
              <p:cNvSpPr/>
              <p:nvPr/>
            </p:nvSpPr>
            <p:spPr>
              <a:xfrm>
                <a:off x="1686207" y="3279305"/>
                <a:ext cx="82126" cy="82126"/>
              </a:xfrm>
              <a:custGeom>
                <a:avLst/>
                <a:gdLst/>
                <a:ahLst/>
                <a:cxnLst/>
                <a:rect l="l" t="t" r="r" b="b"/>
                <a:pathLst>
                  <a:path w="1146" h="1146" extrusionOk="0">
                    <a:moveTo>
                      <a:pt x="573" y="1"/>
                    </a:moveTo>
                    <a:cubicBezTo>
                      <a:pt x="258" y="1"/>
                      <a:pt x="0" y="258"/>
                      <a:pt x="0" y="573"/>
                    </a:cubicBezTo>
                    <a:cubicBezTo>
                      <a:pt x="0" y="888"/>
                      <a:pt x="258" y="1146"/>
                      <a:pt x="573" y="1146"/>
                    </a:cubicBezTo>
                    <a:cubicBezTo>
                      <a:pt x="888" y="1146"/>
                      <a:pt x="1145" y="888"/>
                      <a:pt x="1145" y="573"/>
                    </a:cubicBezTo>
                    <a:cubicBezTo>
                      <a:pt x="1145" y="258"/>
                      <a:pt x="888" y="1"/>
                      <a:pt x="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61;p50">
                <a:extLst>
                  <a:ext uri="{FF2B5EF4-FFF2-40B4-BE49-F238E27FC236}">
                    <a16:creationId xmlns:a16="http://schemas.microsoft.com/office/drawing/2014/main" id="{5CAA87CB-E302-4FD4-9E91-8F27EA02B191}"/>
                  </a:ext>
                </a:extLst>
              </p:cNvPr>
              <p:cNvSpPr/>
              <p:nvPr/>
            </p:nvSpPr>
            <p:spPr>
              <a:xfrm>
                <a:off x="2375323" y="3949787"/>
                <a:ext cx="262288" cy="217714"/>
              </a:xfrm>
              <a:custGeom>
                <a:avLst/>
                <a:gdLst/>
                <a:ahLst/>
                <a:cxnLst/>
                <a:rect l="l" t="t" r="r" b="b"/>
                <a:pathLst>
                  <a:path w="3660" h="3038" extrusionOk="0">
                    <a:moveTo>
                      <a:pt x="1987" y="0"/>
                    </a:moveTo>
                    <a:cubicBezTo>
                      <a:pt x="1889" y="0"/>
                      <a:pt x="1789" y="11"/>
                      <a:pt x="1689" y="32"/>
                    </a:cubicBezTo>
                    <a:cubicBezTo>
                      <a:pt x="344" y="290"/>
                      <a:pt x="0" y="2035"/>
                      <a:pt x="1117" y="2779"/>
                    </a:cubicBezTo>
                    <a:cubicBezTo>
                      <a:pt x="1384" y="2958"/>
                      <a:pt x="1673" y="3037"/>
                      <a:pt x="1954" y="3037"/>
                    </a:cubicBezTo>
                    <a:cubicBezTo>
                      <a:pt x="2846" y="3037"/>
                      <a:pt x="3659" y="2235"/>
                      <a:pt x="3463" y="1234"/>
                    </a:cubicBezTo>
                    <a:cubicBezTo>
                      <a:pt x="3313" y="507"/>
                      <a:pt x="2680" y="0"/>
                      <a:pt x="1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62;p50">
                <a:extLst>
                  <a:ext uri="{FF2B5EF4-FFF2-40B4-BE49-F238E27FC236}">
                    <a16:creationId xmlns:a16="http://schemas.microsoft.com/office/drawing/2014/main" id="{EBAD8BE7-012D-46CC-84B0-521617E0F2A0}"/>
                  </a:ext>
                </a:extLst>
              </p:cNvPr>
              <p:cNvSpPr/>
              <p:nvPr/>
            </p:nvSpPr>
            <p:spPr>
              <a:xfrm>
                <a:off x="2406066" y="3973292"/>
                <a:ext cx="205817" cy="172351"/>
              </a:xfrm>
              <a:custGeom>
                <a:avLst/>
                <a:gdLst/>
                <a:ahLst/>
                <a:cxnLst/>
                <a:rect l="l" t="t" r="r" b="b"/>
                <a:pathLst>
                  <a:path w="2872" h="2405" extrusionOk="0">
                    <a:moveTo>
                      <a:pt x="1522" y="0"/>
                    </a:moveTo>
                    <a:cubicBezTo>
                      <a:pt x="1454" y="0"/>
                      <a:pt x="1386" y="6"/>
                      <a:pt x="1317" y="19"/>
                    </a:cubicBezTo>
                    <a:cubicBezTo>
                      <a:pt x="258" y="248"/>
                      <a:pt x="1" y="1593"/>
                      <a:pt x="888" y="2194"/>
                    </a:cubicBezTo>
                    <a:cubicBezTo>
                      <a:pt x="1102" y="2339"/>
                      <a:pt x="1332" y="2404"/>
                      <a:pt x="1554" y="2404"/>
                    </a:cubicBezTo>
                    <a:cubicBezTo>
                      <a:pt x="2250" y="2404"/>
                      <a:pt x="2871" y="1766"/>
                      <a:pt x="2719" y="963"/>
                    </a:cubicBezTo>
                    <a:cubicBezTo>
                      <a:pt x="2592" y="402"/>
                      <a:pt x="2078"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63;p50">
                <a:extLst>
                  <a:ext uri="{FF2B5EF4-FFF2-40B4-BE49-F238E27FC236}">
                    <a16:creationId xmlns:a16="http://schemas.microsoft.com/office/drawing/2014/main" id="{98B961FC-57A2-4175-8F70-B4FE9AD4823D}"/>
                  </a:ext>
                </a:extLst>
              </p:cNvPr>
              <p:cNvSpPr/>
              <p:nvPr/>
            </p:nvSpPr>
            <p:spPr>
              <a:xfrm>
                <a:off x="2469632" y="4023026"/>
                <a:ext cx="86784" cy="72882"/>
              </a:xfrm>
              <a:custGeom>
                <a:avLst/>
                <a:gdLst/>
                <a:ahLst/>
                <a:cxnLst/>
                <a:rect l="l" t="t" r="r" b="b"/>
                <a:pathLst>
                  <a:path w="1211" h="1017" extrusionOk="0">
                    <a:moveTo>
                      <a:pt x="673" y="1"/>
                    </a:moveTo>
                    <a:cubicBezTo>
                      <a:pt x="640" y="1"/>
                      <a:pt x="607" y="4"/>
                      <a:pt x="573" y="12"/>
                    </a:cubicBezTo>
                    <a:cubicBezTo>
                      <a:pt x="115" y="97"/>
                      <a:pt x="1" y="670"/>
                      <a:pt x="373" y="927"/>
                    </a:cubicBezTo>
                    <a:cubicBezTo>
                      <a:pt x="462" y="989"/>
                      <a:pt x="557" y="1016"/>
                      <a:pt x="650" y="1016"/>
                    </a:cubicBezTo>
                    <a:cubicBezTo>
                      <a:pt x="945" y="1016"/>
                      <a:pt x="1211" y="739"/>
                      <a:pt x="1146" y="412"/>
                    </a:cubicBezTo>
                    <a:cubicBezTo>
                      <a:pt x="1096" y="163"/>
                      <a:pt x="894" y="1"/>
                      <a:pt x="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64;p50">
                <a:extLst>
                  <a:ext uri="{FF2B5EF4-FFF2-40B4-BE49-F238E27FC236}">
                    <a16:creationId xmlns:a16="http://schemas.microsoft.com/office/drawing/2014/main" id="{88916018-B0B5-4858-9891-0B7DF7D248F0}"/>
                  </a:ext>
                </a:extLst>
              </p:cNvPr>
              <p:cNvSpPr/>
              <p:nvPr/>
            </p:nvSpPr>
            <p:spPr>
              <a:xfrm>
                <a:off x="1813338" y="4198171"/>
                <a:ext cx="168266" cy="65142"/>
              </a:xfrm>
              <a:custGeom>
                <a:avLst/>
                <a:gdLst/>
                <a:ahLst/>
                <a:cxnLst/>
                <a:rect l="l" t="t" r="r" b="b"/>
                <a:pathLst>
                  <a:path w="2348" h="909" extrusionOk="0">
                    <a:moveTo>
                      <a:pt x="58" y="0"/>
                    </a:moveTo>
                    <a:lnTo>
                      <a:pt x="58" y="172"/>
                    </a:lnTo>
                    <a:lnTo>
                      <a:pt x="29" y="401"/>
                    </a:lnTo>
                    <a:lnTo>
                      <a:pt x="1" y="773"/>
                    </a:lnTo>
                    <a:lnTo>
                      <a:pt x="1460" y="887"/>
                    </a:lnTo>
                    <a:cubicBezTo>
                      <a:pt x="1503" y="902"/>
                      <a:pt x="1539" y="909"/>
                      <a:pt x="1575" y="909"/>
                    </a:cubicBezTo>
                    <a:cubicBezTo>
                      <a:pt x="1611" y="909"/>
                      <a:pt x="1646" y="902"/>
                      <a:pt x="1689" y="887"/>
                    </a:cubicBezTo>
                    <a:cubicBezTo>
                      <a:pt x="2033" y="830"/>
                      <a:pt x="2290" y="544"/>
                      <a:pt x="2347" y="172"/>
                    </a:cubicBezTo>
                    <a:lnTo>
                      <a:pt x="659" y="29"/>
                    </a:lnTo>
                    <a:lnTo>
                      <a:pt x="401" y="29"/>
                    </a:lnTo>
                    <a:lnTo>
                      <a:pt x="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65;p50">
                <a:extLst>
                  <a:ext uri="{FF2B5EF4-FFF2-40B4-BE49-F238E27FC236}">
                    <a16:creationId xmlns:a16="http://schemas.microsoft.com/office/drawing/2014/main" id="{D22673BF-511B-4D0A-A522-AC5B3FD5CFED}"/>
                  </a:ext>
                </a:extLst>
              </p:cNvPr>
              <p:cNvSpPr/>
              <p:nvPr/>
            </p:nvSpPr>
            <p:spPr>
              <a:xfrm>
                <a:off x="2098415" y="4052552"/>
                <a:ext cx="153933" cy="132864"/>
              </a:xfrm>
              <a:custGeom>
                <a:avLst/>
                <a:gdLst/>
                <a:ahLst/>
                <a:cxnLst/>
                <a:rect l="l" t="t" r="r" b="b"/>
                <a:pathLst>
                  <a:path w="2148" h="1854" extrusionOk="0">
                    <a:moveTo>
                      <a:pt x="1575" y="0"/>
                    </a:moveTo>
                    <a:lnTo>
                      <a:pt x="1" y="1632"/>
                    </a:lnTo>
                    <a:cubicBezTo>
                      <a:pt x="151" y="1782"/>
                      <a:pt x="340" y="1854"/>
                      <a:pt x="532" y="1854"/>
                    </a:cubicBezTo>
                    <a:cubicBezTo>
                      <a:pt x="741" y="1854"/>
                      <a:pt x="952" y="1767"/>
                      <a:pt x="1117" y="1603"/>
                    </a:cubicBezTo>
                    <a:lnTo>
                      <a:pt x="2147" y="544"/>
                    </a:lnTo>
                    <a:lnTo>
                      <a:pt x="15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66;p50">
                <a:extLst>
                  <a:ext uri="{FF2B5EF4-FFF2-40B4-BE49-F238E27FC236}">
                    <a16:creationId xmlns:a16="http://schemas.microsoft.com/office/drawing/2014/main" id="{EF7DD5CE-FC8F-48D2-A3CE-0F831C73D700}"/>
                  </a:ext>
                </a:extLst>
              </p:cNvPr>
              <p:cNvSpPr/>
              <p:nvPr/>
            </p:nvSpPr>
            <p:spPr>
              <a:xfrm>
                <a:off x="2432725" y="2243628"/>
                <a:ext cx="816390" cy="1015256"/>
              </a:xfrm>
              <a:custGeom>
                <a:avLst/>
                <a:gdLst/>
                <a:ahLst/>
                <a:cxnLst/>
                <a:rect l="l" t="t" r="r" b="b"/>
                <a:pathLst>
                  <a:path w="11392" h="14167" extrusionOk="0">
                    <a:moveTo>
                      <a:pt x="3177" y="0"/>
                    </a:moveTo>
                    <a:lnTo>
                      <a:pt x="1" y="12020"/>
                    </a:lnTo>
                    <a:lnTo>
                      <a:pt x="8157" y="14167"/>
                    </a:lnTo>
                    <a:lnTo>
                      <a:pt x="8272" y="14024"/>
                    </a:lnTo>
                    <a:lnTo>
                      <a:pt x="11391" y="2175"/>
                    </a:lnTo>
                    <a:lnTo>
                      <a:pt x="3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67;p50">
                <a:extLst>
                  <a:ext uri="{FF2B5EF4-FFF2-40B4-BE49-F238E27FC236}">
                    <a16:creationId xmlns:a16="http://schemas.microsoft.com/office/drawing/2014/main" id="{715761DF-5E33-4922-ABE1-4565CC0C3C41}"/>
                  </a:ext>
                </a:extLst>
              </p:cNvPr>
              <p:cNvSpPr/>
              <p:nvPr/>
            </p:nvSpPr>
            <p:spPr>
              <a:xfrm>
                <a:off x="3945760" y="4142493"/>
                <a:ext cx="797901" cy="1011171"/>
              </a:xfrm>
              <a:custGeom>
                <a:avLst/>
                <a:gdLst/>
                <a:ahLst/>
                <a:cxnLst/>
                <a:rect l="l" t="t" r="r" b="b"/>
                <a:pathLst>
                  <a:path w="11134" h="14110" extrusionOk="0">
                    <a:moveTo>
                      <a:pt x="3177" y="0"/>
                    </a:moveTo>
                    <a:lnTo>
                      <a:pt x="0" y="12020"/>
                    </a:lnTo>
                    <a:lnTo>
                      <a:pt x="8014" y="14110"/>
                    </a:lnTo>
                    <a:lnTo>
                      <a:pt x="11133" y="2261"/>
                    </a:lnTo>
                    <a:lnTo>
                      <a:pt x="9530" y="1832"/>
                    </a:lnTo>
                    <a:lnTo>
                      <a:pt x="9473" y="1632"/>
                    </a:lnTo>
                    <a:lnTo>
                      <a:pt x="3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68;p50">
                <a:extLst>
                  <a:ext uri="{FF2B5EF4-FFF2-40B4-BE49-F238E27FC236}">
                    <a16:creationId xmlns:a16="http://schemas.microsoft.com/office/drawing/2014/main" id="{D8DC9F46-6E9F-4549-A949-66219596C790}"/>
                  </a:ext>
                </a:extLst>
              </p:cNvPr>
              <p:cNvSpPr/>
              <p:nvPr/>
            </p:nvSpPr>
            <p:spPr>
              <a:xfrm>
                <a:off x="2488121" y="2321526"/>
                <a:ext cx="685103" cy="873792"/>
              </a:xfrm>
              <a:custGeom>
                <a:avLst/>
                <a:gdLst/>
                <a:ahLst/>
                <a:cxnLst/>
                <a:rect l="l" t="t" r="r" b="b"/>
                <a:pathLst>
                  <a:path w="9560" h="12193" extrusionOk="0">
                    <a:moveTo>
                      <a:pt x="2748" y="1"/>
                    </a:moveTo>
                    <a:lnTo>
                      <a:pt x="0" y="10418"/>
                    </a:lnTo>
                    <a:lnTo>
                      <a:pt x="6812" y="12192"/>
                    </a:lnTo>
                    <a:lnTo>
                      <a:pt x="9559" y="1804"/>
                    </a:lnTo>
                    <a:lnTo>
                      <a:pt x="2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1769;p50">
                <a:extLst>
                  <a:ext uri="{FF2B5EF4-FFF2-40B4-BE49-F238E27FC236}">
                    <a16:creationId xmlns:a16="http://schemas.microsoft.com/office/drawing/2014/main" id="{02EDBEF9-1507-4B06-897C-AB3298C2EDB8}"/>
                  </a:ext>
                </a:extLst>
              </p:cNvPr>
              <p:cNvSpPr/>
              <p:nvPr/>
            </p:nvSpPr>
            <p:spPr>
              <a:xfrm>
                <a:off x="5859359" y="2225892"/>
                <a:ext cx="685103" cy="873792"/>
              </a:xfrm>
              <a:custGeom>
                <a:avLst/>
                <a:gdLst/>
                <a:ahLst/>
                <a:cxnLst/>
                <a:rect l="l" t="t" r="r" b="b"/>
                <a:pathLst>
                  <a:path w="9560" h="12193" extrusionOk="0">
                    <a:moveTo>
                      <a:pt x="2748" y="1"/>
                    </a:moveTo>
                    <a:lnTo>
                      <a:pt x="1" y="10418"/>
                    </a:lnTo>
                    <a:lnTo>
                      <a:pt x="6812" y="12193"/>
                    </a:lnTo>
                    <a:lnTo>
                      <a:pt x="9559" y="1804"/>
                    </a:lnTo>
                    <a:lnTo>
                      <a:pt x="27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1770;p50">
                <a:extLst>
                  <a:ext uri="{FF2B5EF4-FFF2-40B4-BE49-F238E27FC236}">
                    <a16:creationId xmlns:a16="http://schemas.microsoft.com/office/drawing/2014/main" id="{A79BAC34-7FD8-410B-8227-25E628992763}"/>
                  </a:ext>
                </a:extLst>
              </p:cNvPr>
              <p:cNvSpPr/>
              <p:nvPr/>
            </p:nvSpPr>
            <p:spPr>
              <a:xfrm>
                <a:off x="2806020" y="2329767"/>
                <a:ext cx="330297" cy="104629"/>
              </a:xfrm>
              <a:custGeom>
                <a:avLst/>
                <a:gdLst/>
                <a:ahLst/>
                <a:cxnLst/>
                <a:rect l="l" t="t" r="r" b="b"/>
                <a:pathLst>
                  <a:path w="4609" h="1460" extrusionOk="0">
                    <a:moveTo>
                      <a:pt x="58" y="0"/>
                    </a:moveTo>
                    <a:lnTo>
                      <a:pt x="0" y="286"/>
                    </a:lnTo>
                    <a:lnTo>
                      <a:pt x="4522" y="1460"/>
                    </a:lnTo>
                    <a:lnTo>
                      <a:pt x="4608" y="1145"/>
                    </a:lnTo>
                    <a:lnTo>
                      <a:pt x="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71;p50">
                <a:extLst>
                  <a:ext uri="{FF2B5EF4-FFF2-40B4-BE49-F238E27FC236}">
                    <a16:creationId xmlns:a16="http://schemas.microsoft.com/office/drawing/2014/main" id="{05E208E8-41FC-4F4E-8EA1-D89C0A0C4695}"/>
                  </a:ext>
                </a:extLst>
              </p:cNvPr>
              <p:cNvSpPr/>
              <p:nvPr/>
            </p:nvSpPr>
            <p:spPr>
              <a:xfrm>
                <a:off x="2793694" y="2372837"/>
                <a:ext cx="264653" cy="88218"/>
              </a:xfrm>
              <a:custGeom>
                <a:avLst/>
                <a:gdLst/>
                <a:ahLst/>
                <a:cxnLst/>
                <a:rect l="l" t="t" r="r" b="b"/>
                <a:pathLst>
                  <a:path w="3693" h="1231" extrusionOk="0">
                    <a:moveTo>
                      <a:pt x="87" y="0"/>
                    </a:moveTo>
                    <a:lnTo>
                      <a:pt x="1" y="315"/>
                    </a:lnTo>
                    <a:lnTo>
                      <a:pt x="3607" y="1231"/>
                    </a:lnTo>
                    <a:lnTo>
                      <a:pt x="3693" y="945"/>
                    </a:lnTo>
                    <a:lnTo>
                      <a:pt x="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72;p50">
                <a:extLst>
                  <a:ext uri="{FF2B5EF4-FFF2-40B4-BE49-F238E27FC236}">
                    <a16:creationId xmlns:a16="http://schemas.microsoft.com/office/drawing/2014/main" id="{E9FE9CEA-3B49-4D94-91AF-F8FFF8A05145}"/>
                  </a:ext>
                </a:extLst>
              </p:cNvPr>
              <p:cNvSpPr/>
              <p:nvPr/>
            </p:nvSpPr>
            <p:spPr>
              <a:xfrm>
                <a:off x="2734213" y="2481478"/>
                <a:ext cx="221583" cy="80120"/>
              </a:xfrm>
              <a:custGeom>
                <a:avLst/>
                <a:gdLst/>
                <a:ahLst/>
                <a:cxnLst/>
                <a:rect l="l" t="t" r="r" b="b"/>
                <a:pathLst>
                  <a:path w="3092" h="1118" extrusionOk="0">
                    <a:moveTo>
                      <a:pt x="87" y="1"/>
                    </a:moveTo>
                    <a:lnTo>
                      <a:pt x="1" y="316"/>
                    </a:lnTo>
                    <a:lnTo>
                      <a:pt x="3006" y="1117"/>
                    </a:lnTo>
                    <a:lnTo>
                      <a:pt x="3092" y="802"/>
                    </a:lnTo>
                    <a:lnTo>
                      <a:pt x="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73;p50">
                <a:extLst>
                  <a:ext uri="{FF2B5EF4-FFF2-40B4-BE49-F238E27FC236}">
                    <a16:creationId xmlns:a16="http://schemas.microsoft.com/office/drawing/2014/main" id="{036935CF-31E2-4DDC-846F-801C871AC137}"/>
                  </a:ext>
                </a:extLst>
              </p:cNvPr>
              <p:cNvSpPr/>
              <p:nvPr/>
            </p:nvSpPr>
            <p:spPr>
              <a:xfrm>
                <a:off x="5477374" y="1755241"/>
                <a:ext cx="330297" cy="104700"/>
              </a:xfrm>
              <a:custGeom>
                <a:avLst/>
                <a:gdLst/>
                <a:ahLst/>
                <a:cxnLst/>
                <a:rect l="l" t="t" r="r" b="b"/>
                <a:pathLst>
                  <a:path w="4609" h="1461" extrusionOk="0">
                    <a:moveTo>
                      <a:pt x="87" y="1"/>
                    </a:moveTo>
                    <a:lnTo>
                      <a:pt x="1" y="287"/>
                    </a:lnTo>
                    <a:lnTo>
                      <a:pt x="4523" y="1460"/>
                    </a:lnTo>
                    <a:lnTo>
                      <a:pt x="4609" y="1146"/>
                    </a:lnTo>
                    <a:lnTo>
                      <a:pt x="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74;p50">
                <a:extLst>
                  <a:ext uri="{FF2B5EF4-FFF2-40B4-BE49-F238E27FC236}">
                    <a16:creationId xmlns:a16="http://schemas.microsoft.com/office/drawing/2014/main" id="{D553D042-601E-4C3B-A35E-BE32CEAAE417}"/>
                  </a:ext>
                </a:extLst>
              </p:cNvPr>
              <p:cNvSpPr/>
              <p:nvPr/>
            </p:nvSpPr>
            <p:spPr>
              <a:xfrm>
                <a:off x="2711639" y="2567617"/>
                <a:ext cx="262647" cy="90368"/>
              </a:xfrm>
              <a:custGeom>
                <a:avLst/>
                <a:gdLst/>
                <a:ahLst/>
                <a:cxnLst/>
                <a:rect l="l" t="t" r="r" b="b"/>
                <a:pathLst>
                  <a:path w="3665" h="1261" extrusionOk="0">
                    <a:moveTo>
                      <a:pt x="58" y="1"/>
                    </a:moveTo>
                    <a:lnTo>
                      <a:pt x="1" y="316"/>
                    </a:lnTo>
                    <a:lnTo>
                      <a:pt x="3578" y="1260"/>
                    </a:lnTo>
                    <a:lnTo>
                      <a:pt x="3664" y="945"/>
                    </a:lnTo>
                    <a:lnTo>
                      <a:pt x="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75;p50">
                <a:extLst>
                  <a:ext uri="{FF2B5EF4-FFF2-40B4-BE49-F238E27FC236}">
                    <a16:creationId xmlns:a16="http://schemas.microsoft.com/office/drawing/2014/main" id="{7998E189-201F-4AE8-A70A-6FC6A2C4CD70}"/>
                  </a:ext>
                </a:extLst>
              </p:cNvPr>
              <p:cNvSpPr/>
              <p:nvPr/>
            </p:nvSpPr>
            <p:spPr>
              <a:xfrm>
                <a:off x="2699385" y="2612765"/>
                <a:ext cx="221583" cy="78041"/>
              </a:xfrm>
              <a:custGeom>
                <a:avLst/>
                <a:gdLst/>
                <a:ahLst/>
                <a:cxnLst/>
                <a:rect l="l" t="t" r="r" b="b"/>
                <a:pathLst>
                  <a:path w="3092" h="1089" extrusionOk="0">
                    <a:moveTo>
                      <a:pt x="86" y="1"/>
                    </a:moveTo>
                    <a:lnTo>
                      <a:pt x="0" y="315"/>
                    </a:lnTo>
                    <a:lnTo>
                      <a:pt x="3005" y="1088"/>
                    </a:lnTo>
                    <a:lnTo>
                      <a:pt x="3091" y="802"/>
                    </a:lnTo>
                    <a:lnTo>
                      <a:pt x="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76;p50">
                <a:extLst>
                  <a:ext uri="{FF2B5EF4-FFF2-40B4-BE49-F238E27FC236}">
                    <a16:creationId xmlns:a16="http://schemas.microsoft.com/office/drawing/2014/main" id="{2807805B-BFED-43ED-96A3-124C75278520}"/>
                  </a:ext>
                </a:extLst>
              </p:cNvPr>
              <p:cNvSpPr/>
              <p:nvPr/>
            </p:nvSpPr>
            <p:spPr>
              <a:xfrm>
                <a:off x="2689137" y="2655835"/>
                <a:ext cx="328219" cy="106707"/>
              </a:xfrm>
              <a:custGeom>
                <a:avLst/>
                <a:gdLst/>
                <a:ahLst/>
                <a:cxnLst/>
                <a:rect l="l" t="t" r="r" b="b"/>
                <a:pathLst>
                  <a:path w="4580" h="1489" extrusionOk="0">
                    <a:moveTo>
                      <a:pt x="57" y="1"/>
                    </a:moveTo>
                    <a:lnTo>
                      <a:pt x="0" y="287"/>
                    </a:lnTo>
                    <a:lnTo>
                      <a:pt x="4493" y="1489"/>
                    </a:lnTo>
                    <a:lnTo>
                      <a:pt x="4579" y="1174"/>
                    </a:lnTo>
                    <a:lnTo>
                      <a:pt x="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77;p50">
                <a:extLst>
                  <a:ext uri="{FF2B5EF4-FFF2-40B4-BE49-F238E27FC236}">
                    <a16:creationId xmlns:a16="http://schemas.microsoft.com/office/drawing/2014/main" id="{9B220A0A-1156-4AC2-961E-AF6469487C4B}"/>
                  </a:ext>
                </a:extLst>
              </p:cNvPr>
              <p:cNvSpPr/>
              <p:nvPr/>
            </p:nvSpPr>
            <p:spPr>
              <a:xfrm>
                <a:off x="2676811" y="2698904"/>
                <a:ext cx="262575" cy="90296"/>
              </a:xfrm>
              <a:custGeom>
                <a:avLst/>
                <a:gdLst/>
                <a:ahLst/>
                <a:cxnLst/>
                <a:rect l="l" t="t" r="r" b="b"/>
                <a:pathLst>
                  <a:path w="3664" h="1260" extrusionOk="0">
                    <a:moveTo>
                      <a:pt x="86" y="1"/>
                    </a:moveTo>
                    <a:lnTo>
                      <a:pt x="0" y="315"/>
                    </a:lnTo>
                    <a:lnTo>
                      <a:pt x="3578" y="1260"/>
                    </a:lnTo>
                    <a:lnTo>
                      <a:pt x="3664" y="945"/>
                    </a:lnTo>
                    <a:lnTo>
                      <a:pt x="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78;p50">
                <a:extLst>
                  <a:ext uri="{FF2B5EF4-FFF2-40B4-BE49-F238E27FC236}">
                    <a16:creationId xmlns:a16="http://schemas.microsoft.com/office/drawing/2014/main" id="{4106F685-74F3-4683-9E91-9A7AACCE56D8}"/>
                  </a:ext>
                </a:extLst>
              </p:cNvPr>
              <p:cNvSpPr/>
              <p:nvPr/>
            </p:nvSpPr>
            <p:spPr>
              <a:xfrm>
                <a:off x="2713718" y="2680487"/>
                <a:ext cx="223662" cy="75892"/>
              </a:xfrm>
              <a:custGeom>
                <a:avLst/>
                <a:gdLst/>
                <a:ahLst/>
                <a:cxnLst/>
                <a:rect l="l" t="t" r="r" b="b"/>
                <a:pathLst>
                  <a:path w="3121" h="1059" extrusionOk="0">
                    <a:moveTo>
                      <a:pt x="86" y="0"/>
                    </a:moveTo>
                    <a:lnTo>
                      <a:pt x="1" y="286"/>
                    </a:lnTo>
                    <a:lnTo>
                      <a:pt x="3034" y="1059"/>
                    </a:lnTo>
                    <a:lnTo>
                      <a:pt x="3120" y="773"/>
                    </a:lnTo>
                    <a:lnTo>
                      <a:pt x="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1779;p50">
                <a:extLst>
                  <a:ext uri="{FF2B5EF4-FFF2-40B4-BE49-F238E27FC236}">
                    <a16:creationId xmlns:a16="http://schemas.microsoft.com/office/drawing/2014/main" id="{87628442-A96E-4F6A-A5F8-24FAC805EB0B}"/>
                  </a:ext>
                </a:extLst>
              </p:cNvPr>
              <p:cNvSpPr/>
              <p:nvPr/>
            </p:nvSpPr>
            <p:spPr>
              <a:xfrm>
                <a:off x="2703470" y="2721478"/>
                <a:ext cx="330297" cy="106707"/>
              </a:xfrm>
              <a:custGeom>
                <a:avLst/>
                <a:gdLst/>
                <a:ahLst/>
                <a:cxnLst/>
                <a:rect l="l" t="t" r="r" b="b"/>
                <a:pathLst>
                  <a:path w="4609" h="1489" extrusionOk="0">
                    <a:moveTo>
                      <a:pt x="86" y="0"/>
                    </a:moveTo>
                    <a:lnTo>
                      <a:pt x="0" y="315"/>
                    </a:lnTo>
                    <a:lnTo>
                      <a:pt x="4522" y="1489"/>
                    </a:lnTo>
                    <a:lnTo>
                      <a:pt x="4608" y="1174"/>
                    </a:lnTo>
                    <a:lnTo>
                      <a:pt x="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80;p50">
                <a:extLst>
                  <a:ext uri="{FF2B5EF4-FFF2-40B4-BE49-F238E27FC236}">
                    <a16:creationId xmlns:a16="http://schemas.microsoft.com/office/drawing/2014/main" id="{38DA9DF2-82AE-4AA3-8DC8-3BA037F9AF95}"/>
                  </a:ext>
                </a:extLst>
              </p:cNvPr>
              <p:cNvSpPr/>
              <p:nvPr/>
            </p:nvSpPr>
            <p:spPr>
              <a:xfrm>
                <a:off x="2641911" y="2830191"/>
                <a:ext cx="262647" cy="90296"/>
              </a:xfrm>
              <a:custGeom>
                <a:avLst/>
                <a:gdLst/>
                <a:ahLst/>
                <a:cxnLst/>
                <a:rect l="l" t="t" r="r" b="b"/>
                <a:pathLst>
                  <a:path w="3665" h="1260" extrusionOk="0">
                    <a:moveTo>
                      <a:pt x="87" y="0"/>
                    </a:moveTo>
                    <a:lnTo>
                      <a:pt x="1" y="315"/>
                    </a:lnTo>
                    <a:lnTo>
                      <a:pt x="3578" y="1259"/>
                    </a:lnTo>
                    <a:lnTo>
                      <a:pt x="3664" y="945"/>
                    </a:lnTo>
                    <a:lnTo>
                      <a:pt x="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81;p50">
                <a:extLst>
                  <a:ext uri="{FF2B5EF4-FFF2-40B4-BE49-F238E27FC236}">
                    <a16:creationId xmlns:a16="http://schemas.microsoft.com/office/drawing/2014/main" id="{A94FFC65-C355-42E7-9990-AC946BA20690}"/>
                  </a:ext>
                </a:extLst>
              </p:cNvPr>
              <p:cNvSpPr/>
              <p:nvPr/>
            </p:nvSpPr>
            <p:spPr>
              <a:xfrm>
                <a:off x="2629656" y="2873261"/>
                <a:ext cx="221583" cy="80048"/>
              </a:xfrm>
              <a:custGeom>
                <a:avLst/>
                <a:gdLst/>
                <a:ahLst/>
                <a:cxnLst/>
                <a:rect l="l" t="t" r="r" b="b"/>
                <a:pathLst>
                  <a:path w="3092" h="1117" extrusionOk="0">
                    <a:moveTo>
                      <a:pt x="86" y="0"/>
                    </a:moveTo>
                    <a:lnTo>
                      <a:pt x="0" y="315"/>
                    </a:lnTo>
                    <a:lnTo>
                      <a:pt x="3005" y="1116"/>
                    </a:lnTo>
                    <a:lnTo>
                      <a:pt x="3091" y="802"/>
                    </a:lnTo>
                    <a:lnTo>
                      <a:pt x="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82;p50">
                <a:extLst>
                  <a:ext uri="{FF2B5EF4-FFF2-40B4-BE49-F238E27FC236}">
                    <a16:creationId xmlns:a16="http://schemas.microsoft.com/office/drawing/2014/main" id="{C63B334A-B7FC-4CC3-A6B0-158E532C6C62}"/>
                  </a:ext>
                </a:extLst>
              </p:cNvPr>
              <p:cNvSpPr/>
              <p:nvPr/>
            </p:nvSpPr>
            <p:spPr>
              <a:xfrm>
                <a:off x="2619408" y="2916331"/>
                <a:ext cx="328219" cy="106707"/>
              </a:xfrm>
              <a:custGeom>
                <a:avLst/>
                <a:gdLst/>
                <a:ahLst/>
                <a:cxnLst/>
                <a:rect l="l" t="t" r="r" b="b"/>
                <a:pathLst>
                  <a:path w="4580" h="1489" extrusionOk="0">
                    <a:moveTo>
                      <a:pt x="86" y="0"/>
                    </a:moveTo>
                    <a:lnTo>
                      <a:pt x="0" y="315"/>
                    </a:lnTo>
                    <a:lnTo>
                      <a:pt x="4522" y="1488"/>
                    </a:lnTo>
                    <a:lnTo>
                      <a:pt x="4579" y="1202"/>
                    </a:lnTo>
                    <a:lnTo>
                      <a:pt x="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83;p50">
                <a:extLst>
                  <a:ext uri="{FF2B5EF4-FFF2-40B4-BE49-F238E27FC236}">
                    <a16:creationId xmlns:a16="http://schemas.microsoft.com/office/drawing/2014/main" id="{B2F19B26-E001-4BD9-9089-388C600839AB}"/>
                  </a:ext>
                </a:extLst>
              </p:cNvPr>
              <p:cNvSpPr/>
              <p:nvPr/>
            </p:nvSpPr>
            <p:spPr>
              <a:xfrm>
                <a:off x="2607082" y="2959400"/>
                <a:ext cx="264653" cy="90296"/>
              </a:xfrm>
              <a:custGeom>
                <a:avLst/>
                <a:gdLst/>
                <a:ahLst/>
                <a:cxnLst/>
                <a:rect l="l" t="t" r="r" b="b"/>
                <a:pathLst>
                  <a:path w="3693" h="1260" extrusionOk="0">
                    <a:moveTo>
                      <a:pt x="86" y="0"/>
                    </a:moveTo>
                    <a:lnTo>
                      <a:pt x="0" y="315"/>
                    </a:lnTo>
                    <a:lnTo>
                      <a:pt x="3606" y="1259"/>
                    </a:lnTo>
                    <a:lnTo>
                      <a:pt x="3692" y="945"/>
                    </a:lnTo>
                    <a:lnTo>
                      <a:pt x="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84;p50">
                <a:extLst>
                  <a:ext uri="{FF2B5EF4-FFF2-40B4-BE49-F238E27FC236}">
                    <a16:creationId xmlns:a16="http://schemas.microsoft.com/office/drawing/2014/main" id="{A1B31208-7576-4E15-9C50-0FCAA32C607E}"/>
                  </a:ext>
                </a:extLst>
              </p:cNvPr>
              <p:cNvSpPr/>
              <p:nvPr/>
            </p:nvSpPr>
            <p:spPr>
              <a:xfrm>
                <a:off x="2646067" y="2940911"/>
                <a:ext cx="223590" cy="78041"/>
              </a:xfrm>
              <a:custGeom>
                <a:avLst/>
                <a:gdLst/>
                <a:ahLst/>
                <a:cxnLst/>
                <a:rect l="l" t="t" r="r" b="b"/>
                <a:pathLst>
                  <a:path w="3120" h="1089" extrusionOk="0">
                    <a:moveTo>
                      <a:pt x="86" y="1"/>
                    </a:moveTo>
                    <a:lnTo>
                      <a:pt x="0" y="315"/>
                    </a:lnTo>
                    <a:lnTo>
                      <a:pt x="3034" y="1088"/>
                    </a:lnTo>
                    <a:lnTo>
                      <a:pt x="3120" y="802"/>
                    </a:lnTo>
                    <a:lnTo>
                      <a:pt x="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85;p50">
                <a:extLst>
                  <a:ext uri="{FF2B5EF4-FFF2-40B4-BE49-F238E27FC236}">
                    <a16:creationId xmlns:a16="http://schemas.microsoft.com/office/drawing/2014/main" id="{68DCEA84-47D2-45F6-8796-95FEB29C25C9}"/>
                  </a:ext>
                </a:extLst>
              </p:cNvPr>
              <p:cNvSpPr/>
              <p:nvPr/>
            </p:nvSpPr>
            <p:spPr>
              <a:xfrm>
                <a:off x="2771120" y="2218976"/>
                <a:ext cx="356956" cy="172351"/>
              </a:xfrm>
              <a:custGeom>
                <a:avLst/>
                <a:gdLst/>
                <a:ahLst/>
                <a:cxnLst/>
                <a:rect l="l" t="t" r="r" b="b"/>
                <a:pathLst>
                  <a:path w="4981" h="2405" extrusionOk="0">
                    <a:moveTo>
                      <a:pt x="1031" y="1"/>
                    </a:moveTo>
                    <a:lnTo>
                      <a:pt x="688" y="344"/>
                    </a:lnTo>
                    <a:lnTo>
                      <a:pt x="402" y="659"/>
                    </a:lnTo>
                    <a:lnTo>
                      <a:pt x="344" y="688"/>
                    </a:lnTo>
                    <a:lnTo>
                      <a:pt x="230" y="831"/>
                    </a:lnTo>
                    <a:lnTo>
                      <a:pt x="1" y="1088"/>
                    </a:lnTo>
                    <a:lnTo>
                      <a:pt x="4981" y="2405"/>
                    </a:lnTo>
                    <a:lnTo>
                      <a:pt x="4952" y="2347"/>
                    </a:lnTo>
                    <a:lnTo>
                      <a:pt x="4895" y="2033"/>
                    </a:lnTo>
                    <a:lnTo>
                      <a:pt x="4838" y="1861"/>
                    </a:lnTo>
                    <a:lnTo>
                      <a:pt x="4838" y="1804"/>
                    </a:lnTo>
                    <a:lnTo>
                      <a:pt x="4809" y="1603"/>
                    </a:lnTo>
                    <a:lnTo>
                      <a:pt x="4752" y="1403"/>
                    </a:lnTo>
                    <a:lnTo>
                      <a:pt x="4637" y="916"/>
                    </a:lnTo>
                    <a:lnTo>
                      <a:pt x="4523" y="888"/>
                    </a:lnTo>
                    <a:lnTo>
                      <a:pt x="4294" y="802"/>
                    </a:lnTo>
                    <a:lnTo>
                      <a:pt x="4179" y="745"/>
                    </a:lnTo>
                    <a:lnTo>
                      <a:pt x="3893" y="630"/>
                    </a:lnTo>
                    <a:lnTo>
                      <a:pt x="3636" y="544"/>
                    </a:lnTo>
                    <a:lnTo>
                      <a:pt x="3607" y="516"/>
                    </a:lnTo>
                    <a:lnTo>
                      <a:pt x="3235" y="401"/>
                    </a:lnTo>
                    <a:lnTo>
                      <a:pt x="3149" y="373"/>
                    </a:lnTo>
                    <a:cubicBezTo>
                      <a:pt x="3086" y="415"/>
                      <a:pt x="3008" y="441"/>
                      <a:pt x="2926" y="441"/>
                    </a:cubicBezTo>
                    <a:cubicBezTo>
                      <a:pt x="2896" y="441"/>
                      <a:pt x="2865" y="438"/>
                      <a:pt x="2834" y="430"/>
                    </a:cubicBezTo>
                    <a:cubicBezTo>
                      <a:pt x="2720" y="373"/>
                      <a:pt x="2605" y="315"/>
                      <a:pt x="2548" y="201"/>
                    </a:cubicBezTo>
                    <a:lnTo>
                      <a:pt x="2147" y="144"/>
                    </a:lnTo>
                    <a:lnTo>
                      <a:pt x="2061" y="144"/>
                    </a:lnTo>
                    <a:lnTo>
                      <a:pt x="1832" y="115"/>
                    </a:lnTo>
                    <a:lnTo>
                      <a:pt x="1317" y="29"/>
                    </a:lnTo>
                    <a:lnTo>
                      <a:pt x="10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86;p50">
                <a:extLst>
                  <a:ext uri="{FF2B5EF4-FFF2-40B4-BE49-F238E27FC236}">
                    <a16:creationId xmlns:a16="http://schemas.microsoft.com/office/drawing/2014/main" id="{CE17A436-11E9-4345-A200-943E37FD15C2}"/>
                  </a:ext>
                </a:extLst>
              </p:cNvPr>
              <p:cNvSpPr/>
              <p:nvPr/>
            </p:nvSpPr>
            <p:spPr>
              <a:xfrm>
                <a:off x="2756787" y="2262045"/>
                <a:ext cx="387341" cy="135731"/>
              </a:xfrm>
              <a:custGeom>
                <a:avLst/>
                <a:gdLst/>
                <a:ahLst/>
                <a:cxnLst/>
                <a:rect l="l" t="t" r="r" b="b"/>
                <a:pathLst>
                  <a:path w="5405" h="1894" extrusionOk="0">
                    <a:moveTo>
                      <a:pt x="458" y="1"/>
                    </a:moveTo>
                    <a:lnTo>
                      <a:pt x="401" y="29"/>
                    </a:lnTo>
                    <a:lnTo>
                      <a:pt x="258" y="172"/>
                    </a:lnTo>
                    <a:lnTo>
                      <a:pt x="115" y="287"/>
                    </a:lnTo>
                    <a:cubicBezTo>
                      <a:pt x="1" y="373"/>
                      <a:pt x="29" y="544"/>
                      <a:pt x="172" y="573"/>
                    </a:cubicBezTo>
                    <a:lnTo>
                      <a:pt x="5152" y="1890"/>
                    </a:lnTo>
                    <a:cubicBezTo>
                      <a:pt x="5162" y="1892"/>
                      <a:pt x="5172" y="1893"/>
                      <a:pt x="5183" y="1893"/>
                    </a:cubicBezTo>
                    <a:cubicBezTo>
                      <a:pt x="5290" y="1893"/>
                      <a:pt x="5405" y="1765"/>
                      <a:pt x="5352" y="1661"/>
                    </a:cubicBezTo>
                    <a:lnTo>
                      <a:pt x="5266" y="1489"/>
                    </a:lnTo>
                    <a:lnTo>
                      <a:pt x="5209" y="1289"/>
                    </a:lnTo>
                    <a:lnTo>
                      <a:pt x="5181" y="1231"/>
                    </a:lnTo>
                    <a:lnTo>
                      <a:pt x="4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87;p50">
                <a:extLst>
                  <a:ext uri="{FF2B5EF4-FFF2-40B4-BE49-F238E27FC236}">
                    <a16:creationId xmlns:a16="http://schemas.microsoft.com/office/drawing/2014/main" id="{707EF04E-E0F0-4431-BBB0-250502388A47}"/>
                  </a:ext>
                </a:extLst>
              </p:cNvPr>
              <p:cNvSpPr/>
              <p:nvPr/>
            </p:nvSpPr>
            <p:spPr>
              <a:xfrm>
                <a:off x="2918818" y="2156844"/>
                <a:ext cx="127203" cy="125339"/>
              </a:xfrm>
              <a:custGeom>
                <a:avLst/>
                <a:gdLst/>
                <a:ahLst/>
                <a:cxnLst/>
                <a:rect l="l" t="t" r="r" b="b"/>
                <a:pathLst>
                  <a:path w="1775" h="1749" extrusionOk="0">
                    <a:moveTo>
                      <a:pt x="974" y="467"/>
                    </a:moveTo>
                    <a:cubicBezTo>
                      <a:pt x="1202" y="524"/>
                      <a:pt x="1317" y="753"/>
                      <a:pt x="1288" y="982"/>
                    </a:cubicBezTo>
                    <a:cubicBezTo>
                      <a:pt x="1260" y="1039"/>
                      <a:pt x="1202" y="1097"/>
                      <a:pt x="1174" y="1154"/>
                    </a:cubicBezTo>
                    <a:cubicBezTo>
                      <a:pt x="1145" y="1182"/>
                      <a:pt x="1117" y="1182"/>
                      <a:pt x="1117" y="1211"/>
                    </a:cubicBezTo>
                    <a:cubicBezTo>
                      <a:pt x="1033" y="1253"/>
                      <a:pt x="949" y="1280"/>
                      <a:pt x="865" y="1280"/>
                    </a:cubicBezTo>
                    <a:cubicBezTo>
                      <a:pt x="835" y="1280"/>
                      <a:pt x="804" y="1276"/>
                      <a:pt x="773" y="1268"/>
                    </a:cubicBezTo>
                    <a:cubicBezTo>
                      <a:pt x="315" y="1154"/>
                      <a:pt x="401" y="467"/>
                      <a:pt x="888" y="467"/>
                    </a:cubicBezTo>
                    <a:close/>
                    <a:moveTo>
                      <a:pt x="846" y="1"/>
                    </a:moveTo>
                    <a:cubicBezTo>
                      <a:pt x="470" y="1"/>
                      <a:pt x="123" y="261"/>
                      <a:pt x="29" y="639"/>
                    </a:cubicBezTo>
                    <a:cubicBezTo>
                      <a:pt x="0" y="696"/>
                      <a:pt x="0" y="753"/>
                      <a:pt x="0" y="782"/>
                    </a:cubicBezTo>
                    <a:cubicBezTo>
                      <a:pt x="0" y="868"/>
                      <a:pt x="0" y="925"/>
                      <a:pt x="0" y="982"/>
                    </a:cubicBezTo>
                    <a:cubicBezTo>
                      <a:pt x="29" y="1211"/>
                      <a:pt x="144" y="1383"/>
                      <a:pt x="287" y="1526"/>
                    </a:cubicBezTo>
                    <a:cubicBezTo>
                      <a:pt x="454" y="1676"/>
                      <a:pt x="670" y="1749"/>
                      <a:pt x="883" y="1749"/>
                    </a:cubicBezTo>
                    <a:cubicBezTo>
                      <a:pt x="1035" y="1749"/>
                      <a:pt x="1186" y="1712"/>
                      <a:pt x="1317" y="1640"/>
                    </a:cubicBezTo>
                    <a:cubicBezTo>
                      <a:pt x="1403" y="1583"/>
                      <a:pt x="1489" y="1526"/>
                      <a:pt x="1546" y="1440"/>
                    </a:cubicBezTo>
                    <a:lnTo>
                      <a:pt x="1575" y="1411"/>
                    </a:lnTo>
                    <a:cubicBezTo>
                      <a:pt x="1660" y="1326"/>
                      <a:pt x="1689" y="1211"/>
                      <a:pt x="1718" y="1097"/>
                    </a:cubicBezTo>
                    <a:cubicBezTo>
                      <a:pt x="1775" y="925"/>
                      <a:pt x="1775" y="753"/>
                      <a:pt x="1718" y="610"/>
                    </a:cubicBezTo>
                    <a:lnTo>
                      <a:pt x="1660" y="496"/>
                    </a:lnTo>
                    <a:cubicBezTo>
                      <a:pt x="1575" y="267"/>
                      <a:pt x="1346" y="95"/>
                      <a:pt x="1088" y="38"/>
                    </a:cubicBezTo>
                    <a:cubicBezTo>
                      <a:pt x="1007" y="13"/>
                      <a:pt x="926" y="1"/>
                      <a:pt x="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88;p50">
                <a:extLst>
                  <a:ext uri="{FF2B5EF4-FFF2-40B4-BE49-F238E27FC236}">
                    <a16:creationId xmlns:a16="http://schemas.microsoft.com/office/drawing/2014/main" id="{9F2C41DA-11E8-4C66-8119-570BD541671B}"/>
                  </a:ext>
                </a:extLst>
              </p:cNvPr>
              <p:cNvSpPr/>
              <p:nvPr/>
            </p:nvSpPr>
            <p:spPr>
              <a:xfrm>
                <a:off x="2660400" y="2237465"/>
                <a:ext cx="18489" cy="10320"/>
              </a:xfrm>
              <a:custGeom>
                <a:avLst/>
                <a:gdLst/>
                <a:ahLst/>
                <a:cxnLst/>
                <a:rect l="l" t="t" r="r" b="b"/>
                <a:pathLst>
                  <a:path w="258" h="144" extrusionOk="0">
                    <a:moveTo>
                      <a:pt x="258" y="0"/>
                    </a:moveTo>
                    <a:lnTo>
                      <a:pt x="0" y="86"/>
                    </a:lnTo>
                    <a:lnTo>
                      <a:pt x="229" y="143"/>
                    </a:lnTo>
                    <a:lnTo>
                      <a:pt x="2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89;p50">
                <a:extLst>
                  <a:ext uri="{FF2B5EF4-FFF2-40B4-BE49-F238E27FC236}">
                    <a16:creationId xmlns:a16="http://schemas.microsoft.com/office/drawing/2014/main" id="{1CEA899C-3B2D-49A0-AF48-F8B7FB7546F2}"/>
                  </a:ext>
                </a:extLst>
              </p:cNvPr>
              <p:cNvSpPr/>
              <p:nvPr/>
            </p:nvSpPr>
            <p:spPr>
              <a:xfrm>
                <a:off x="2799857" y="2241550"/>
                <a:ext cx="317971" cy="106707"/>
              </a:xfrm>
              <a:custGeom>
                <a:avLst/>
                <a:gdLst/>
                <a:ahLst/>
                <a:cxnLst/>
                <a:rect l="l" t="t" r="r" b="b"/>
                <a:pathLst>
                  <a:path w="4437" h="1489" extrusionOk="0">
                    <a:moveTo>
                      <a:pt x="287" y="0"/>
                    </a:moveTo>
                    <a:lnTo>
                      <a:pt x="1" y="315"/>
                    </a:lnTo>
                    <a:lnTo>
                      <a:pt x="4437" y="1489"/>
                    </a:lnTo>
                    <a:lnTo>
                      <a:pt x="4379" y="1288"/>
                    </a:lnTo>
                    <a:lnTo>
                      <a:pt x="4351" y="1088"/>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90;p50">
                <a:extLst>
                  <a:ext uri="{FF2B5EF4-FFF2-40B4-BE49-F238E27FC236}">
                    <a16:creationId xmlns:a16="http://schemas.microsoft.com/office/drawing/2014/main" id="{ACBC6552-6556-4B30-96F1-6C21B1D4BD8E}"/>
                  </a:ext>
                </a:extLst>
              </p:cNvPr>
              <p:cNvSpPr/>
              <p:nvPr/>
            </p:nvSpPr>
            <p:spPr>
              <a:xfrm>
                <a:off x="3089019" y="4646293"/>
                <a:ext cx="853214" cy="730169"/>
              </a:xfrm>
              <a:custGeom>
                <a:avLst/>
                <a:gdLst/>
                <a:ahLst/>
                <a:cxnLst/>
                <a:rect l="l" t="t" r="r" b="b"/>
                <a:pathLst>
                  <a:path w="11906" h="10189" extrusionOk="0">
                    <a:moveTo>
                      <a:pt x="10532" y="0"/>
                    </a:moveTo>
                    <a:lnTo>
                      <a:pt x="10160" y="315"/>
                    </a:lnTo>
                    <a:lnTo>
                      <a:pt x="10675" y="973"/>
                    </a:lnTo>
                    <a:lnTo>
                      <a:pt x="9988" y="1517"/>
                    </a:lnTo>
                    <a:lnTo>
                      <a:pt x="9330" y="687"/>
                    </a:lnTo>
                    <a:lnTo>
                      <a:pt x="4064" y="4980"/>
                    </a:lnTo>
                    <a:cubicBezTo>
                      <a:pt x="3749" y="5238"/>
                      <a:pt x="3692" y="5724"/>
                      <a:pt x="3949" y="6010"/>
                    </a:cubicBezTo>
                    <a:lnTo>
                      <a:pt x="4093" y="6182"/>
                    </a:lnTo>
                    <a:lnTo>
                      <a:pt x="3549" y="6611"/>
                    </a:lnTo>
                    <a:lnTo>
                      <a:pt x="3635" y="6726"/>
                    </a:lnTo>
                    <a:lnTo>
                      <a:pt x="2919" y="7327"/>
                    </a:lnTo>
                    <a:lnTo>
                      <a:pt x="3005" y="7413"/>
                    </a:lnTo>
                    <a:lnTo>
                      <a:pt x="200" y="9702"/>
                    </a:lnTo>
                    <a:lnTo>
                      <a:pt x="0" y="10189"/>
                    </a:lnTo>
                    <a:lnTo>
                      <a:pt x="3177" y="7585"/>
                    </a:lnTo>
                    <a:lnTo>
                      <a:pt x="3234" y="7670"/>
                    </a:lnTo>
                    <a:lnTo>
                      <a:pt x="3949" y="7098"/>
                    </a:lnTo>
                    <a:lnTo>
                      <a:pt x="4035" y="7184"/>
                    </a:lnTo>
                    <a:lnTo>
                      <a:pt x="4575" y="6757"/>
                    </a:lnTo>
                    <a:lnTo>
                      <a:pt x="4575" y="6757"/>
                    </a:lnTo>
                    <a:lnTo>
                      <a:pt x="4694" y="6926"/>
                    </a:lnTo>
                    <a:cubicBezTo>
                      <a:pt x="4835" y="7099"/>
                      <a:pt x="5038" y="7186"/>
                      <a:pt x="5243" y="7186"/>
                    </a:cubicBezTo>
                    <a:cubicBezTo>
                      <a:pt x="5412" y="7186"/>
                      <a:pt x="5582" y="7128"/>
                      <a:pt x="5724" y="7012"/>
                    </a:cubicBezTo>
                    <a:lnTo>
                      <a:pt x="10990" y="2719"/>
                    </a:lnTo>
                    <a:lnTo>
                      <a:pt x="10332" y="1889"/>
                    </a:lnTo>
                    <a:lnTo>
                      <a:pt x="10990" y="1317"/>
                    </a:lnTo>
                    <a:lnTo>
                      <a:pt x="11534" y="1975"/>
                    </a:lnTo>
                    <a:lnTo>
                      <a:pt x="11906" y="1689"/>
                    </a:lnTo>
                    <a:lnTo>
                      <a:pt x="10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91;p50">
                <a:extLst>
                  <a:ext uri="{FF2B5EF4-FFF2-40B4-BE49-F238E27FC236}">
                    <a16:creationId xmlns:a16="http://schemas.microsoft.com/office/drawing/2014/main" id="{BF739F35-4DB6-44EA-8676-462C782F8906}"/>
                  </a:ext>
                </a:extLst>
              </p:cNvPr>
              <p:cNvSpPr/>
              <p:nvPr/>
            </p:nvSpPr>
            <p:spPr>
              <a:xfrm>
                <a:off x="5273995" y="2971228"/>
                <a:ext cx="371355" cy="328644"/>
              </a:xfrm>
              <a:custGeom>
                <a:avLst/>
                <a:gdLst/>
                <a:ahLst/>
                <a:cxnLst/>
                <a:rect l="l" t="t" r="r" b="b"/>
                <a:pathLst>
                  <a:path w="5182" h="4586" extrusionOk="0">
                    <a:moveTo>
                      <a:pt x="3922" y="1"/>
                    </a:moveTo>
                    <a:lnTo>
                      <a:pt x="487" y="2834"/>
                    </a:lnTo>
                    <a:cubicBezTo>
                      <a:pt x="58" y="3178"/>
                      <a:pt x="1" y="3779"/>
                      <a:pt x="344" y="4208"/>
                    </a:cubicBezTo>
                    <a:cubicBezTo>
                      <a:pt x="540" y="4453"/>
                      <a:pt x="830" y="4586"/>
                      <a:pt x="1122" y="4586"/>
                    </a:cubicBezTo>
                    <a:cubicBezTo>
                      <a:pt x="1341" y="4586"/>
                      <a:pt x="1562" y="4511"/>
                      <a:pt x="1747" y="4351"/>
                    </a:cubicBezTo>
                    <a:lnTo>
                      <a:pt x="5181" y="1546"/>
                    </a:lnTo>
                    <a:lnTo>
                      <a:pt x="39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92;p50">
                <a:extLst>
                  <a:ext uri="{FF2B5EF4-FFF2-40B4-BE49-F238E27FC236}">
                    <a16:creationId xmlns:a16="http://schemas.microsoft.com/office/drawing/2014/main" id="{3A61A7D9-B961-4EAB-B9DF-F8CD2D29A900}"/>
                  </a:ext>
                </a:extLst>
              </p:cNvPr>
              <p:cNvSpPr/>
              <p:nvPr/>
            </p:nvSpPr>
            <p:spPr>
              <a:xfrm>
                <a:off x="3089019" y="3369601"/>
                <a:ext cx="110863" cy="100544"/>
              </a:xfrm>
              <a:custGeom>
                <a:avLst/>
                <a:gdLst/>
                <a:ahLst/>
                <a:cxnLst/>
                <a:rect l="l" t="t" r="r" b="b"/>
                <a:pathLst>
                  <a:path w="1547" h="1403" extrusionOk="0">
                    <a:moveTo>
                      <a:pt x="1260" y="0"/>
                    </a:moveTo>
                    <a:lnTo>
                      <a:pt x="1" y="1030"/>
                    </a:lnTo>
                    <a:lnTo>
                      <a:pt x="287" y="1402"/>
                    </a:lnTo>
                    <a:lnTo>
                      <a:pt x="1546" y="372"/>
                    </a:lnTo>
                    <a:lnTo>
                      <a:pt x="1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93;p50">
                <a:extLst>
                  <a:ext uri="{FF2B5EF4-FFF2-40B4-BE49-F238E27FC236}">
                    <a16:creationId xmlns:a16="http://schemas.microsoft.com/office/drawing/2014/main" id="{8504C50B-926C-4C0D-9330-A0A00F1CF86E}"/>
                  </a:ext>
                </a:extLst>
              </p:cNvPr>
              <p:cNvSpPr/>
              <p:nvPr/>
            </p:nvSpPr>
            <p:spPr>
              <a:xfrm>
                <a:off x="3132089" y="3363438"/>
                <a:ext cx="71878" cy="71807"/>
              </a:xfrm>
              <a:custGeom>
                <a:avLst/>
                <a:gdLst/>
                <a:ahLst/>
                <a:cxnLst/>
                <a:rect l="l" t="t" r="r" b="b"/>
                <a:pathLst>
                  <a:path w="1003" h="1002" extrusionOk="0">
                    <a:moveTo>
                      <a:pt x="516" y="0"/>
                    </a:moveTo>
                    <a:lnTo>
                      <a:pt x="1" y="429"/>
                    </a:lnTo>
                    <a:lnTo>
                      <a:pt x="487" y="1002"/>
                    </a:lnTo>
                    <a:lnTo>
                      <a:pt x="1003" y="573"/>
                    </a:lnTo>
                    <a:lnTo>
                      <a:pt x="5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94;p50">
                <a:extLst>
                  <a:ext uri="{FF2B5EF4-FFF2-40B4-BE49-F238E27FC236}">
                    <a16:creationId xmlns:a16="http://schemas.microsoft.com/office/drawing/2014/main" id="{D18D774B-83DB-4825-9A49-50A36E7EF1E7}"/>
                  </a:ext>
                </a:extLst>
              </p:cNvPr>
              <p:cNvSpPr/>
              <p:nvPr/>
            </p:nvSpPr>
            <p:spPr>
              <a:xfrm>
                <a:off x="2877827" y="3449577"/>
                <a:ext cx="225668" cy="201016"/>
              </a:xfrm>
              <a:custGeom>
                <a:avLst/>
                <a:gdLst/>
                <a:ahLst/>
                <a:cxnLst/>
                <a:rect l="l" t="t" r="r" b="b"/>
                <a:pathLst>
                  <a:path w="3149" h="2805" extrusionOk="0">
                    <a:moveTo>
                      <a:pt x="2976" y="0"/>
                    </a:moveTo>
                    <a:lnTo>
                      <a:pt x="200" y="2290"/>
                    </a:lnTo>
                    <a:lnTo>
                      <a:pt x="0" y="2805"/>
                    </a:lnTo>
                    <a:lnTo>
                      <a:pt x="3148" y="201"/>
                    </a:lnTo>
                    <a:lnTo>
                      <a:pt x="29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95;p50">
                <a:extLst>
                  <a:ext uri="{FF2B5EF4-FFF2-40B4-BE49-F238E27FC236}">
                    <a16:creationId xmlns:a16="http://schemas.microsoft.com/office/drawing/2014/main" id="{D1CDC73E-930F-44EC-B36D-C6671A1AFF2F}"/>
                  </a:ext>
                </a:extLst>
              </p:cNvPr>
              <p:cNvSpPr/>
              <p:nvPr/>
            </p:nvSpPr>
            <p:spPr>
              <a:xfrm>
                <a:off x="3232633" y="3291631"/>
                <a:ext cx="57474" cy="63637"/>
              </a:xfrm>
              <a:custGeom>
                <a:avLst/>
                <a:gdLst/>
                <a:ahLst/>
                <a:cxnLst/>
                <a:rect l="l" t="t" r="r" b="b"/>
                <a:pathLst>
                  <a:path w="802" h="888" extrusionOk="0">
                    <a:moveTo>
                      <a:pt x="258" y="1"/>
                    </a:moveTo>
                    <a:lnTo>
                      <a:pt x="0" y="201"/>
                    </a:lnTo>
                    <a:lnTo>
                      <a:pt x="544" y="888"/>
                    </a:lnTo>
                    <a:lnTo>
                      <a:pt x="802" y="659"/>
                    </a:lnTo>
                    <a:lnTo>
                      <a:pt x="2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96;p50">
                <a:extLst>
                  <a:ext uri="{FF2B5EF4-FFF2-40B4-BE49-F238E27FC236}">
                    <a16:creationId xmlns:a16="http://schemas.microsoft.com/office/drawing/2014/main" id="{D09E62F3-4CE9-4731-8265-C7FA999108E1}"/>
                  </a:ext>
                </a:extLst>
              </p:cNvPr>
              <p:cNvSpPr/>
              <p:nvPr/>
            </p:nvSpPr>
            <p:spPr>
              <a:xfrm>
                <a:off x="1249346" y="2247713"/>
                <a:ext cx="949684" cy="578396"/>
              </a:xfrm>
              <a:custGeom>
                <a:avLst/>
                <a:gdLst/>
                <a:ahLst/>
                <a:cxnLst/>
                <a:rect l="l" t="t" r="r" b="b"/>
                <a:pathLst>
                  <a:path w="13252" h="8071" extrusionOk="0">
                    <a:moveTo>
                      <a:pt x="8300" y="5209"/>
                    </a:moveTo>
                    <a:lnTo>
                      <a:pt x="8186" y="5438"/>
                    </a:lnTo>
                    <a:lnTo>
                      <a:pt x="8136" y="5503"/>
                    </a:lnTo>
                    <a:lnTo>
                      <a:pt x="8300" y="5209"/>
                    </a:lnTo>
                    <a:close/>
                    <a:moveTo>
                      <a:pt x="1031" y="0"/>
                    </a:moveTo>
                    <a:lnTo>
                      <a:pt x="0" y="1889"/>
                    </a:lnTo>
                    <a:lnTo>
                      <a:pt x="401" y="2118"/>
                    </a:lnTo>
                    <a:lnTo>
                      <a:pt x="802" y="1374"/>
                    </a:lnTo>
                    <a:lnTo>
                      <a:pt x="1574" y="1803"/>
                    </a:lnTo>
                    <a:lnTo>
                      <a:pt x="1088" y="2748"/>
                    </a:lnTo>
                    <a:lnTo>
                      <a:pt x="7041" y="6010"/>
                    </a:lnTo>
                    <a:cubicBezTo>
                      <a:pt x="7153" y="6076"/>
                      <a:pt x="7278" y="6108"/>
                      <a:pt x="7401" y="6108"/>
                    </a:cubicBezTo>
                    <a:cubicBezTo>
                      <a:pt x="7654" y="6108"/>
                      <a:pt x="7898" y="5974"/>
                      <a:pt x="8014" y="5724"/>
                    </a:cubicBezTo>
                    <a:lnTo>
                      <a:pt x="8107" y="5557"/>
                    </a:lnTo>
                    <a:lnTo>
                      <a:pt x="8107" y="5557"/>
                    </a:lnTo>
                    <a:lnTo>
                      <a:pt x="8701" y="5896"/>
                    </a:lnTo>
                    <a:lnTo>
                      <a:pt x="8787" y="5753"/>
                    </a:lnTo>
                    <a:lnTo>
                      <a:pt x="9616" y="6211"/>
                    </a:lnTo>
                    <a:lnTo>
                      <a:pt x="9645" y="6125"/>
                    </a:lnTo>
                    <a:lnTo>
                      <a:pt x="13251" y="8071"/>
                    </a:lnTo>
                    <a:lnTo>
                      <a:pt x="12936" y="7613"/>
                    </a:lnTo>
                    <a:lnTo>
                      <a:pt x="9794" y="5871"/>
                    </a:lnTo>
                    <a:lnTo>
                      <a:pt x="9845" y="5781"/>
                    </a:lnTo>
                    <a:lnTo>
                      <a:pt x="9015" y="5324"/>
                    </a:lnTo>
                    <a:lnTo>
                      <a:pt x="9073" y="5209"/>
                    </a:lnTo>
                    <a:lnTo>
                      <a:pt x="8488" y="4875"/>
                    </a:lnTo>
                    <a:lnTo>
                      <a:pt x="8586" y="4694"/>
                    </a:lnTo>
                    <a:cubicBezTo>
                      <a:pt x="8787" y="4350"/>
                      <a:pt x="8643" y="3893"/>
                      <a:pt x="8300" y="3692"/>
                    </a:cubicBezTo>
                    <a:lnTo>
                      <a:pt x="2347" y="430"/>
                    </a:lnTo>
                    <a:lnTo>
                      <a:pt x="1832" y="1374"/>
                    </a:lnTo>
                    <a:lnTo>
                      <a:pt x="1059" y="945"/>
                    </a:lnTo>
                    <a:lnTo>
                      <a:pt x="1431" y="201"/>
                    </a:lnTo>
                    <a:lnTo>
                      <a:pt x="10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97;p50">
                <a:extLst>
                  <a:ext uri="{FF2B5EF4-FFF2-40B4-BE49-F238E27FC236}">
                    <a16:creationId xmlns:a16="http://schemas.microsoft.com/office/drawing/2014/main" id="{2BA6C4A2-91E8-4658-B7CD-65C8E845394B}"/>
                  </a:ext>
                </a:extLst>
              </p:cNvPr>
              <p:cNvSpPr/>
              <p:nvPr/>
            </p:nvSpPr>
            <p:spPr>
              <a:xfrm>
                <a:off x="1427788" y="2342021"/>
                <a:ext cx="393862" cy="286510"/>
              </a:xfrm>
              <a:custGeom>
                <a:avLst/>
                <a:gdLst/>
                <a:ahLst/>
                <a:cxnLst/>
                <a:rect l="l" t="t" r="r" b="b"/>
                <a:pathLst>
                  <a:path w="5496" h="3998" extrusionOk="0">
                    <a:moveTo>
                      <a:pt x="945" y="1"/>
                    </a:moveTo>
                    <a:lnTo>
                      <a:pt x="0" y="1718"/>
                    </a:lnTo>
                    <a:lnTo>
                      <a:pt x="3893" y="3864"/>
                    </a:lnTo>
                    <a:cubicBezTo>
                      <a:pt x="4038" y="3955"/>
                      <a:pt x="4201" y="3997"/>
                      <a:pt x="4364" y="3997"/>
                    </a:cubicBezTo>
                    <a:cubicBezTo>
                      <a:pt x="4713" y="3997"/>
                      <a:pt x="5062" y="3805"/>
                      <a:pt x="5238" y="3492"/>
                    </a:cubicBezTo>
                    <a:cubicBezTo>
                      <a:pt x="5495" y="3006"/>
                      <a:pt x="5323" y="2405"/>
                      <a:pt x="4837" y="2147"/>
                    </a:cubicBezTo>
                    <a:lnTo>
                      <a:pt x="9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98;p50">
                <a:extLst>
                  <a:ext uri="{FF2B5EF4-FFF2-40B4-BE49-F238E27FC236}">
                    <a16:creationId xmlns:a16="http://schemas.microsoft.com/office/drawing/2014/main" id="{EAEC727A-0B48-443E-B89E-B05FA384D3C1}"/>
                  </a:ext>
                </a:extLst>
              </p:cNvPr>
              <p:cNvSpPr/>
              <p:nvPr/>
            </p:nvSpPr>
            <p:spPr>
              <a:xfrm>
                <a:off x="1276005" y="2290782"/>
                <a:ext cx="194925" cy="129281"/>
              </a:xfrm>
              <a:custGeom>
                <a:avLst/>
                <a:gdLst/>
                <a:ahLst/>
                <a:cxnLst/>
                <a:rect l="l" t="t" r="r" b="b"/>
                <a:pathLst>
                  <a:path w="2720" h="1804" extrusionOk="0">
                    <a:moveTo>
                      <a:pt x="229" y="0"/>
                    </a:moveTo>
                    <a:lnTo>
                      <a:pt x="0" y="430"/>
                    </a:lnTo>
                    <a:lnTo>
                      <a:pt x="2490" y="1803"/>
                    </a:lnTo>
                    <a:lnTo>
                      <a:pt x="2719" y="1374"/>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99;p50">
                <a:extLst>
                  <a:ext uri="{FF2B5EF4-FFF2-40B4-BE49-F238E27FC236}">
                    <a16:creationId xmlns:a16="http://schemas.microsoft.com/office/drawing/2014/main" id="{3FB909A5-BD01-46B5-9B5B-BFD5C3938A67}"/>
                  </a:ext>
                </a:extLst>
              </p:cNvPr>
              <p:cNvSpPr/>
              <p:nvPr/>
            </p:nvSpPr>
            <p:spPr>
              <a:xfrm>
                <a:off x="1394966" y="2323604"/>
                <a:ext cx="100544" cy="141535"/>
              </a:xfrm>
              <a:custGeom>
                <a:avLst/>
                <a:gdLst/>
                <a:ahLst/>
                <a:cxnLst/>
                <a:rect l="l" t="t" r="r" b="b"/>
                <a:pathLst>
                  <a:path w="1403" h="1975" extrusionOk="0">
                    <a:moveTo>
                      <a:pt x="945" y="0"/>
                    </a:moveTo>
                    <a:lnTo>
                      <a:pt x="0" y="1746"/>
                    </a:lnTo>
                    <a:lnTo>
                      <a:pt x="458" y="1975"/>
                    </a:lnTo>
                    <a:lnTo>
                      <a:pt x="1403" y="258"/>
                    </a:lnTo>
                    <a:lnTo>
                      <a:pt x="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800;p50">
                <a:extLst>
                  <a:ext uri="{FF2B5EF4-FFF2-40B4-BE49-F238E27FC236}">
                    <a16:creationId xmlns:a16="http://schemas.microsoft.com/office/drawing/2014/main" id="{B4092CC1-1C1B-4BF8-A859-27A015BDD8FC}"/>
                  </a:ext>
                </a:extLst>
              </p:cNvPr>
              <p:cNvSpPr/>
              <p:nvPr/>
            </p:nvSpPr>
            <p:spPr>
              <a:xfrm>
                <a:off x="1230857" y="2229223"/>
                <a:ext cx="104700" cy="151855"/>
              </a:xfrm>
              <a:custGeom>
                <a:avLst/>
                <a:gdLst/>
                <a:ahLst/>
                <a:cxnLst/>
                <a:rect l="l" t="t" r="r" b="b"/>
                <a:pathLst>
                  <a:path w="1461" h="2119" extrusionOk="0">
                    <a:moveTo>
                      <a:pt x="1060" y="1"/>
                    </a:moveTo>
                    <a:lnTo>
                      <a:pt x="1" y="1890"/>
                    </a:lnTo>
                    <a:lnTo>
                      <a:pt x="402" y="2119"/>
                    </a:lnTo>
                    <a:lnTo>
                      <a:pt x="1460" y="230"/>
                    </a:lnTo>
                    <a:lnTo>
                      <a:pt x="10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801;p50">
                <a:extLst>
                  <a:ext uri="{FF2B5EF4-FFF2-40B4-BE49-F238E27FC236}">
                    <a16:creationId xmlns:a16="http://schemas.microsoft.com/office/drawing/2014/main" id="{E4B87176-6846-4BE1-A69F-A2F118AAAC31}"/>
                  </a:ext>
                </a:extLst>
              </p:cNvPr>
              <p:cNvSpPr/>
              <p:nvPr/>
            </p:nvSpPr>
            <p:spPr>
              <a:xfrm>
                <a:off x="1817422" y="2590191"/>
                <a:ext cx="119033" cy="86211"/>
              </a:xfrm>
              <a:custGeom>
                <a:avLst/>
                <a:gdLst/>
                <a:ahLst/>
                <a:cxnLst/>
                <a:rect l="l" t="t" r="r" b="b"/>
                <a:pathLst>
                  <a:path w="1661" h="1203" extrusionOk="0">
                    <a:moveTo>
                      <a:pt x="230" y="1"/>
                    </a:moveTo>
                    <a:lnTo>
                      <a:pt x="1" y="401"/>
                    </a:lnTo>
                    <a:lnTo>
                      <a:pt x="1432" y="1203"/>
                    </a:lnTo>
                    <a:lnTo>
                      <a:pt x="1661" y="773"/>
                    </a:lnTo>
                    <a:lnTo>
                      <a:pt x="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802;p50">
                <a:extLst>
                  <a:ext uri="{FF2B5EF4-FFF2-40B4-BE49-F238E27FC236}">
                    <a16:creationId xmlns:a16="http://schemas.microsoft.com/office/drawing/2014/main" id="{7BA35877-0D4A-4FF4-A1A8-A8D0715288A9}"/>
                  </a:ext>
                </a:extLst>
              </p:cNvPr>
              <p:cNvSpPr/>
              <p:nvPr/>
            </p:nvSpPr>
            <p:spPr>
              <a:xfrm>
                <a:off x="1813338" y="2579943"/>
                <a:ext cx="67794" cy="71878"/>
              </a:xfrm>
              <a:custGeom>
                <a:avLst/>
                <a:gdLst/>
                <a:ahLst/>
                <a:cxnLst/>
                <a:rect l="l" t="t" r="r" b="b"/>
                <a:pathLst>
                  <a:path w="946" h="1003" extrusionOk="0">
                    <a:moveTo>
                      <a:pt x="344" y="1"/>
                    </a:moveTo>
                    <a:lnTo>
                      <a:pt x="1" y="659"/>
                    </a:lnTo>
                    <a:lnTo>
                      <a:pt x="602" y="1002"/>
                    </a:lnTo>
                    <a:lnTo>
                      <a:pt x="945" y="344"/>
                    </a:lnTo>
                    <a:lnTo>
                      <a:pt x="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803;p50">
                <a:extLst>
                  <a:ext uri="{FF2B5EF4-FFF2-40B4-BE49-F238E27FC236}">
                    <a16:creationId xmlns:a16="http://schemas.microsoft.com/office/drawing/2014/main" id="{153C0A56-F285-4883-ACCE-75E66416BD9D}"/>
                  </a:ext>
                </a:extLst>
              </p:cNvPr>
              <p:cNvSpPr/>
              <p:nvPr/>
            </p:nvSpPr>
            <p:spPr>
              <a:xfrm>
                <a:off x="1924129" y="2653757"/>
                <a:ext cx="256412" cy="156011"/>
              </a:xfrm>
              <a:custGeom>
                <a:avLst/>
                <a:gdLst/>
                <a:ahLst/>
                <a:cxnLst/>
                <a:rect l="l" t="t" r="r" b="b"/>
                <a:pathLst>
                  <a:path w="3578" h="2177" extrusionOk="0">
                    <a:moveTo>
                      <a:pt x="115" y="1"/>
                    </a:moveTo>
                    <a:lnTo>
                      <a:pt x="0" y="230"/>
                    </a:lnTo>
                    <a:lnTo>
                      <a:pt x="3578" y="2176"/>
                    </a:lnTo>
                    <a:lnTo>
                      <a:pt x="3291" y="1718"/>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804;p50">
                <a:extLst>
                  <a:ext uri="{FF2B5EF4-FFF2-40B4-BE49-F238E27FC236}">
                    <a16:creationId xmlns:a16="http://schemas.microsoft.com/office/drawing/2014/main" id="{E3457267-E106-4B19-9218-5C6234E9421E}"/>
                  </a:ext>
                </a:extLst>
              </p:cNvPr>
              <p:cNvSpPr/>
              <p:nvPr/>
            </p:nvSpPr>
            <p:spPr>
              <a:xfrm>
                <a:off x="1716950" y="2524548"/>
                <a:ext cx="51383" cy="67794"/>
              </a:xfrm>
              <a:custGeom>
                <a:avLst/>
                <a:gdLst/>
                <a:ahLst/>
                <a:cxnLst/>
                <a:rect l="l" t="t" r="r" b="b"/>
                <a:pathLst>
                  <a:path w="717" h="946" extrusionOk="0">
                    <a:moveTo>
                      <a:pt x="401" y="1"/>
                    </a:moveTo>
                    <a:lnTo>
                      <a:pt x="1" y="774"/>
                    </a:lnTo>
                    <a:lnTo>
                      <a:pt x="287" y="945"/>
                    </a:lnTo>
                    <a:lnTo>
                      <a:pt x="716" y="173"/>
                    </a:lnTo>
                    <a:lnTo>
                      <a:pt x="4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805;p50">
                <a:extLst>
                  <a:ext uri="{FF2B5EF4-FFF2-40B4-BE49-F238E27FC236}">
                    <a16:creationId xmlns:a16="http://schemas.microsoft.com/office/drawing/2014/main" id="{84D21067-21D3-4405-986E-56183E03C330}"/>
                  </a:ext>
                </a:extLst>
              </p:cNvPr>
              <p:cNvSpPr/>
              <p:nvPr/>
            </p:nvSpPr>
            <p:spPr>
              <a:xfrm>
                <a:off x="1663633" y="2495882"/>
                <a:ext cx="51311" cy="65715"/>
              </a:xfrm>
              <a:custGeom>
                <a:avLst/>
                <a:gdLst/>
                <a:ahLst/>
                <a:cxnLst/>
                <a:rect l="l" t="t" r="r" b="b"/>
                <a:pathLst>
                  <a:path w="716" h="917" extrusionOk="0">
                    <a:moveTo>
                      <a:pt x="401" y="0"/>
                    </a:moveTo>
                    <a:lnTo>
                      <a:pt x="0" y="773"/>
                    </a:lnTo>
                    <a:lnTo>
                      <a:pt x="287" y="916"/>
                    </a:lnTo>
                    <a:lnTo>
                      <a:pt x="716" y="172"/>
                    </a:lnTo>
                    <a:lnTo>
                      <a:pt x="4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806;p50">
                <a:extLst>
                  <a:ext uri="{FF2B5EF4-FFF2-40B4-BE49-F238E27FC236}">
                    <a16:creationId xmlns:a16="http://schemas.microsoft.com/office/drawing/2014/main" id="{C5D88986-2507-4CE2-964D-F765620A0027}"/>
                  </a:ext>
                </a:extLst>
              </p:cNvPr>
              <p:cNvSpPr/>
              <p:nvPr/>
            </p:nvSpPr>
            <p:spPr>
              <a:xfrm>
                <a:off x="1610315" y="2465067"/>
                <a:ext cx="51311" cy="67794"/>
              </a:xfrm>
              <a:custGeom>
                <a:avLst/>
                <a:gdLst/>
                <a:ahLst/>
                <a:cxnLst/>
                <a:rect l="l" t="t" r="r" b="b"/>
                <a:pathLst>
                  <a:path w="716" h="946" extrusionOk="0">
                    <a:moveTo>
                      <a:pt x="401" y="1"/>
                    </a:moveTo>
                    <a:lnTo>
                      <a:pt x="0" y="774"/>
                    </a:lnTo>
                    <a:lnTo>
                      <a:pt x="287" y="945"/>
                    </a:lnTo>
                    <a:lnTo>
                      <a:pt x="716" y="173"/>
                    </a:lnTo>
                    <a:lnTo>
                      <a:pt x="4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807;p50">
                <a:extLst>
                  <a:ext uri="{FF2B5EF4-FFF2-40B4-BE49-F238E27FC236}">
                    <a16:creationId xmlns:a16="http://schemas.microsoft.com/office/drawing/2014/main" id="{7E919D3B-5BC9-447C-95A0-5802BF3650F5}"/>
                  </a:ext>
                </a:extLst>
              </p:cNvPr>
              <p:cNvSpPr/>
              <p:nvPr/>
            </p:nvSpPr>
            <p:spPr>
              <a:xfrm>
                <a:off x="1556997" y="2436402"/>
                <a:ext cx="51311" cy="67722"/>
              </a:xfrm>
              <a:custGeom>
                <a:avLst/>
                <a:gdLst/>
                <a:ahLst/>
                <a:cxnLst/>
                <a:rect l="l" t="t" r="r" b="b"/>
                <a:pathLst>
                  <a:path w="716" h="945" extrusionOk="0">
                    <a:moveTo>
                      <a:pt x="401" y="0"/>
                    </a:moveTo>
                    <a:lnTo>
                      <a:pt x="0" y="773"/>
                    </a:lnTo>
                    <a:lnTo>
                      <a:pt x="286" y="945"/>
                    </a:lnTo>
                    <a:lnTo>
                      <a:pt x="716" y="172"/>
                    </a:lnTo>
                    <a:lnTo>
                      <a:pt x="4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808;p50">
                <a:extLst>
                  <a:ext uri="{FF2B5EF4-FFF2-40B4-BE49-F238E27FC236}">
                    <a16:creationId xmlns:a16="http://schemas.microsoft.com/office/drawing/2014/main" id="{DA0CD3B7-02EF-4F93-846F-2E83EF2D18A9}"/>
                  </a:ext>
                </a:extLst>
              </p:cNvPr>
              <p:cNvSpPr/>
              <p:nvPr/>
            </p:nvSpPr>
            <p:spPr>
              <a:xfrm>
                <a:off x="1503680" y="2407665"/>
                <a:ext cx="51311" cy="65715"/>
              </a:xfrm>
              <a:custGeom>
                <a:avLst/>
                <a:gdLst/>
                <a:ahLst/>
                <a:cxnLst/>
                <a:rect l="l" t="t" r="r" b="b"/>
                <a:pathLst>
                  <a:path w="716" h="917" extrusionOk="0">
                    <a:moveTo>
                      <a:pt x="401" y="1"/>
                    </a:moveTo>
                    <a:lnTo>
                      <a:pt x="0" y="773"/>
                    </a:lnTo>
                    <a:lnTo>
                      <a:pt x="286" y="916"/>
                    </a:lnTo>
                    <a:lnTo>
                      <a:pt x="716" y="172"/>
                    </a:lnTo>
                    <a:lnTo>
                      <a:pt x="4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809;p50">
                <a:extLst>
                  <a:ext uri="{FF2B5EF4-FFF2-40B4-BE49-F238E27FC236}">
                    <a16:creationId xmlns:a16="http://schemas.microsoft.com/office/drawing/2014/main" id="{878E00B3-9F58-4860-B04D-1B8A9B62D9E1}"/>
                  </a:ext>
                </a:extLst>
              </p:cNvPr>
              <p:cNvSpPr/>
              <p:nvPr/>
            </p:nvSpPr>
            <p:spPr>
              <a:xfrm>
                <a:off x="-59704" y="-516891"/>
                <a:ext cx="746590" cy="892282"/>
              </a:xfrm>
              <a:custGeom>
                <a:avLst/>
                <a:gdLst/>
                <a:ahLst/>
                <a:cxnLst/>
                <a:rect l="l" t="t" r="r" b="b"/>
                <a:pathLst>
                  <a:path w="10418" h="12451" extrusionOk="0">
                    <a:moveTo>
                      <a:pt x="4541" y="0"/>
                    </a:moveTo>
                    <a:cubicBezTo>
                      <a:pt x="4380" y="0"/>
                      <a:pt x="4217" y="39"/>
                      <a:pt x="4064" y="120"/>
                    </a:cubicBezTo>
                    <a:lnTo>
                      <a:pt x="659" y="2009"/>
                    </a:lnTo>
                    <a:cubicBezTo>
                      <a:pt x="172" y="2266"/>
                      <a:pt x="0" y="2867"/>
                      <a:pt x="287" y="3354"/>
                    </a:cubicBezTo>
                    <a:lnTo>
                      <a:pt x="5009" y="11939"/>
                    </a:lnTo>
                    <a:cubicBezTo>
                      <a:pt x="5182" y="12266"/>
                      <a:pt x="5509" y="12450"/>
                      <a:pt x="5852" y="12450"/>
                    </a:cubicBezTo>
                    <a:cubicBezTo>
                      <a:pt x="6021" y="12450"/>
                      <a:pt x="6194" y="12406"/>
                      <a:pt x="6354" y="12311"/>
                    </a:cubicBezTo>
                    <a:lnTo>
                      <a:pt x="9760" y="10451"/>
                    </a:lnTo>
                    <a:cubicBezTo>
                      <a:pt x="10246" y="10194"/>
                      <a:pt x="10418" y="9593"/>
                      <a:pt x="10160" y="9106"/>
                    </a:cubicBezTo>
                    <a:lnTo>
                      <a:pt x="5409" y="520"/>
                    </a:lnTo>
                    <a:cubicBezTo>
                      <a:pt x="5233" y="186"/>
                      <a:pt x="4894" y="0"/>
                      <a:pt x="4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810;p50">
                <a:extLst>
                  <a:ext uri="{FF2B5EF4-FFF2-40B4-BE49-F238E27FC236}">
                    <a16:creationId xmlns:a16="http://schemas.microsoft.com/office/drawing/2014/main" id="{F464E12B-AD6F-413B-882E-CF2523B0AF7D}"/>
                  </a:ext>
                </a:extLst>
              </p:cNvPr>
              <p:cNvSpPr/>
              <p:nvPr/>
            </p:nvSpPr>
            <p:spPr>
              <a:xfrm>
                <a:off x="6390077" y="1807591"/>
                <a:ext cx="685103" cy="793243"/>
              </a:xfrm>
              <a:custGeom>
                <a:avLst/>
                <a:gdLst/>
                <a:ahLst/>
                <a:cxnLst/>
                <a:rect l="l" t="t" r="r" b="b"/>
                <a:pathLst>
                  <a:path w="9560" h="11069" extrusionOk="0">
                    <a:moveTo>
                      <a:pt x="3356" y="1"/>
                    </a:moveTo>
                    <a:cubicBezTo>
                      <a:pt x="2880" y="1"/>
                      <a:pt x="2397" y="116"/>
                      <a:pt x="1947" y="359"/>
                    </a:cubicBezTo>
                    <a:lnTo>
                      <a:pt x="1947" y="388"/>
                    </a:lnTo>
                    <a:cubicBezTo>
                      <a:pt x="516" y="1160"/>
                      <a:pt x="1" y="2935"/>
                      <a:pt x="774" y="4366"/>
                    </a:cubicBezTo>
                    <a:lnTo>
                      <a:pt x="3635" y="9546"/>
                    </a:lnTo>
                    <a:cubicBezTo>
                      <a:pt x="4180" y="10519"/>
                      <a:pt x="5175" y="11069"/>
                      <a:pt x="6206" y="11069"/>
                    </a:cubicBezTo>
                    <a:cubicBezTo>
                      <a:pt x="6691" y="11069"/>
                      <a:pt x="7184" y="10947"/>
                      <a:pt x="7642" y="10691"/>
                    </a:cubicBezTo>
                    <a:cubicBezTo>
                      <a:pt x="9044" y="9918"/>
                      <a:pt x="9560" y="8144"/>
                      <a:pt x="8787" y="6713"/>
                    </a:cubicBezTo>
                    <a:lnTo>
                      <a:pt x="5925" y="1533"/>
                    </a:lnTo>
                    <a:cubicBezTo>
                      <a:pt x="5395" y="551"/>
                      <a:pt x="4394" y="1"/>
                      <a:pt x="3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811;p50">
                <a:extLst>
                  <a:ext uri="{FF2B5EF4-FFF2-40B4-BE49-F238E27FC236}">
                    <a16:creationId xmlns:a16="http://schemas.microsoft.com/office/drawing/2014/main" id="{1A61F662-903C-4BB5-A43C-119A89983044}"/>
                  </a:ext>
                </a:extLst>
              </p:cNvPr>
              <p:cNvSpPr/>
              <p:nvPr/>
            </p:nvSpPr>
            <p:spPr>
              <a:xfrm>
                <a:off x="2227624" y="2483556"/>
                <a:ext cx="36978" cy="54249"/>
              </a:xfrm>
              <a:custGeom>
                <a:avLst/>
                <a:gdLst/>
                <a:ahLst/>
                <a:cxnLst/>
                <a:rect l="l" t="t" r="r" b="b"/>
                <a:pathLst>
                  <a:path w="516" h="757" extrusionOk="0">
                    <a:moveTo>
                      <a:pt x="58" y="1"/>
                    </a:moveTo>
                    <a:cubicBezTo>
                      <a:pt x="29" y="29"/>
                      <a:pt x="1" y="58"/>
                      <a:pt x="29" y="86"/>
                    </a:cubicBezTo>
                    <a:lnTo>
                      <a:pt x="373" y="716"/>
                    </a:lnTo>
                    <a:cubicBezTo>
                      <a:pt x="393" y="736"/>
                      <a:pt x="413" y="757"/>
                      <a:pt x="434" y="757"/>
                    </a:cubicBezTo>
                    <a:cubicBezTo>
                      <a:pt x="442" y="757"/>
                      <a:pt x="450" y="753"/>
                      <a:pt x="459" y="745"/>
                    </a:cubicBezTo>
                    <a:cubicBezTo>
                      <a:pt x="487" y="745"/>
                      <a:pt x="516" y="687"/>
                      <a:pt x="487" y="659"/>
                    </a:cubicBezTo>
                    <a:lnTo>
                      <a:pt x="144" y="29"/>
                    </a:lnTo>
                    <a:cubicBezTo>
                      <a:pt x="115" y="1"/>
                      <a:pt x="87" y="1"/>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812;p50">
                <a:extLst>
                  <a:ext uri="{FF2B5EF4-FFF2-40B4-BE49-F238E27FC236}">
                    <a16:creationId xmlns:a16="http://schemas.microsoft.com/office/drawing/2014/main" id="{76CEC120-6FFD-4B7A-A43E-AEBE86D776FD}"/>
                  </a:ext>
                </a:extLst>
              </p:cNvPr>
              <p:cNvSpPr/>
              <p:nvPr/>
            </p:nvSpPr>
            <p:spPr>
              <a:xfrm>
                <a:off x="1965121" y="2005706"/>
                <a:ext cx="229753" cy="406117"/>
              </a:xfrm>
              <a:custGeom>
                <a:avLst/>
                <a:gdLst/>
                <a:ahLst/>
                <a:cxnLst/>
                <a:rect l="l" t="t" r="r" b="b"/>
                <a:pathLst>
                  <a:path w="3206" h="5667" extrusionOk="0">
                    <a:moveTo>
                      <a:pt x="29" y="0"/>
                    </a:moveTo>
                    <a:cubicBezTo>
                      <a:pt x="1" y="29"/>
                      <a:pt x="1" y="86"/>
                      <a:pt x="29" y="115"/>
                    </a:cubicBezTo>
                    <a:lnTo>
                      <a:pt x="659" y="1202"/>
                    </a:lnTo>
                    <a:cubicBezTo>
                      <a:pt x="659" y="1223"/>
                      <a:pt x="673" y="1243"/>
                      <a:pt x="692" y="1243"/>
                    </a:cubicBezTo>
                    <a:cubicBezTo>
                      <a:pt x="699" y="1243"/>
                      <a:pt x="708" y="1239"/>
                      <a:pt x="716" y="1231"/>
                    </a:cubicBezTo>
                    <a:cubicBezTo>
                      <a:pt x="745" y="1231"/>
                      <a:pt x="773" y="1174"/>
                      <a:pt x="745" y="1145"/>
                    </a:cubicBezTo>
                    <a:lnTo>
                      <a:pt x="115" y="29"/>
                    </a:lnTo>
                    <a:cubicBezTo>
                      <a:pt x="86" y="0"/>
                      <a:pt x="58" y="0"/>
                      <a:pt x="29" y="0"/>
                    </a:cubicBezTo>
                    <a:close/>
                    <a:moveTo>
                      <a:pt x="1285" y="2221"/>
                    </a:moveTo>
                    <a:cubicBezTo>
                      <a:pt x="1277" y="2221"/>
                      <a:pt x="1268" y="2224"/>
                      <a:pt x="1260" y="2233"/>
                    </a:cubicBezTo>
                    <a:cubicBezTo>
                      <a:pt x="1231" y="2261"/>
                      <a:pt x="1231" y="2290"/>
                      <a:pt x="1231" y="2318"/>
                    </a:cubicBezTo>
                    <a:lnTo>
                      <a:pt x="1861" y="3435"/>
                    </a:lnTo>
                    <a:cubicBezTo>
                      <a:pt x="1861" y="3449"/>
                      <a:pt x="1868" y="3456"/>
                      <a:pt x="1879" y="3456"/>
                    </a:cubicBezTo>
                    <a:cubicBezTo>
                      <a:pt x="1889" y="3456"/>
                      <a:pt x="1904" y="3449"/>
                      <a:pt x="1918" y="3435"/>
                    </a:cubicBezTo>
                    <a:cubicBezTo>
                      <a:pt x="1947" y="3435"/>
                      <a:pt x="1975" y="3377"/>
                      <a:pt x="1947" y="3377"/>
                    </a:cubicBezTo>
                    <a:lnTo>
                      <a:pt x="1346" y="2261"/>
                    </a:lnTo>
                    <a:cubicBezTo>
                      <a:pt x="1325" y="2241"/>
                      <a:pt x="1305" y="2221"/>
                      <a:pt x="1285" y="2221"/>
                    </a:cubicBezTo>
                    <a:close/>
                    <a:moveTo>
                      <a:pt x="2530" y="4443"/>
                    </a:moveTo>
                    <a:cubicBezTo>
                      <a:pt x="2519" y="4443"/>
                      <a:pt x="2505" y="4451"/>
                      <a:pt x="2490" y="4465"/>
                    </a:cubicBezTo>
                    <a:cubicBezTo>
                      <a:pt x="2462" y="4465"/>
                      <a:pt x="2462" y="4493"/>
                      <a:pt x="2462" y="4522"/>
                    </a:cubicBezTo>
                    <a:lnTo>
                      <a:pt x="3063" y="5638"/>
                    </a:lnTo>
                    <a:cubicBezTo>
                      <a:pt x="3091" y="5667"/>
                      <a:pt x="3120" y="5667"/>
                      <a:pt x="3149" y="5667"/>
                    </a:cubicBezTo>
                    <a:cubicBezTo>
                      <a:pt x="3177" y="5638"/>
                      <a:pt x="3206" y="5610"/>
                      <a:pt x="3177" y="5581"/>
                    </a:cubicBezTo>
                    <a:lnTo>
                      <a:pt x="2548" y="4465"/>
                    </a:lnTo>
                    <a:cubicBezTo>
                      <a:pt x="2548" y="4451"/>
                      <a:pt x="2540" y="4443"/>
                      <a:pt x="2530" y="44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813;p50">
                <a:extLst>
                  <a:ext uri="{FF2B5EF4-FFF2-40B4-BE49-F238E27FC236}">
                    <a16:creationId xmlns:a16="http://schemas.microsoft.com/office/drawing/2014/main" id="{387CD80C-7F66-4BDE-99E8-0135053AA8B9}"/>
                  </a:ext>
                </a:extLst>
              </p:cNvPr>
              <p:cNvSpPr/>
              <p:nvPr/>
            </p:nvSpPr>
            <p:spPr>
              <a:xfrm>
                <a:off x="1897471" y="1881800"/>
                <a:ext cx="34900" cy="54249"/>
              </a:xfrm>
              <a:custGeom>
                <a:avLst/>
                <a:gdLst/>
                <a:ahLst/>
                <a:cxnLst/>
                <a:rect l="l" t="t" r="r" b="b"/>
                <a:pathLst>
                  <a:path w="487" h="757" extrusionOk="0">
                    <a:moveTo>
                      <a:pt x="54" y="0"/>
                    </a:moveTo>
                    <a:cubicBezTo>
                      <a:pt x="45" y="0"/>
                      <a:pt x="37" y="4"/>
                      <a:pt x="29" y="12"/>
                    </a:cubicBezTo>
                    <a:cubicBezTo>
                      <a:pt x="0" y="12"/>
                      <a:pt x="0" y="69"/>
                      <a:pt x="0" y="98"/>
                    </a:cubicBezTo>
                    <a:lnTo>
                      <a:pt x="372" y="728"/>
                    </a:lnTo>
                    <a:cubicBezTo>
                      <a:pt x="372" y="756"/>
                      <a:pt x="401" y="756"/>
                      <a:pt x="458" y="756"/>
                    </a:cubicBezTo>
                    <a:cubicBezTo>
                      <a:pt x="458" y="728"/>
                      <a:pt x="487" y="699"/>
                      <a:pt x="458" y="670"/>
                    </a:cubicBezTo>
                    <a:lnTo>
                      <a:pt x="115" y="41"/>
                    </a:lnTo>
                    <a:cubicBezTo>
                      <a:pt x="94" y="21"/>
                      <a:pt x="74"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814;p50">
                <a:extLst>
                  <a:ext uri="{FF2B5EF4-FFF2-40B4-BE49-F238E27FC236}">
                    <a16:creationId xmlns:a16="http://schemas.microsoft.com/office/drawing/2014/main" id="{56A3FD53-9896-48BC-8D23-F04281EF9670}"/>
                  </a:ext>
                </a:extLst>
              </p:cNvPr>
              <p:cNvSpPr/>
              <p:nvPr/>
            </p:nvSpPr>
            <p:spPr>
              <a:xfrm>
                <a:off x="2068245" y="2483126"/>
                <a:ext cx="141034" cy="111580"/>
              </a:xfrm>
              <a:custGeom>
                <a:avLst/>
                <a:gdLst/>
                <a:ahLst/>
                <a:cxnLst/>
                <a:rect l="l" t="t" r="r" b="b"/>
                <a:pathLst>
                  <a:path w="1968" h="1557" extrusionOk="0">
                    <a:moveTo>
                      <a:pt x="960" y="1"/>
                    </a:moveTo>
                    <a:cubicBezTo>
                      <a:pt x="392" y="1"/>
                      <a:pt x="1" y="621"/>
                      <a:pt x="279" y="1151"/>
                    </a:cubicBezTo>
                    <a:cubicBezTo>
                      <a:pt x="417" y="1409"/>
                      <a:pt x="693" y="1557"/>
                      <a:pt x="983" y="1557"/>
                    </a:cubicBezTo>
                    <a:cubicBezTo>
                      <a:pt x="1112" y="1557"/>
                      <a:pt x="1243" y="1528"/>
                      <a:pt x="1366" y="1466"/>
                    </a:cubicBezTo>
                    <a:cubicBezTo>
                      <a:pt x="1967" y="1123"/>
                      <a:pt x="1853" y="207"/>
                      <a:pt x="1194" y="35"/>
                    </a:cubicBezTo>
                    <a:cubicBezTo>
                      <a:pt x="1114" y="12"/>
                      <a:pt x="1036" y="1"/>
                      <a:pt x="9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815;p50">
                <a:extLst>
                  <a:ext uri="{FF2B5EF4-FFF2-40B4-BE49-F238E27FC236}">
                    <a16:creationId xmlns:a16="http://schemas.microsoft.com/office/drawing/2014/main" id="{9A698B2F-4879-446E-BA09-EE6D9B757180}"/>
                  </a:ext>
                </a:extLst>
              </p:cNvPr>
              <p:cNvSpPr/>
              <p:nvPr/>
            </p:nvSpPr>
            <p:spPr>
              <a:xfrm>
                <a:off x="2079997" y="2492658"/>
                <a:ext cx="110433" cy="91729"/>
              </a:xfrm>
              <a:custGeom>
                <a:avLst/>
                <a:gdLst/>
                <a:ahLst/>
                <a:cxnLst/>
                <a:rect l="l" t="t" r="r" b="b"/>
                <a:pathLst>
                  <a:path w="1541" h="1280" extrusionOk="0">
                    <a:moveTo>
                      <a:pt x="807" y="0"/>
                    </a:moveTo>
                    <a:cubicBezTo>
                      <a:pt x="710" y="0"/>
                      <a:pt x="611" y="23"/>
                      <a:pt x="515" y="74"/>
                    </a:cubicBezTo>
                    <a:cubicBezTo>
                      <a:pt x="0" y="331"/>
                      <a:pt x="86" y="1076"/>
                      <a:pt x="630" y="1247"/>
                    </a:cubicBezTo>
                    <a:cubicBezTo>
                      <a:pt x="690" y="1269"/>
                      <a:pt x="753" y="1280"/>
                      <a:pt x="815" y="1280"/>
                    </a:cubicBezTo>
                    <a:cubicBezTo>
                      <a:pt x="1077" y="1280"/>
                      <a:pt x="1333" y="1096"/>
                      <a:pt x="1403" y="818"/>
                    </a:cubicBezTo>
                    <a:cubicBezTo>
                      <a:pt x="1540" y="381"/>
                      <a:pt x="1199" y="0"/>
                      <a:pt x="8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816;p50">
                <a:extLst>
                  <a:ext uri="{FF2B5EF4-FFF2-40B4-BE49-F238E27FC236}">
                    <a16:creationId xmlns:a16="http://schemas.microsoft.com/office/drawing/2014/main" id="{9B636B73-C8DB-406F-AD18-03A27CD4645B}"/>
                  </a:ext>
                </a:extLst>
              </p:cNvPr>
              <p:cNvSpPr/>
              <p:nvPr/>
            </p:nvSpPr>
            <p:spPr>
              <a:xfrm>
                <a:off x="2110741" y="2512293"/>
                <a:ext cx="55468" cy="53389"/>
              </a:xfrm>
              <a:custGeom>
                <a:avLst/>
                <a:gdLst/>
                <a:ahLst/>
                <a:cxnLst/>
                <a:rect l="l" t="t" r="r" b="b"/>
                <a:pathLst>
                  <a:path w="774" h="745" extrusionOk="0">
                    <a:moveTo>
                      <a:pt x="115" y="0"/>
                    </a:moveTo>
                    <a:lnTo>
                      <a:pt x="0" y="143"/>
                    </a:lnTo>
                    <a:lnTo>
                      <a:pt x="630" y="744"/>
                    </a:lnTo>
                    <a:lnTo>
                      <a:pt x="773" y="601"/>
                    </a:lnTo>
                    <a:lnTo>
                      <a:pt x="1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817;p50">
                <a:extLst>
                  <a:ext uri="{FF2B5EF4-FFF2-40B4-BE49-F238E27FC236}">
                    <a16:creationId xmlns:a16="http://schemas.microsoft.com/office/drawing/2014/main" id="{74098FB7-236E-41E3-A728-1C79EC39B332}"/>
                  </a:ext>
                </a:extLst>
              </p:cNvPr>
              <p:cNvSpPr/>
              <p:nvPr/>
            </p:nvSpPr>
            <p:spPr>
              <a:xfrm>
                <a:off x="1997943" y="2344315"/>
                <a:ext cx="132362" cy="112512"/>
              </a:xfrm>
              <a:custGeom>
                <a:avLst/>
                <a:gdLst/>
                <a:ahLst/>
                <a:cxnLst/>
                <a:rect l="l" t="t" r="r" b="b"/>
                <a:pathLst>
                  <a:path w="1847" h="1570" extrusionOk="0">
                    <a:moveTo>
                      <a:pt x="871" y="0"/>
                    </a:moveTo>
                    <a:cubicBezTo>
                      <a:pt x="563" y="0"/>
                      <a:pt x="262" y="173"/>
                      <a:pt x="144" y="513"/>
                    </a:cubicBezTo>
                    <a:cubicBezTo>
                      <a:pt x="0" y="913"/>
                      <a:pt x="201" y="1371"/>
                      <a:pt x="630" y="1514"/>
                    </a:cubicBezTo>
                    <a:cubicBezTo>
                      <a:pt x="727" y="1552"/>
                      <a:pt x="824" y="1570"/>
                      <a:pt x="916" y="1570"/>
                    </a:cubicBezTo>
                    <a:cubicBezTo>
                      <a:pt x="1447" y="1570"/>
                      <a:pt x="1847" y="992"/>
                      <a:pt x="1603" y="455"/>
                    </a:cubicBezTo>
                    <a:cubicBezTo>
                      <a:pt x="1451" y="151"/>
                      <a:pt x="1158" y="0"/>
                      <a:pt x="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818;p50">
                <a:extLst>
                  <a:ext uri="{FF2B5EF4-FFF2-40B4-BE49-F238E27FC236}">
                    <a16:creationId xmlns:a16="http://schemas.microsoft.com/office/drawing/2014/main" id="{50CBC8EA-49E1-4543-8F17-F77BFB8310CB}"/>
                  </a:ext>
                </a:extLst>
              </p:cNvPr>
              <p:cNvSpPr/>
              <p:nvPr/>
            </p:nvSpPr>
            <p:spPr>
              <a:xfrm>
                <a:off x="2004464" y="2355422"/>
                <a:ext cx="112512" cy="91156"/>
              </a:xfrm>
              <a:custGeom>
                <a:avLst/>
                <a:gdLst/>
                <a:ahLst/>
                <a:cxnLst/>
                <a:rect l="l" t="t" r="r" b="b"/>
                <a:pathLst>
                  <a:path w="1570" h="1272" extrusionOk="0">
                    <a:moveTo>
                      <a:pt x="774" y="0"/>
                    </a:moveTo>
                    <a:cubicBezTo>
                      <a:pt x="348" y="0"/>
                      <a:pt x="0" y="461"/>
                      <a:pt x="196" y="901"/>
                    </a:cubicBezTo>
                    <a:cubicBezTo>
                      <a:pt x="301" y="1133"/>
                      <a:pt x="530" y="1272"/>
                      <a:pt x="781" y="1272"/>
                    </a:cubicBezTo>
                    <a:cubicBezTo>
                      <a:pt x="871" y="1272"/>
                      <a:pt x="964" y="1254"/>
                      <a:pt x="1054" y="1216"/>
                    </a:cubicBezTo>
                    <a:cubicBezTo>
                      <a:pt x="1569" y="987"/>
                      <a:pt x="1541" y="243"/>
                      <a:pt x="997" y="43"/>
                    </a:cubicBezTo>
                    <a:cubicBezTo>
                      <a:pt x="922" y="14"/>
                      <a:pt x="847" y="0"/>
                      <a:pt x="7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819;p50">
                <a:extLst>
                  <a:ext uri="{FF2B5EF4-FFF2-40B4-BE49-F238E27FC236}">
                    <a16:creationId xmlns:a16="http://schemas.microsoft.com/office/drawing/2014/main" id="{EDD84AB6-F401-42CB-8E98-F236A38FD67B}"/>
                  </a:ext>
                </a:extLst>
              </p:cNvPr>
              <p:cNvSpPr/>
              <p:nvPr/>
            </p:nvSpPr>
            <p:spPr>
              <a:xfrm>
                <a:off x="2051290" y="2369755"/>
                <a:ext cx="14404" cy="61631"/>
              </a:xfrm>
              <a:custGeom>
                <a:avLst/>
                <a:gdLst/>
                <a:ahLst/>
                <a:cxnLst/>
                <a:rect l="l" t="t" r="r" b="b"/>
                <a:pathLst>
                  <a:path w="201" h="860" extrusionOk="0">
                    <a:moveTo>
                      <a:pt x="1" y="1"/>
                    </a:moveTo>
                    <a:lnTo>
                      <a:pt x="1" y="859"/>
                    </a:lnTo>
                    <a:lnTo>
                      <a:pt x="201" y="859"/>
                    </a:lnTo>
                    <a:lnTo>
                      <a:pt x="2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820;p50">
                <a:extLst>
                  <a:ext uri="{FF2B5EF4-FFF2-40B4-BE49-F238E27FC236}">
                    <a16:creationId xmlns:a16="http://schemas.microsoft.com/office/drawing/2014/main" id="{88EB3796-B71A-4613-A7AF-D84CE207DDA4}"/>
                  </a:ext>
                </a:extLst>
              </p:cNvPr>
              <p:cNvSpPr/>
              <p:nvPr/>
            </p:nvSpPr>
            <p:spPr>
              <a:xfrm>
                <a:off x="1924129" y="2206435"/>
                <a:ext cx="125124" cy="112082"/>
              </a:xfrm>
              <a:custGeom>
                <a:avLst/>
                <a:gdLst/>
                <a:ahLst/>
                <a:cxnLst/>
                <a:rect l="l" t="t" r="r" b="b"/>
                <a:pathLst>
                  <a:path w="1746" h="1564" extrusionOk="0">
                    <a:moveTo>
                      <a:pt x="888" y="1"/>
                    </a:moveTo>
                    <a:cubicBezTo>
                      <a:pt x="556" y="1"/>
                      <a:pt x="231" y="199"/>
                      <a:pt x="115" y="548"/>
                    </a:cubicBezTo>
                    <a:cubicBezTo>
                      <a:pt x="0" y="948"/>
                      <a:pt x="229" y="1406"/>
                      <a:pt x="630" y="1521"/>
                    </a:cubicBezTo>
                    <a:cubicBezTo>
                      <a:pt x="711" y="1550"/>
                      <a:pt x="795" y="1564"/>
                      <a:pt x="878" y="1564"/>
                    </a:cubicBezTo>
                    <a:cubicBezTo>
                      <a:pt x="1203" y="1564"/>
                      <a:pt x="1512" y="1353"/>
                      <a:pt x="1603" y="1034"/>
                    </a:cubicBezTo>
                    <a:cubicBezTo>
                      <a:pt x="1746" y="605"/>
                      <a:pt x="1517" y="176"/>
                      <a:pt x="1116" y="33"/>
                    </a:cubicBezTo>
                    <a:cubicBezTo>
                      <a:pt x="1042" y="11"/>
                      <a:pt x="965" y="1"/>
                      <a:pt x="8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821;p50">
                <a:extLst>
                  <a:ext uri="{FF2B5EF4-FFF2-40B4-BE49-F238E27FC236}">
                    <a16:creationId xmlns:a16="http://schemas.microsoft.com/office/drawing/2014/main" id="{2460DF8F-5F9F-4F30-98DF-23AEF8DAE883}"/>
                  </a:ext>
                </a:extLst>
              </p:cNvPr>
              <p:cNvSpPr/>
              <p:nvPr/>
            </p:nvSpPr>
            <p:spPr>
              <a:xfrm>
                <a:off x="1932586" y="2215966"/>
                <a:ext cx="104414" cy="92159"/>
              </a:xfrm>
              <a:custGeom>
                <a:avLst/>
                <a:gdLst/>
                <a:ahLst/>
                <a:cxnLst/>
                <a:rect l="l" t="t" r="r" b="b"/>
                <a:pathLst>
                  <a:path w="1457" h="1286" extrusionOk="0">
                    <a:moveTo>
                      <a:pt x="746" y="0"/>
                    </a:moveTo>
                    <a:cubicBezTo>
                      <a:pt x="350" y="0"/>
                      <a:pt x="1" y="403"/>
                      <a:pt x="140" y="844"/>
                    </a:cubicBezTo>
                    <a:cubicBezTo>
                      <a:pt x="231" y="1134"/>
                      <a:pt x="478" y="1286"/>
                      <a:pt x="731" y="1286"/>
                    </a:cubicBezTo>
                    <a:cubicBezTo>
                      <a:pt x="953" y="1286"/>
                      <a:pt x="1180" y="1170"/>
                      <a:pt x="1313" y="930"/>
                    </a:cubicBezTo>
                    <a:cubicBezTo>
                      <a:pt x="1456" y="615"/>
                      <a:pt x="1342" y="243"/>
                      <a:pt x="1027" y="71"/>
                    </a:cubicBezTo>
                    <a:cubicBezTo>
                      <a:pt x="935" y="22"/>
                      <a:pt x="839" y="0"/>
                      <a:pt x="7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822;p50">
                <a:extLst>
                  <a:ext uri="{FF2B5EF4-FFF2-40B4-BE49-F238E27FC236}">
                    <a16:creationId xmlns:a16="http://schemas.microsoft.com/office/drawing/2014/main" id="{909B92A3-1D73-4CBB-B26F-63A5231BEF5F}"/>
                  </a:ext>
                </a:extLst>
              </p:cNvPr>
              <p:cNvSpPr/>
              <p:nvPr/>
            </p:nvSpPr>
            <p:spPr>
              <a:xfrm>
                <a:off x="1956951" y="2237465"/>
                <a:ext cx="57474" cy="49304"/>
              </a:xfrm>
              <a:custGeom>
                <a:avLst/>
                <a:gdLst/>
                <a:ahLst/>
                <a:cxnLst/>
                <a:rect l="l" t="t" r="r" b="b"/>
                <a:pathLst>
                  <a:path w="802" h="688" extrusionOk="0">
                    <a:moveTo>
                      <a:pt x="687" y="0"/>
                    </a:moveTo>
                    <a:lnTo>
                      <a:pt x="0" y="544"/>
                    </a:lnTo>
                    <a:lnTo>
                      <a:pt x="115" y="687"/>
                    </a:lnTo>
                    <a:lnTo>
                      <a:pt x="801" y="172"/>
                    </a:lnTo>
                    <a:lnTo>
                      <a:pt x="6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823;p50">
                <a:extLst>
                  <a:ext uri="{FF2B5EF4-FFF2-40B4-BE49-F238E27FC236}">
                    <a16:creationId xmlns:a16="http://schemas.microsoft.com/office/drawing/2014/main" id="{FF578C8E-12BB-44EE-BC67-246D9E452BC4}"/>
                  </a:ext>
                </a:extLst>
              </p:cNvPr>
              <p:cNvSpPr/>
              <p:nvPr/>
            </p:nvSpPr>
            <p:spPr>
              <a:xfrm>
                <a:off x="1849958" y="2068841"/>
                <a:ext cx="133724" cy="112583"/>
              </a:xfrm>
              <a:custGeom>
                <a:avLst/>
                <a:gdLst/>
                <a:ahLst/>
                <a:cxnLst/>
                <a:rect l="l" t="t" r="r" b="b"/>
                <a:pathLst>
                  <a:path w="1866" h="1571" extrusionOk="0">
                    <a:moveTo>
                      <a:pt x="798" y="0"/>
                    </a:moveTo>
                    <a:cubicBezTo>
                      <a:pt x="410" y="0"/>
                      <a:pt x="89" y="324"/>
                      <a:pt x="62" y="722"/>
                    </a:cubicBezTo>
                    <a:cubicBezTo>
                      <a:pt x="1" y="1211"/>
                      <a:pt x="405" y="1570"/>
                      <a:pt x="828" y="1570"/>
                    </a:cubicBezTo>
                    <a:cubicBezTo>
                      <a:pt x="999" y="1570"/>
                      <a:pt x="1173" y="1512"/>
                      <a:pt x="1321" y="1380"/>
                    </a:cubicBezTo>
                    <a:cubicBezTo>
                      <a:pt x="1865" y="922"/>
                      <a:pt x="1579" y="64"/>
                      <a:pt x="892" y="6"/>
                    </a:cubicBezTo>
                    <a:cubicBezTo>
                      <a:pt x="860" y="2"/>
                      <a:pt x="829" y="0"/>
                      <a:pt x="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824;p50">
                <a:extLst>
                  <a:ext uri="{FF2B5EF4-FFF2-40B4-BE49-F238E27FC236}">
                    <a16:creationId xmlns:a16="http://schemas.microsoft.com/office/drawing/2014/main" id="{906AC826-73BF-46DA-95C0-20043D616A95}"/>
                  </a:ext>
                </a:extLst>
              </p:cNvPr>
              <p:cNvSpPr/>
              <p:nvPr/>
            </p:nvSpPr>
            <p:spPr>
              <a:xfrm>
                <a:off x="1858486" y="2079017"/>
                <a:ext cx="99397" cy="90941"/>
              </a:xfrm>
              <a:custGeom>
                <a:avLst/>
                <a:gdLst/>
                <a:ahLst/>
                <a:cxnLst/>
                <a:rect l="l" t="t" r="r" b="b"/>
                <a:pathLst>
                  <a:path w="1387" h="1269" extrusionOk="0">
                    <a:moveTo>
                      <a:pt x="709" y="1"/>
                    </a:moveTo>
                    <a:cubicBezTo>
                      <a:pt x="574" y="1"/>
                      <a:pt x="435" y="46"/>
                      <a:pt x="315" y="151"/>
                    </a:cubicBezTo>
                    <a:cubicBezTo>
                      <a:pt x="29" y="351"/>
                      <a:pt x="0" y="752"/>
                      <a:pt x="229" y="1038"/>
                    </a:cubicBezTo>
                    <a:cubicBezTo>
                      <a:pt x="356" y="1196"/>
                      <a:pt x="533" y="1269"/>
                      <a:pt x="709" y="1269"/>
                    </a:cubicBezTo>
                    <a:cubicBezTo>
                      <a:pt x="1011" y="1269"/>
                      <a:pt x="1309" y="1056"/>
                      <a:pt x="1345" y="694"/>
                    </a:cubicBezTo>
                    <a:cubicBezTo>
                      <a:pt x="1387" y="303"/>
                      <a:pt x="1057" y="1"/>
                      <a:pt x="7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825;p50">
                <a:extLst>
                  <a:ext uri="{FF2B5EF4-FFF2-40B4-BE49-F238E27FC236}">
                    <a16:creationId xmlns:a16="http://schemas.microsoft.com/office/drawing/2014/main" id="{58A4C940-A299-430A-968E-6B39DDD223BB}"/>
                  </a:ext>
                </a:extLst>
              </p:cNvPr>
              <p:cNvSpPr/>
              <p:nvPr/>
            </p:nvSpPr>
            <p:spPr>
              <a:xfrm>
                <a:off x="1876903" y="2110262"/>
                <a:ext cx="63709" cy="28809"/>
              </a:xfrm>
              <a:custGeom>
                <a:avLst/>
                <a:gdLst/>
                <a:ahLst/>
                <a:cxnLst/>
                <a:rect l="l" t="t" r="r" b="b"/>
                <a:pathLst>
                  <a:path w="889" h="402" extrusionOk="0">
                    <a:moveTo>
                      <a:pt x="831" y="1"/>
                    </a:moveTo>
                    <a:lnTo>
                      <a:pt x="1" y="201"/>
                    </a:lnTo>
                    <a:lnTo>
                      <a:pt x="58" y="402"/>
                    </a:lnTo>
                    <a:lnTo>
                      <a:pt x="888" y="201"/>
                    </a:lnTo>
                    <a:lnTo>
                      <a:pt x="8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826;p50">
                <a:extLst>
                  <a:ext uri="{FF2B5EF4-FFF2-40B4-BE49-F238E27FC236}">
                    <a16:creationId xmlns:a16="http://schemas.microsoft.com/office/drawing/2014/main" id="{7A4FC705-8B27-4F00-9DBF-F73B2ABFD6C0}"/>
                  </a:ext>
                </a:extLst>
              </p:cNvPr>
              <p:cNvSpPr/>
              <p:nvPr/>
            </p:nvSpPr>
            <p:spPr>
              <a:xfrm>
                <a:off x="1776431" y="1929814"/>
                <a:ext cx="112870" cy="112870"/>
              </a:xfrm>
              <a:custGeom>
                <a:avLst/>
                <a:gdLst/>
                <a:ahLst/>
                <a:cxnLst/>
                <a:rect l="l" t="t" r="r" b="b"/>
                <a:pathLst>
                  <a:path w="1575" h="1575" extrusionOk="0">
                    <a:moveTo>
                      <a:pt x="802" y="0"/>
                    </a:moveTo>
                    <a:cubicBezTo>
                      <a:pt x="373" y="0"/>
                      <a:pt x="1" y="372"/>
                      <a:pt x="1" y="802"/>
                    </a:cubicBezTo>
                    <a:cubicBezTo>
                      <a:pt x="1" y="1231"/>
                      <a:pt x="373" y="1574"/>
                      <a:pt x="802" y="1574"/>
                    </a:cubicBezTo>
                    <a:cubicBezTo>
                      <a:pt x="1231" y="1574"/>
                      <a:pt x="1575" y="1231"/>
                      <a:pt x="1575" y="802"/>
                    </a:cubicBezTo>
                    <a:cubicBezTo>
                      <a:pt x="1575" y="372"/>
                      <a:pt x="1231" y="0"/>
                      <a:pt x="8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827;p50">
                <a:extLst>
                  <a:ext uri="{FF2B5EF4-FFF2-40B4-BE49-F238E27FC236}">
                    <a16:creationId xmlns:a16="http://schemas.microsoft.com/office/drawing/2014/main" id="{E7340B9E-9B1D-470B-9A47-4024FEA065E5}"/>
                  </a:ext>
                </a:extLst>
              </p:cNvPr>
              <p:cNvSpPr/>
              <p:nvPr/>
            </p:nvSpPr>
            <p:spPr>
              <a:xfrm>
                <a:off x="1772346" y="1941567"/>
                <a:ext cx="109645" cy="90439"/>
              </a:xfrm>
              <a:custGeom>
                <a:avLst/>
                <a:gdLst/>
                <a:ahLst/>
                <a:cxnLst/>
                <a:rect l="l" t="t" r="r" b="b"/>
                <a:pathLst>
                  <a:path w="1530" h="1262" extrusionOk="0">
                    <a:moveTo>
                      <a:pt x="876" y="0"/>
                    </a:moveTo>
                    <a:cubicBezTo>
                      <a:pt x="843" y="0"/>
                      <a:pt x="808" y="3"/>
                      <a:pt x="773" y="8"/>
                    </a:cubicBezTo>
                    <a:cubicBezTo>
                      <a:pt x="229" y="37"/>
                      <a:pt x="0" y="752"/>
                      <a:pt x="458" y="1124"/>
                    </a:cubicBezTo>
                    <a:cubicBezTo>
                      <a:pt x="576" y="1219"/>
                      <a:pt x="712" y="1261"/>
                      <a:pt x="845" y="1261"/>
                    </a:cubicBezTo>
                    <a:cubicBezTo>
                      <a:pt x="1196" y="1261"/>
                      <a:pt x="1530" y="967"/>
                      <a:pt x="1489" y="552"/>
                    </a:cubicBezTo>
                    <a:cubicBezTo>
                      <a:pt x="1463" y="241"/>
                      <a:pt x="1202" y="0"/>
                      <a:pt x="8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828;p50">
                <a:extLst>
                  <a:ext uri="{FF2B5EF4-FFF2-40B4-BE49-F238E27FC236}">
                    <a16:creationId xmlns:a16="http://schemas.microsoft.com/office/drawing/2014/main" id="{017A209E-9783-4508-9F4D-71625794BAC6}"/>
                  </a:ext>
                </a:extLst>
              </p:cNvPr>
              <p:cNvSpPr/>
              <p:nvPr/>
            </p:nvSpPr>
            <p:spPr>
              <a:xfrm>
                <a:off x="1815416" y="1956473"/>
                <a:ext cx="34900" cy="63637"/>
              </a:xfrm>
              <a:custGeom>
                <a:avLst/>
                <a:gdLst/>
                <a:ahLst/>
                <a:cxnLst/>
                <a:rect l="l" t="t" r="r" b="b"/>
                <a:pathLst>
                  <a:path w="487" h="888" extrusionOk="0">
                    <a:moveTo>
                      <a:pt x="287" y="0"/>
                    </a:moveTo>
                    <a:lnTo>
                      <a:pt x="0" y="802"/>
                    </a:lnTo>
                    <a:lnTo>
                      <a:pt x="201" y="888"/>
                    </a:lnTo>
                    <a:lnTo>
                      <a:pt x="487" y="58"/>
                    </a:lnTo>
                    <a:lnTo>
                      <a:pt x="2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829;p50">
                <a:extLst>
                  <a:ext uri="{FF2B5EF4-FFF2-40B4-BE49-F238E27FC236}">
                    <a16:creationId xmlns:a16="http://schemas.microsoft.com/office/drawing/2014/main" id="{A88AEFF3-B4BD-4D35-AD4D-DFC33299290B}"/>
                  </a:ext>
                </a:extLst>
              </p:cNvPr>
              <p:cNvSpPr/>
              <p:nvPr/>
            </p:nvSpPr>
            <p:spPr>
              <a:xfrm>
                <a:off x="1958958" y="1824971"/>
                <a:ext cx="128564" cy="112512"/>
              </a:xfrm>
              <a:custGeom>
                <a:avLst/>
                <a:gdLst/>
                <a:ahLst/>
                <a:cxnLst/>
                <a:rect l="l" t="t" r="r" b="b"/>
                <a:pathLst>
                  <a:path w="1794" h="1570" extrusionOk="0">
                    <a:moveTo>
                      <a:pt x="872" y="1"/>
                    </a:moveTo>
                    <a:cubicBezTo>
                      <a:pt x="754" y="1"/>
                      <a:pt x="633" y="28"/>
                      <a:pt x="516" y="90"/>
                    </a:cubicBezTo>
                    <a:cubicBezTo>
                      <a:pt x="115" y="319"/>
                      <a:pt x="1" y="805"/>
                      <a:pt x="201" y="1177"/>
                    </a:cubicBezTo>
                    <a:cubicBezTo>
                      <a:pt x="353" y="1444"/>
                      <a:pt x="618" y="1570"/>
                      <a:pt x="881" y="1570"/>
                    </a:cubicBezTo>
                    <a:cubicBezTo>
                      <a:pt x="1211" y="1570"/>
                      <a:pt x="1536" y="1372"/>
                      <a:pt x="1632" y="1005"/>
                    </a:cubicBezTo>
                    <a:cubicBezTo>
                      <a:pt x="1793" y="475"/>
                      <a:pt x="1360" y="1"/>
                      <a:pt x="8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830;p50">
                <a:extLst>
                  <a:ext uri="{FF2B5EF4-FFF2-40B4-BE49-F238E27FC236}">
                    <a16:creationId xmlns:a16="http://schemas.microsoft.com/office/drawing/2014/main" id="{33133096-F97E-4193-B1D4-9791D695642D}"/>
                  </a:ext>
                </a:extLst>
              </p:cNvPr>
              <p:cNvSpPr/>
              <p:nvPr/>
            </p:nvSpPr>
            <p:spPr>
              <a:xfrm>
                <a:off x="1971284" y="1836365"/>
                <a:ext cx="104629" cy="91729"/>
              </a:xfrm>
              <a:custGeom>
                <a:avLst/>
                <a:gdLst/>
                <a:ahLst/>
                <a:cxnLst/>
                <a:rect l="l" t="t" r="r" b="b"/>
                <a:pathLst>
                  <a:path w="1460" h="1280" extrusionOk="0">
                    <a:moveTo>
                      <a:pt x="718" y="0"/>
                    </a:moveTo>
                    <a:cubicBezTo>
                      <a:pt x="487" y="0"/>
                      <a:pt x="265" y="137"/>
                      <a:pt x="143" y="360"/>
                    </a:cubicBezTo>
                    <a:cubicBezTo>
                      <a:pt x="0" y="675"/>
                      <a:pt x="115" y="1047"/>
                      <a:pt x="430" y="1219"/>
                    </a:cubicBezTo>
                    <a:cubicBezTo>
                      <a:pt x="520" y="1260"/>
                      <a:pt x="617" y="1279"/>
                      <a:pt x="714" y="1279"/>
                    </a:cubicBezTo>
                    <a:cubicBezTo>
                      <a:pt x="953" y="1279"/>
                      <a:pt x="1186" y="1157"/>
                      <a:pt x="1288" y="932"/>
                    </a:cubicBezTo>
                    <a:cubicBezTo>
                      <a:pt x="1460" y="618"/>
                      <a:pt x="1317" y="217"/>
                      <a:pt x="1002" y="74"/>
                    </a:cubicBezTo>
                    <a:cubicBezTo>
                      <a:pt x="910" y="24"/>
                      <a:pt x="813" y="0"/>
                      <a:pt x="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831;p50">
                <a:extLst>
                  <a:ext uri="{FF2B5EF4-FFF2-40B4-BE49-F238E27FC236}">
                    <a16:creationId xmlns:a16="http://schemas.microsoft.com/office/drawing/2014/main" id="{8100B55E-CC10-4EE8-A660-90CCABB4611D}"/>
                  </a:ext>
                </a:extLst>
              </p:cNvPr>
              <p:cNvSpPr/>
              <p:nvPr/>
            </p:nvSpPr>
            <p:spPr>
              <a:xfrm>
                <a:off x="2034849" y="1963998"/>
                <a:ext cx="127203" cy="112153"/>
              </a:xfrm>
              <a:custGeom>
                <a:avLst/>
                <a:gdLst/>
                <a:ahLst/>
                <a:cxnLst/>
                <a:rect l="l" t="t" r="r" b="b"/>
                <a:pathLst>
                  <a:path w="1775" h="1565" extrusionOk="0">
                    <a:moveTo>
                      <a:pt x="893" y="1"/>
                    </a:moveTo>
                    <a:cubicBezTo>
                      <a:pt x="786" y="1"/>
                      <a:pt x="678" y="22"/>
                      <a:pt x="573" y="67"/>
                    </a:cubicBezTo>
                    <a:cubicBezTo>
                      <a:pt x="172" y="239"/>
                      <a:pt x="1" y="697"/>
                      <a:pt x="172" y="1097"/>
                    </a:cubicBezTo>
                    <a:cubicBezTo>
                      <a:pt x="299" y="1393"/>
                      <a:pt x="582" y="1564"/>
                      <a:pt x="883" y="1564"/>
                    </a:cubicBezTo>
                    <a:cubicBezTo>
                      <a:pt x="989" y="1564"/>
                      <a:pt x="1098" y="1543"/>
                      <a:pt x="1203" y="1498"/>
                    </a:cubicBezTo>
                    <a:cubicBezTo>
                      <a:pt x="1603" y="1326"/>
                      <a:pt x="1775" y="868"/>
                      <a:pt x="1603" y="468"/>
                    </a:cubicBezTo>
                    <a:cubicBezTo>
                      <a:pt x="1476" y="172"/>
                      <a:pt x="1193" y="1"/>
                      <a:pt x="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832;p50">
                <a:extLst>
                  <a:ext uri="{FF2B5EF4-FFF2-40B4-BE49-F238E27FC236}">
                    <a16:creationId xmlns:a16="http://schemas.microsoft.com/office/drawing/2014/main" id="{8E25C49B-677B-4C34-AB5D-A19CE43C0D4A}"/>
                  </a:ext>
                </a:extLst>
              </p:cNvPr>
              <p:cNvSpPr/>
              <p:nvPr/>
            </p:nvSpPr>
            <p:spPr>
              <a:xfrm>
                <a:off x="2047176" y="1974317"/>
                <a:ext cx="102622" cy="91514"/>
              </a:xfrm>
              <a:custGeom>
                <a:avLst/>
                <a:gdLst/>
                <a:ahLst/>
                <a:cxnLst/>
                <a:rect l="l" t="t" r="r" b="b"/>
                <a:pathLst>
                  <a:path w="1432" h="1277" extrusionOk="0">
                    <a:moveTo>
                      <a:pt x="732" y="0"/>
                    </a:moveTo>
                    <a:cubicBezTo>
                      <a:pt x="611" y="0"/>
                      <a:pt x="486" y="38"/>
                      <a:pt x="372" y="123"/>
                    </a:cubicBezTo>
                    <a:cubicBezTo>
                      <a:pt x="86" y="295"/>
                      <a:pt x="0" y="696"/>
                      <a:pt x="201" y="982"/>
                    </a:cubicBezTo>
                    <a:cubicBezTo>
                      <a:pt x="331" y="1183"/>
                      <a:pt x="530" y="1277"/>
                      <a:pt x="726" y="1277"/>
                    </a:cubicBezTo>
                    <a:cubicBezTo>
                      <a:pt x="1004" y="1277"/>
                      <a:pt x="1278" y="1089"/>
                      <a:pt x="1345" y="753"/>
                    </a:cubicBezTo>
                    <a:cubicBezTo>
                      <a:pt x="1431" y="344"/>
                      <a:pt x="1097" y="0"/>
                      <a:pt x="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833;p50">
                <a:extLst>
                  <a:ext uri="{FF2B5EF4-FFF2-40B4-BE49-F238E27FC236}">
                    <a16:creationId xmlns:a16="http://schemas.microsoft.com/office/drawing/2014/main" id="{A8B9E49A-F4D2-4C23-BF2E-94EDB8318600}"/>
                  </a:ext>
                </a:extLst>
              </p:cNvPr>
              <p:cNvSpPr/>
              <p:nvPr/>
            </p:nvSpPr>
            <p:spPr>
              <a:xfrm>
                <a:off x="2069750" y="1997464"/>
                <a:ext cx="59552" cy="45220"/>
              </a:xfrm>
              <a:custGeom>
                <a:avLst/>
                <a:gdLst/>
                <a:ahLst/>
                <a:cxnLst/>
                <a:rect l="l" t="t" r="r" b="b"/>
                <a:pathLst>
                  <a:path w="831" h="631" extrusionOk="0">
                    <a:moveTo>
                      <a:pt x="86" y="1"/>
                    </a:moveTo>
                    <a:lnTo>
                      <a:pt x="0" y="173"/>
                    </a:lnTo>
                    <a:lnTo>
                      <a:pt x="716" y="630"/>
                    </a:lnTo>
                    <a:lnTo>
                      <a:pt x="830" y="459"/>
                    </a:lnTo>
                    <a:lnTo>
                      <a:pt x="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834;p50">
                <a:extLst>
                  <a:ext uri="{FF2B5EF4-FFF2-40B4-BE49-F238E27FC236}">
                    <a16:creationId xmlns:a16="http://schemas.microsoft.com/office/drawing/2014/main" id="{0EE4476E-3601-4716-8DC9-D2309A8A5C2E}"/>
                  </a:ext>
                </a:extLst>
              </p:cNvPr>
              <p:cNvSpPr/>
              <p:nvPr/>
            </p:nvSpPr>
            <p:spPr>
              <a:xfrm>
                <a:off x="2100493" y="2102093"/>
                <a:ext cx="148702" cy="113085"/>
              </a:xfrm>
              <a:custGeom>
                <a:avLst/>
                <a:gdLst/>
                <a:ahLst/>
                <a:cxnLst/>
                <a:rect l="l" t="t" r="r" b="b"/>
                <a:pathLst>
                  <a:path w="2075" h="1578" extrusionOk="0">
                    <a:moveTo>
                      <a:pt x="1052" y="1"/>
                    </a:moveTo>
                    <a:cubicBezTo>
                      <a:pt x="874" y="1"/>
                      <a:pt x="695" y="59"/>
                      <a:pt x="544" y="172"/>
                    </a:cubicBezTo>
                    <a:cubicBezTo>
                      <a:pt x="0" y="601"/>
                      <a:pt x="258" y="1489"/>
                      <a:pt x="945" y="1574"/>
                    </a:cubicBezTo>
                    <a:cubicBezTo>
                      <a:pt x="969" y="1576"/>
                      <a:pt x="993" y="1577"/>
                      <a:pt x="1017" y="1577"/>
                    </a:cubicBezTo>
                    <a:cubicBezTo>
                      <a:pt x="1689" y="1577"/>
                      <a:pt x="2075" y="812"/>
                      <a:pt x="1660" y="287"/>
                    </a:cubicBezTo>
                    <a:cubicBezTo>
                      <a:pt x="1500" y="94"/>
                      <a:pt x="1277" y="1"/>
                      <a:pt x="10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835;p50">
                <a:extLst>
                  <a:ext uri="{FF2B5EF4-FFF2-40B4-BE49-F238E27FC236}">
                    <a16:creationId xmlns:a16="http://schemas.microsoft.com/office/drawing/2014/main" id="{9A252C49-09A5-4FBF-99A1-BC0E4A59D710}"/>
                  </a:ext>
                </a:extLst>
              </p:cNvPr>
              <p:cNvSpPr/>
              <p:nvPr/>
            </p:nvSpPr>
            <p:spPr>
              <a:xfrm>
                <a:off x="2113894" y="2112054"/>
                <a:ext cx="107638" cy="92159"/>
              </a:xfrm>
              <a:custGeom>
                <a:avLst/>
                <a:gdLst/>
                <a:ahLst/>
                <a:cxnLst/>
                <a:rect l="l" t="t" r="r" b="b"/>
                <a:pathLst>
                  <a:path w="1502" h="1286" extrusionOk="0">
                    <a:moveTo>
                      <a:pt x="832" y="1"/>
                    </a:moveTo>
                    <a:cubicBezTo>
                      <a:pt x="302" y="1"/>
                      <a:pt x="0" y="624"/>
                      <a:pt x="357" y="1063"/>
                    </a:cubicBezTo>
                    <a:cubicBezTo>
                      <a:pt x="490" y="1216"/>
                      <a:pt x="666" y="1286"/>
                      <a:pt x="839" y="1286"/>
                    </a:cubicBezTo>
                    <a:cubicBezTo>
                      <a:pt x="1152" y="1286"/>
                      <a:pt x="1455" y="1060"/>
                      <a:pt x="1473" y="691"/>
                    </a:cubicBezTo>
                    <a:cubicBezTo>
                      <a:pt x="1502" y="348"/>
                      <a:pt x="1244" y="33"/>
                      <a:pt x="901" y="4"/>
                    </a:cubicBezTo>
                    <a:cubicBezTo>
                      <a:pt x="877" y="2"/>
                      <a:pt x="854" y="1"/>
                      <a:pt x="8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836;p50">
                <a:extLst>
                  <a:ext uri="{FF2B5EF4-FFF2-40B4-BE49-F238E27FC236}">
                    <a16:creationId xmlns:a16="http://schemas.microsoft.com/office/drawing/2014/main" id="{259B0A46-BF70-4BAB-B6F0-999191B0B1B8}"/>
                  </a:ext>
                </a:extLst>
              </p:cNvPr>
              <p:cNvSpPr/>
              <p:nvPr/>
            </p:nvSpPr>
            <p:spPr>
              <a:xfrm>
                <a:off x="2143563" y="2141078"/>
                <a:ext cx="63637" cy="34900"/>
              </a:xfrm>
              <a:custGeom>
                <a:avLst/>
                <a:gdLst/>
                <a:ahLst/>
                <a:cxnLst/>
                <a:rect l="l" t="t" r="r" b="b"/>
                <a:pathLst>
                  <a:path w="888" h="487" extrusionOk="0">
                    <a:moveTo>
                      <a:pt x="830" y="0"/>
                    </a:moveTo>
                    <a:lnTo>
                      <a:pt x="0" y="286"/>
                    </a:lnTo>
                    <a:lnTo>
                      <a:pt x="86" y="487"/>
                    </a:lnTo>
                    <a:lnTo>
                      <a:pt x="888" y="172"/>
                    </a:lnTo>
                    <a:lnTo>
                      <a:pt x="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837;p50">
                <a:extLst>
                  <a:ext uri="{FF2B5EF4-FFF2-40B4-BE49-F238E27FC236}">
                    <a16:creationId xmlns:a16="http://schemas.microsoft.com/office/drawing/2014/main" id="{A10B9B99-81AB-4DC6-88DC-515B9CBA12B9}"/>
                  </a:ext>
                </a:extLst>
              </p:cNvPr>
              <p:cNvSpPr/>
              <p:nvPr/>
            </p:nvSpPr>
            <p:spPr>
              <a:xfrm>
                <a:off x="2186633" y="2239256"/>
                <a:ext cx="127203" cy="112870"/>
              </a:xfrm>
              <a:custGeom>
                <a:avLst/>
                <a:gdLst/>
                <a:ahLst/>
                <a:cxnLst/>
                <a:rect l="l" t="t" r="r" b="b"/>
                <a:pathLst>
                  <a:path w="1775" h="1575" extrusionOk="0">
                    <a:moveTo>
                      <a:pt x="875" y="0"/>
                    </a:moveTo>
                    <a:cubicBezTo>
                      <a:pt x="612" y="0"/>
                      <a:pt x="360" y="134"/>
                      <a:pt x="229" y="376"/>
                    </a:cubicBezTo>
                    <a:cubicBezTo>
                      <a:pt x="0" y="748"/>
                      <a:pt x="115" y="1234"/>
                      <a:pt x="487" y="1463"/>
                    </a:cubicBezTo>
                    <a:cubicBezTo>
                      <a:pt x="611" y="1540"/>
                      <a:pt x="748" y="1575"/>
                      <a:pt x="882" y="1575"/>
                    </a:cubicBezTo>
                    <a:cubicBezTo>
                      <a:pt x="1152" y="1575"/>
                      <a:pt x="1412" y="1435"/>
                      <a:pt x="1546" y="1206"/>
                    </a:cubicBezTo>
                    <a:cubicBezTo>
                      <a:pt x="1775" y="834"/>
                      <a:pt x="1660" y="347"/>
                      <a:pt x="1288" y="118"/>
                    </a:cubicBezTo>
                    <a:cubicBezTo>
                      <a:pt x="1159" y="39"/>
                      <a:pt x="1015" y="0"/>
                      <a:pt x="8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838;p50">
                <a:extLst>
                  <a:ext uri="{FF2B5EF4-FFF2-40B4-BE49-F238E27FC236}">
                    <a16:creationId xmlns:a16="http://schemas.microsoft.com/office/drawing/2014/main" id="{78AFC989-DC2C-4ADE-855E-62E1E2B47137}"/>
                  </a:ext>
                </a:extLst>
              </p:cNvPr>
              <p:cNvSpPr/>
              <p:nvPr/>
            </p:nvSpPr>
            <p:spPr>
              <a:xfrm>
                <a:off x="2197167" y="2250794"/>
                <a:ext cx="110505" cy="91586"/>
              </a:xfrm>
              <a:custGeom>
                <a:avLst/>
                <a:gdLst/>
                <a:ahLst/>
                <a:cxnLst/>
                <a:rect l="l" t="t" r="r" b="b"/>
                <a:pathLst>
                  <a:path w="1542" h="1278" extrusionOk="0">
                    <a:moveTo>
                      <a:pt x="736" y="1"/>
                    </a:moveTo>
                    <a:cubicBezTo>
                      <a:pt x="331" y="1"/>
                      <a:pt x="0" y="404"/>
                      <a:pt x="140" y="845"/>
                    </a:cubicBezTo>
                    <a:cubicBezTo>
                      <a:pt x="232" y="1098"/>
                      <a:pt x="492" y="1278"/>
                      <a:pt x="754" y="1278"/>
                    </a:cubicBezTo>
                    <a:cubicBezTo>
                      <a:pt x="817" y="1278"/>
                      <a:pt x="880" y="1267"/>
                      <a:pt x="941" y="1245"/>
                    </a:cubicBezTo>
                    <a:cubicBezTo>
                      <a:pt x="1485" y="1045"/>
                      <a:pt x="1542" y="329"/>
                      <a:pt x="1027" y="72"/>
                    </a:cubicBezTo>
                    <a:cubicBezTo>
                      <a:pt x="929" y="23"/>
                      <a:pt x="830" y="1"/>
                      <a:pt x="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839;p50">
                <a:extLst>
                  <a:ext uri="{FF2B5EF4-FFF2-40B4-BE49-F238E27FC236}">
                    <a16:creationId xmlns:a16="http://schemas.microsoft.com/office/drawing/2014/main" id="{5CFF0B92-ACF4-4EE2-9D92-87251A6A4436}"/>
                  </a:ext>
                </a:extLst>
              </p:cNvPr>
              <p:cNvSpPr/>
              <p:nvPr/>
            </p:nvSpPr>
            <p:spPr>
              <a:xfrm>
                <a:off x="2223539" y="2270286"/>
                <a:ext cx="55468" cy="51311"/>
              </a:xfrm>
              <a:custGeom>
                <a:avLst/>
                <a:gdLst/>
                <a:ahLst/>
                <a:cxnLst/>
                <a:rect l="l" t="t" r="r" b="b"/>
                <a:pathLst>
                  <a:path w="774" h="716" extrusionOk="0">
                    <a:moveTo>
                      <a:pt x="630" y="0"/>
                    </a:moveTo>
                    <a:lnTo>
                      <a:pt x="1" y="573"/>
                    </a:lnTo>
                    <a:lnTo>
                      <a:pt x="144" y="716"/>
                    </a:lnTo>
                    <a:lnTo>
                      <a:pt x="773" y="115"/>
                    </a:lnTo>
                    <a:lnTo>
                      <a:pt x="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840;p50">
                <a:extLst>
                  <a:ext uri="{FF2B5EF4-FFF2-40B4-BE49-F238E27FC236}">
                    <a16:creationId xmlns:a16="http://schemas.microsoft.com/office/drawing/2014/main" id="{E25C331D-DC84-4A27-81C6-A8A371914571}"/>
                  </a:ext>
                </a:extLst>
              </p:cNvPr>
              <p:cNvSpPr/>
              <p:nvPr/>
            </p:nvSpPr>
            <p:spPr>
              <a:xfrm>
                <a:off x="2252276" y="2378498"/>
                <a:ext cx="134226" cy="111723"/>
              </a:xfrm>
              <a:custGeom>
                <a:avLst/>
                <a:gdLst/>
                <a:ahLst/>
                <a:cxnLst/>
                <a:rect l="l" t="t" r="r" b="b"/>
                <a:pathLst>
                  <a:path w="1873" h="1559" extrusionOk="0">
                    <a:moveTo>
                      <a:pt x="1074" y="0"/>
                    </a:moveTo>
                    <a:cubicBezTo>
                      <a:pt x="1041" y="0"/>
                      <a:pt x="1007" y="2"/>
                      <a:pt x="973" y="7"/>
                    </a:cubicBezTo>
                    <a:cubicBezTo>
                      <a:pt x="258" y="64"/>
                      <a:pt x="0" y="923"/>
                      <a:pt x="544" y="1381"/>
                    </a:cubicBezTo>
                    <a:cubicBezTo>
                      <a:pt x="691" y="1503"/>
                      <a:pt x="864" y="1558"/>
                      <a:pt x="1034" y="1558"/>
                    </a:cubicBezTo>
                    <a:cubicBezTo>
                      <a:pt x="1460" y="1558"/>
                      <a:pt x="1873" y="1213"/>
                      <a:pt x="1832" y="722"/>
                    </a:cubicBezTo>
                    <a:cubicBezTo>
                      <a:pt x="1779" y="301"/>
                      <a:pt x="1459" y="0"/>
                      <a:pt x="1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841;p50">
                <a:extLst>
                  <a:ext uri="{FF2B5EF4-FFF2-40B4-BE49-F238E27FC236}">
                    <a16:creationId xmlns:a16="http://schemas.microsoft.com/office/drawing/2014/main" id="{E8931CEE-2468-4E27-BD51-29FE83DC8085}"/>
                  </a:ext>
                </a:extLst>
              </p:cNvPr>
              <p:cNvSpPr/>
              <p:nvPr/>
            </p:nvSpPr>
            <p:spPr>
              <a:xfrm>
                <a:off x="2259801" y="2387169"/>
                <a:ext cx="134727" cy="94381"/>
              </a:xfrm>
              <a:custGeom>
                <a:avLst/>
                <a:gdLst/>
                <a:ahLst/>
                <a:cxnLst/>
                <a:rect l="l" t="t" r="r" b="b"/>
                <a:pathLst>
                  <a:path w="1880" h="1317" extrusionOk="0">
                    <a:moveTo>
                      <a:pt x="938" y="1"/>
                    </a:moveTo>
                    <a:cubicBezTo>
                      <a:pt x="413" y="1"/>
                      <a:pt x="0" y="736"/>
                      <a:pt x="553" y="1174"/>
                    </a:cubicBezTo>
                    <a:cubicBezTo>
                      <a:pt x="681" y="1274"/>
                      <a:pt x="815" y="1317"/>
                      <a:pt x="942" y="1317"/>
                    </a:cubicBezTo>
                    <a:cubicBezTo>
                      <a:pt x="1467" y="1317"/>
                      <a:pt x="1879" y="582"/>
                      <a:pt x="1326" y="144"/>
                    </a:cubicBezTo>
                    <a:cubicBezTo>
                      <a:pt x="1198" y="43"/>
                      <a:pt x="1065" y="1"/>
                      <a:pt x="9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842;p50">
                <a:extLst>
                  <a:ext uri="{FF2B5EF4-FFF2-40B4-BE49-F238E27FC236}">
                    <a16:creationId xmlns:a16="http://schemas.microsoft.com/office/drawing/2014/main" id="{3367FADA-28C5-4437-BF08-0A2B0A037A45}"/>
                  </a:ext>
                </a:extLst>
              </p:cNvPr>
              <p:cNvSpPr/>
              <p:nvPr/>
            </p:nvSpPr>
            <p:spPr>
              <a:xfrm>
                <a:off x="2295346" y="2419991"/>
                <a:ext cx="63637" cy="28809"/>
              </a:xfrm>
              <a:custGeom>
                <a:avLst/>
                <a:gdLst/>
                <a:ahLst/>
                <a:cxnLst/>
                <a:rect l="l" t="t" r="r" b="b"/>
                <a:pathLst>
                  <a:path w="888" h="402" extrusionOk="0">
                    <a:moveTo>
                      <a:pt x="29" y="0"/>
                    </a:moveTo>
                    <a:lnTo>
                      <a:pt x="0" y="201"/>
                    </a:lnTo>
                    <a:lnTo>
                      <a:pt x="830" y="401"/>
                    </a:lnTo>
                    <a:lnTo>
                      <a:pt x="887" y="201"/>
                    </a:lnTo>
                    <a:lnTo>
                      <a:pt x="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843;p50">
                <a:extLst>
                  <a:ext uri="{FF2B5EF4-FFF2-40B4-BE49-F238E27FC236}">
                    <a16:creationId xmlns:a16="http://schemas.microsoft.com/office/drawing/2014/main" id="{052CFAC8-EDA7-438E-A7FF-52DD82920E15}"/>
                  </a:ext>
                </a:extLst>
              </p:cNvPr>
              <p:cNvSpPr/>
              <p:nvPr/>
            </p:nvSpPr>
            <p:spPr>
              <a:xfrm>
                <a:off x="2260446" y="2536874"/>
                <a:ext cx="72" cy="72"/>
              </a:xfrm>
              <a:custGeom>
                <a:avLst/>
                <a:gdLst/>
                <a:ahLst/>
                <a:cxnLst/>
                <a:rect l="l" t="t" r="r" b="b"/>
                <a:pathLst>
                  <a:path w="1" h="1" extrusionOk="0">
                    <a:moveTo>
                      <a:pt x="1" y="1"/>
                    </a:moveTo>
                    <a:close/>
                  </a:path>
                </a:pathLst>
              </a:custGeom>
              <a:solidFill>
                <a:srgbClr val="599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844;p50">
                <a:extLst>
                  <a:ext uri="{FF2B5EF4-FFF2-40B4-BE49-F238E27FC236}">
                    <a16:creationId xmlns:a16="http://schemas.microsoft.com/office/drawing/2014/main" id="{50006A41-5D3C-4D62-948C-34BDDFEC14FD}"/>
                  </a:ext>
                </a:extLst>
              </p:cNvPr>
              <p:cNvSpPr/>
              <p:nvPr/>
            </p:nvSpPr>
            <p:spPr>
              <a:xfrm rot="-5604720">
                <a:off x="991451" y="2753866"/>
                <a:ext cx="153858" cy="143611"/>
              </a:xfrm>
              <a:custGeom>
                <a:avLst/>
                <a:gdLst/>
                <a:ahLst/>
                <a:cxnLst/>
                <a:rect l="l" t="t" r="r" b="b"/>
                <a:pathLst>
                  <a:path w="2147" h="2004" extrusionOk="0">
                    <a:moveTo>
                      <a:pt x="487" y="0"/>
                    </a:moveTo>
                    <a:lnTo>
                      <a:pt x="0" y="544"/>
                    </a:lnTo>
                    <a:lnTo>
                      <a:pt x="1631" y="2004"/>
                    </a:lnTo>
                    <a:lnTo>
                      <a:pt x="2147" y="1431"/>
                    </a:lnTo>
                    <a:lnTo>
                      <a:pt x="4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845;p50">
                <a:extLst>
                  <a:ext uri="{FF2B5EF4-FFF2-40B4-BE49-F238E27FC236}">
                    <a16:creationId xmlns:a16="http://schemas.microsoft.com/office/drawing/2014/main" id="{739FC1C6-FBE0-4E22-AAB9-9BBED78CE415}"/>
                  </a:ext>
                </a:extLst>
              </p:cNvPr>
              <p:cNvSpPr/>
              <p:nvPr/>
            </p:nvSpPr>
            <p:spPr>
              <a:xfrm rot="-5604720">
                <a:off x="1036686" y="2566449"/>
                <a:ext cx="326134" cy="342545"/>
              </a:xfrm>
              <a:custGeom>
                <a:avLst/>
                <a:gdLst/>
                <a:ahLst/>
                <a:cxnLst/>
                <a:rect l="l" t="t" r="r" b="b"/>
                <a:pathLst>
                  <a:path w="4551" h="4780" extrusionOk="0">
                    <a:moveTo>
                      <a:pt x="2089" y="0"/>
                    </a:moveTo>
                    <a:lnTo>
                      <a:pt x="1946" y="258"/>
                    </a:lnTo>
                    <a:cubicBezTo>
                      <a:pt x="1689" y="659"/>
                      <a:pt x="1460" y="1088"/>
                      <a:pt x="1260" y="1517"/>
                    </a:cubicBezTo>
                    <a:cubicBezTo>
                      <a:pt x="1145" y="1775"/>
                      <a:pt x="1059" y="2061"/>
                      <a:pt x="1031" y="2319"/>
                    </a:cubicBezTo>
                    <a:cubicBezTo>
                      <a:pt x="973" y="2948"/>
                      <a:pt x="401" y="3807"/>
                      <a:pt x="86" y="4236"/>
                    </a:cubicBezTo>
                    <a:cubicBezTo>
                      <a:pt x="0" y="4379"/>
                      <a:pt x="29" y="4551"/>
                      <a:pt x="143" y="4665"/>
                    </a:cubicBezTo>
                    <a:cubicBezTo>
                      <a:pt x="201" y="4723"/>
                      <a:pt x="286" y="4751"/>
                      <a:pt x="344" y="4780"/>
                    </a:cubicBezTo>
                    <a:cubicBezTo>
                      <a:pt x="430" y="4780"/>
                      <a:pt x="515" y="4723"/>
                      <a:pt x="573" y="4665"/>
                    </a:cubicBezTo>
                    <a:cubicBezTo>
                      <a:pt x="945" y="4322"/>
                      <a:pt x="1746" y="3664"/>
                      <a:pt x="2376" y="3521"/>
                    </a:cubicBezTo>
                    <a:cubicBezTo>
                      <a:pt x="2633" y="3463"/>
                      <a:pt x="2891" y="3349"/>
                      <a:pt x="3120" y="3206"/>
                    </a:cubicBezTo>
                    <a:cubicBezTo>
                      <a:pt x="3549" y="2948"/>
                      <a:pt x="3921" y="2662"/>
                      <a:pt x="4322" y="2376"/>
                    </a:cubicBezTo>
                    <a:cubicBezTo>
                      <a:pt x="4465" y="2261"/>
                      <a:pt x="4551" y="2175"/>
                      <a:pt x="4551" y="2175"/>
                    </a:cubicBezTo>
                    <a:lnTo>
                      <a:pt x="20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846;p50">
                <a:extLst>
                  <a:ext uri="{FF2B5EF4-FFF2-40B4-BE49-F238E27FC236}">
                    <a16:creationId xmlns:a16="http://schemas.microsoft.com/office/drawing/2014/main" id="{AB3A4879-7A41-4254-A4FA-6563ABEFF09C}"/>
                  </a:ext>
                </a:extLst>
              </p:cNvPr>
              <p:cNvSpPr/>
              <p:nvPr/>
            </p:nvSpPr>
            <p:spPr>
              <a:xfrm rot="-5604720">
                <a:off x="1039735" y="2599119"/>
                <a:ext cx="219501" cy="209253"/>
              </a:xfrm>
              <a:custGeom>
                <a:avLst/>
                <a:gdLst/>
                <a:ahLst/>
                <a:cxnLst/>
                <a:rect l="l" t="t" r="r" b="b"/>
                <a:pathLst>
                  <a:path w="3063" h="2920" extrusionOk="0">
                    <a:moveTo>
                      <a:pt x="687" y="0"/>
                    </a:moveTo>
                    <a:cubicBezTo>
                      <a:pt x="430" y="401"/>
                      <a:pt x="201" y="830"/>
                      <a:pt x="1" y="1259"/>
                    </a:cubicBezTo>
                    <a:lnTo>
                      <a:pt x="1889" y="2919"/>
                    </a:lnTo>
                    <a:cubicBezTo>
                      <a:pt x="2290" y="2690"/>
                      <a:pt x="2691" y="2404"/>
                      <a:pt x="3063" y="2118"/>
                    </a:cubicBezTo>
                    <a:lnTo>
                      <a:pt x="6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847;p50">
                <a:extLst>
                  <a:ext uri="{FF2B5EF4-FFF2-40B4-BE49-F238E27FC236}">
                    <a16:creationId xmlns:a16="http://schemas.microsoft.com/office/drawing/2014/main" id="{84E85A94-8FA7-426E-99B1-2EB82CE22DEF}"/>
                  </a:ext>
                </a:extLst>
              </p:cNvPr>
              <p:cNvSpPr/>
              <p:nvPr/>
            </p:nvSpPr>
            <p:spPr>
              <a:xfrm rot="-5604720">
                <a:off x="984205" y="2560906"/>
                <a:ext cx="233905" cy="215416"/>
              </a:xfrm>
              <a:custGeom>
                <a:avLst/>
                <a:gdLst/>
                <a:ahLst/>
                <a:cxnLst/>
                <a:rect l="l" t="t" r="r" b="b"/>
                <a:pathLst>
                  <a:path w="3264" h="3006" extrusionOk="0">
                    <a:moveTo>
                      <a:pt x="401" y="0"/>
                    </a:moveTo>
                    <a:lnTo>
                      <a:pt x="1" y="458"/>
                    </a:lnTo>
                    <a:lnTo>
                      <a:pt x="2863" y="3005"/>
                    </a:lnTo>
                    <a:lnTo>
                      <a:pt x="3263" y="2547"/>
                    </a:lnTo>
                    <a:lnTo>
                      <a:pt x="4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848;p50">
                <a:extLst>
                  <a:ext uri="{FF2B5EF4-FFF2-40B4-BE49-F238E27FC236}">
                    <a16:creationId xmlns:a16="http://schemas.microsoft.com/office/drawing/2014/main" id="{97ABAF1F-B92D-45BB-BE23-B14AD3231071}"/>
                  </a:ext>
                </a:extLst>
              </p:cNvPr>
              <p:cNvSpPr/>
              <p:nvPr/>
            </p:nvSpPr>
            <p:spPr>
              <a:xfrm rot="-5604720">
                <a:off x="961350" y="2829837"/>
                <a:ext cx="112868" cy="121037"/>
              </a:xfrm>
              <a:custGeom>
                <a:avLst/>
                <a:gdLst/>
                <a:ahLst/>
                <a:cxnLst/>
                <a:rect l="l" t="t" r="r" b="b"/>
                <a:pathLst>
                  <a:path w="1575" h="1689" extrusionOk="0">
                    <a:moveTo>
                      <a:pt x="1231" y="0"/>
                    </a:moveTo>
                    <a:lnTo>
                      <a:pt x="1" y="1374"/>
                    </a:lnTo>
                    <a:lnTo>
                      <a:pt x="373" y="1689"/>
                    </a:lnTo>
                    <a:lnTo>
                      <a:pt x="1575" y="344"/>
                    </a:lnTo>
                    <a:lnTo>
                      <a:pt x="12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849;p50">
                <a:extLst>
                  <a:ext uri="{FF2B5EF4-FFF2-40B4-BE49-F238E27FC236}">
                    <a16:creationId xmlns:a16="http://schemas.microsoft.com/office/drawing/2014/main" id="{E4D1562B-F7DC-48DD-A812-9A5DA8112809}"/>
                  </a:ext>
                </a:extLst>
              </p:cNvPr>
              <p:cNvSpPr/>
              <p:nvPr/>
            </p:nvSpPr>
            <p:spPr>
              <a:xfrm rot="-5604720">
                <a:off x="650742" y="2900504"/>
                <a:ext cx="424598" cy="384395"/>
              </a:xfrm>
              <a:custGeom>
                <a:avLst/>
                <a:gdLst/>
                <a:ahLst/>
                <a:cxnLst/>
                <a:rect l="l" t="t" r="r" b="b"/>
                <a:pathLst>
                  <a:path w="5925" h="5364" extrusionOk="0">
                    <a:moveTo>
                      <a:pt x="1116" y="1"/>
                    </a:moveTo>
                    <a:cubicBezTo>
                      <a:pt x="847" y="1"/>
                      <a:pt x="576" y="108"/>
                      <a:pt x="373" y="326"/>
                    </a:cubicBezTo>
                    <a:cubicBezTo>
                      <a:pt x="0" y="756"/>
                      <a:pt x="58" y="1414"/>
                      <a:pt x="516" y="1757"/>
                    </a:cubicBezTo>
                    <a:lnTo>
                      <a:pt x="5066" y="5363"/>
                    </a:lnTo>
                    <a:lnTo>
                      <a:pt x="5925" y="4390"/>
                    </a:lnTo>
                    <a:lnTo>
                      <a:pt x="1832" y="298"/>
                    </a:lnTo>
                    <a:cubicBezTo>
                      <a:pt x="1635" y="101"/>
                      <a:pt x="1376" y="1"/>
                      <a:pt x="1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850;p50">
                <a:extLst>
                  <a:ext uri="{FF2B5EF4-FFF2-40B4-BE49-F238E27FC236}">
                    <a16:creationId xmlns:a16="http://schemas.microsoft.com/office/drawing/2014/main" id="{23A5666B-6147-428F-88A6-87F52125BD45}"/>
                  </a:ext>
                </a:extLst>
              </p:cNvPr>
              <p:cNvSpPr/>
              <p:nvPr/>
            </p:nvSpPr>
            <p:spPr>
              <a:xfrm rot="-2700000">
                <a:off x="3214673" y="3514046"/>
                <a:ext cx="1187077" cy="319540"/>
              </a:xfrm>
              <a:custGeom>
                <a:avLst/>
                <a:gdLst/>
                <a:ahLst/>
                <a:cxnLst/>
                <a:rect l="l" t="t" r="r" b="b"/>
                <a:pathLst>
                  <a:path w="16565" h="4459" extrusionOk="0">
                    <a:moveTo>
                      <a:pt x="1373" y="0"/>
                    </a:moveTo>
                    <a:cubicBezTo>
                      <a:pt x="1099" y="0"/>
                      <a:pt x="842" y="75"/>
                      <a:pt x="601" y="250"/>
                    </a:cubicBezTo>
                    <a:cubicBezTo>
                      <a:pt x="286" y="450"/>
                      <a:pt x="86" y="765"/>
                      <a:pt x="29" y="1108"/>
                    </a:cubicBezTo>
                    <a:cubicBezTo>
                      <a:pt x="0" y="1337"/>
                      <a:pt x="0" y="1538"/>
                      <a:pt x="57" y="1767"/>
                    </a:cubicBezTo>
                    <a:cubicBezTo>
                      <a:pt x="201" y="2253"/>
                      <a:pt x="630" y="2625"/>
                      <a:pt x="1145" y="2711"/>
                    </a:cubicBezTo>
                    <a:lnTo>
                      <a:pt x="9445" y="4257"/>
                    </a:lnTo>
                    <a:lnTo>
                      <a:pt x="9731" y="4142"/>
                    </a:lnTo>
                    <a:cubicBezTo>
                      <a:pt x="10324" y="3905"/>
                      <a:pt x="10944" y="3777"/>
                      <a:pt x="11563" y="3777"/>
                    </a:cubicBezTo>
                    <a:cubicBezTo>
                      <a:pt x="11840" y="3777"/>
                      <a:pt x="12118" y="3803"/>
                      <a:pt x="12392" y="3856"/>
                    </a:cubicBezTo>
                    <a:lnTo>
                      <a:pt x="15598" y="4371"/>
                    </a:lnTo>
                    <a:lnTo>
                      <a:pt x="16113" y="4457"/>
                    </a:lnTo>
                    <a:cubicBezTo>
                      <a:pt x="16124" y="4458"/>
                      <a:pt x="16135" y="4459"/>
                      <a:pt x="16146" y="4459"/>
                    </a:cubicBezTo>
                    <a:cubicBezTo>
                      <a:pt x="16387" y="4459"/>
                      <a:pt x="16565" y="4161"/>
                      <a:pt x="16428" y="3942"/>
                    </a:cubicBezTo>
                    <a:cubicBezTo>
                      <a:pt x="16370" y="3884"/>
                      <a:pt x="16313" y="3827"/>
                      <a:pt x="16227" y="3799"/>
                    </a:cubicBezTo>
                    <a:lnTo>
                      <a:pt x="15712" y="3684"/>
                    </a:lnTo>
                    <a:lnTo>
                      <a:pt x="12564" y="3026"/>
                    </a:lnTo>
                    <a:cubicBezTo>
                      <a:pt x="11677" y="2854"/>
                      <a:pt x="10847" y="2425"/>
                      <a:pt x="10189" y="1795"/>
                    </a:cubicBezTo>
                    <a:lnTo>
                      <a:pt x="9960" y="1566"/>
                    </a:lnTo>
                    <a:lnTo>
                      <a:pt x="1632" y="21"/>
                    </a:lnTo>
                    <a:cubicBezTo>
                      <a:pt x="1544" y="7"/>
                      <a:pt x="1457" y="0"/>
                      <a:pt x="1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851;p50">
                <a:extLst>
                  <a:ext uri="{FF2B5EF4-FFF2-40B4-BE49-F238E27FC236}">
                    <a16:creationId xmlns:a16="http://schemas.microsoft.com/office/drawing/2014/main" id="{F960960D-E30C-41A0-B5A0-A474CB4AF0D3}"/>
                  </a:ext>
                </a:extLst>
              </p:cNvPr>
              <p:cNvSpPr/>
              <p:nvPr/>
            </p:nvSpPr>
            <p:spPr>
              <a:xfrm rot="-2700000">
                <a:off x="3226904" y="3693318"/>
                <a:ext cx="744565" cy="308002"/>
              </a:xfrm>
              <a:custGeom>
                <a:avLst/>
                <a:gdLst/>
                <a:ahLst/>
                <a:cxnLst/>
                <a:rect l="l" t="t" r="r" b="b"/>
                <a:pathLst>
                  <a:path w="10390" h="4298" extrusionOk="0">
                    <a:moveTo>
                      <a:pt x="1787" y="0"/>
                    </a:moveTo>
                    <a:cubicBezTo>
                      <a:pt x="1527" y="0"/>
                      <a:pt x="1263" y="86"/>
                      <a:pt x="1031" y="234"/>
                    </a:cubicBezTo>
                    <a:cubicBezTo>
                      <a:pt x="0" y="920"/>
                      <a:pt x="344" y="2523"/>
                      <a:pt x="1574" y="2752"/>
                    </a:cubicBezTo>
                    <a:lnTo>
                      <a:pt x="9874" y="4298"/>
                    </a:lnTo>
                    <a:lnTo>
                      <a:pt x="10389" y="1607"/>
                    </a:lnTo>
                    <a:lnTo>
                      <a:pt x="2061" y="33"/>
                    </a:lnTo>
                    <a:cubicBezTo>
                      <a:pt x="1971" y="11"/>
                      <a:pt x="1879" y="0"/>
                      <a:pt x="1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852;p50">
                <a:extLst>
                  <a:ext uri="{FF2B5EF4-FFF2-40B4-BE49-F238E27FC236}">
                    <a16:creationId xmlns:a16="http://schemas.microsoft.com/office/drawing/2014/main" id="{49A4020F-BBA3-4CA2-B858-CC68B9264F67}"/>
                  </a:ext>
                </a:extLst>
              </p:cNvPr>
              <p:cNvSpPr/>
              <p:nvPr/>
            </p:nvSpPr>
            <p:spPr>
              <a:xfrm rot="-2700000">
                <a:off x="3387895" y="3863071"/>
                <a:ext cx="190764" cy="107994"/>
              </a:xfrm>
              <a:custGeom>
                <a:avLst/>
                <a:gdLst/>
                <a:ahLst/>
                <a:cxnLst/>
                <a:rect l="l" t="t" r="r" b="b"/>
                <a:pathLst>
                  <a:path w="2662" h="1507" extrusionOk="0">
                    <a:moveTo>
                      <a:pt x="668" y="0"/>
                    </a:moveTo>
                    <a:cubicBezTo>
                      <a:pt x="367" y="0"/>
                      <a:pt x="109" y="216"/>
                      <a:pt x="58" y="524"/>
                    </a:cubicBezTo>
                    <a:cubicBezTo>
                      <a:pt x="0" y="868"/>
                      <a:pt x="201" y="1182"/>
                      <a:pt x="544" y="1240"/>
                    </a:cubicBezTo>
                    <a:lnTo>
                      <a:pt x="1889" y="1497"/>
                    </a:lnTo>
                    <a:cubicBezTo>
                      <a:pt x="1925" y="1503"/>
                      <a:pt x="1960" y="1506"/>
                      <a:pt x="1994" y="1506"/>
                    </a:cubicBezTo>
                    <a:cubicBezTo>
                      <a:pt x="2295" y="1506"/>
                      <a:pt x="2553" y="1290"/>
                      <a:pt x="2605" y="982"/>
                    </a:cubicBezTo>
                    <a:cubicBezTo>
                      <a:pt x="2662" y="667"/>
                      <a:pt x="2462" y="324"/>
                      <a:pt x="2118" y="267"/>
                    </a:cubicBezTo>
                    <a:lnTo>
                      <a:pt x="773" y="9"/>
                    </a:lnTo>
                    <a:cubicBezTo>
                      <a:pt x="738" y="3"/>
                      <a:pt x="702" y="0"/>
                      <a:pt x="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853;p50">
                <a:extLst>
                  <a:ext uri="{FF2B5EF4-FFF2-40B4-BE49-F238E27FC236}">
                    <a16:creationId xmlns:a16="http://schemas.microsoft.com/office/drawing/2014/main" id="{20B05F65-F9C2-47BE-93FE-0BB998615A61}"/>
                  </a:ext>
                </a:extLst>
              </p:cNvPr>
              <p:cNvSpPr/>
              <p:nvPr/>
            </p:nvSpPr>
            <p:spPr>
              <a:xfrm rot="-2700000">
                <a:off x="3439889" y="3906143"/>
                <a:ext cx="28808" cy="59551"/>
              </a:xfrm>
              <a:custGeom>
                <a:avLst/>
                <a:gdLst/>
                <a:ahLst/>
                <a:cxnLst/>
                <a:rect l="l" t="t" r="r" b="b"/>
                <a:pathLst>
                  <a:path w="402" h="831" extrusionOk="0">
                    <a:moveTo>
                      <a:pt x="144" y="0"/>
                    </a:moveTo>
                    <a:lnTo>
                      <a:pt x="1" y="773"/>
                    </a:lnTo>
                    <a:lnTo>
                      <a:pt x="258" y="830"/>
                    </a:lnTo>
                    <a:lnTo>
                      <a:pt x="401" y="57"/>
                    </a:lnTo>
                    <a:lnTo>
                      <a:pt x="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854;p50">
                <a:extLst>
                  <a:ext uri="{FF2B5EF4-FFF2-40B4-BE49-F238E27FC236}">
                    <a16:creationId xmlns:a16="http://schemas.microsoft.com/office/drawing/2014/main" id="{DEDC038A-A084-412F-9395-50C247F8A423}"/>
                  </a:ext>
                </a:extLst>
              </p:cNvPr>
              <p:cNvSpPr/>
              <p:nvPr/>
            </p:nvSpPr>
            <p:spPr>
              <a:xfrm rot="-2700000">
                <a:off x="3469620" y="3887571"/>
                <a:ext cx="28736" cy="57473"/>
              </a:xfrm>
              <a:custGeom>
                <a:avLst/>
                <a:gdLst/>
                <a:ahLst/>
                <a:cxnLst/>
                <a:rect l="l" t="t" r="r" b="b"/>
                <a:pathLst>
                  <a:path w="401" h="802" extrusionOk="0">
                    <a:moveTo>
                      <a:pt x="143" y="1"/>
                    </a:moveTo>
                    <a:lnTo>
                      <a:pt x="0" y="773"/>
                    </a:lnTo>
                    <a:lnTo>
                      <a:pt x="258" y="802"/>
                    </a:lnTo>
                    <a:lnTo>
                      <a:pt x="401" y="29"/>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855;p50">
                <a:extLst>
                  <a:ext uri="{FF2B5EF4-FFF2-40B4-BE49-F238E27FC236}">
                    <a16:creationId xmlns:a16="http://schemas.microsoft.com/office/drawing/2014/main" id="{0D232340-D0ED-4AB1-988A-2D50FBD6539C}"/>
                  </a:ext>
                </a:extLst>
              </p:cNvPr>
              <p:cNvSpPr/>
              <p:nvPr/>
            </p:nvSpPr>
            <p:spPr>
              <a:xfrm rot="-2700000">
                <a:off x="3497860" y="3868441"/>
                <a:ext cx="28808" cy="59551"/>
              </a:xfrm>
              <a:custGeom>
                <a:avLst/>
                <a:gdLst/>
                <a:ahLst/>
                <a:cxnLst/>
                <a:rect l="l" t="t" r="r" b="b"/>
                <a:pathLst>
                  <a:path w="402" h="831" extrusionOk="0">
                    <a:moveTo>
                      <a:pt x="144" y="0"/>
                    </a:moveTo>
                    <a:lnTo>
                      <a:pt x="1" y="773"/>
                    </a:lnTo>
                    <a:lnTo>
                      <a:pt x="259" y="830"/>
                    </a:lnTo>
                    <a:lnTo>
                      <a:pt x="402" y="58"/>
                    </a:lnTo>
                    <a:lnTo>
                      <a:pt x="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856;p50">
                <a:extLst>
                  <a:ext uri="{FF2B5EF4-FFF2-40B4-BE49-F238E27FC236}">
                    <a16:creationId xmlns:a16="http://schemas.microsoft.com/office/drawing/2014/main" id="{420A738D-5AA5-4B76-8663-C8EFDEA3A9CC}"/>
                  </a:ext>
                </a:extLst>
              </p:cNvPr>
              <p:cNvSpPr/>
              <p:nvPr/>
            </p:nvSpPr>
            <p:spPr>
              <a:xfrm>
                <a:off x="2672726" y="3317215"/>
                <a:ext cx="114877" cy="116023"/>
              </a:xfrm>
              <a:custGeom>
                <a:avLst/>
                <a:gdLst/>
                <a:ahLst/>
                <a:cxnLst/>
                <a:rect l="l" t="t" r="r" b="b"/>
                <a:pathLst>
                  <a:path w="1603" h="1619" extrusionOk="0">
                    <a:moveTo>
                      <a:pt x="956" y="0"/>
                    </a:moveTo>
                    <a:cubicBezTo>
                      <a:pt x="787" y="0"/>
                      <a:pt x="616" y="67"/>
                      <a:pt x="487" y="216"/>
                    </a:cubicBezTo>
                    <a:lnTo>
                      <a:pt x="0" y="760"/>
                    </a:lnTo>
                    <a:lnTo>
                      <a:pt x="973" y="1618"/>
                    </a:lnTo>
                    <a:lnTo>
                      <a:pt x="1460" y="1074"/>
                    </a:lnTo>
                    <a:cubicBezTo>
                      <a:pt x="1546" y="931"/>
                      <a:pt x="1603" y="760"/>
                      <a:pt x="1603" y="588"/>
                    </a:cubicBezTo>
                    <a:cubicBezTo>
                      <a:pt x="1584" y="233"/>
                      <a:pt x="1273" y="0"/>
                      <a:pt x="9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857;p50">
                <a:extLst>
                  <a:ext uri="{FF2B5EF4-FFF2-40B4-BE49-F238E27FC236}">
                    <a16:creationId xmlns:a16="http://schemas.microsoft.com/office/drawing/2014/main" id="{AF997922-26E0-4903-AC93-A983CE3E56AF}"/>
                  </a:ext>
                </a:extLst>
              </p:cNvPr>
              <p:cNvSpPr/>
              <p:nvPr/>
            </p:nvSpPr>
            <p:spPr>
              <a:xfrm>
                <a:off x="2611239" y="3371607"/>
                <a:ext cx="131287" cy="113802"/>
              </a:xfrm>
              <a:custGeom>
                <a:avLst/>
                <a:gdLst/>
                <a:ahLst/>
                <a:cxnLst/>
                <a:rect l="l" t="t" r="r" b="b"/>
                <a:pathLst>
                  <a:path w="1832" h="1588" extrusionOk="0">
                    <a:moveTo>
                      <a:pt x="858" y="1"/>
                    </a:moveTo>
                    <a:lnTo>
                      <a:pt x="372" y="544"/>
                    </a:lnTo>
                    <a:cubicBezTo>
                      <a:pt x="1" y="1024"/>
                      <a:pt x="428" y="1587"/>
                      <a:pt x="905" y="1587"/>
                    </a:cubicBezTo>
                    <a:cubicBezTo>
                      <a:pt x="1055" y="1587"/>
                      <a:pt x="1209" y="1532"/>
                      <a:pt x="1345" y="1403"/>
                    </a:cubicBezTo>
                    <a:lnTo>
                      <a:pt x="1831" y="859"/>
                    </a:lnTo>
                    <a:lnTo>
                      <a:pt x="8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858;p50">
                <a:extLst>
                  <a:ext uri="{FF2B5EF4-FFF2-40B4-BE49-F238E27FC236}">
                    <a16:creationId xmlns:a16="http://schemas.microsoft.com/office/drawing/2014/main" id="{381AFFC8-7304-4D36-BB45-11D6D0E8AB3B}"/>
                  </a:ext>
                </a:extLst>
              </p:cNvPr>
              <p:cNvSpPr/>
              <p:nvPr/>
            </p:nvSpPr>
            <p:spPr>
              <a:xfrm>
                <a:off x="1864649" y="3619777"/>
                <a:ext cx="131287" cy="114948"/>
              </a:xfrm>
              <a:custGeom>
                <a:avLst/>
                <a:gdLst/>
                <a:ahLst/>
                <a:cxnLst/>
                <a:rect l="l" t="t" r="r" b="b"/>
                <a:pathLst>
                  <a:path w="1832" h="1604" extrusionOk="0">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859;p50">
                <a:extLst>
                  <a:ext uri="{FF2B5EF4-FFF2-40B4-BE49-F238E27FC236}">
                    <a16:creationId xmlns:a16="http://schemas.microsoft.com/office/drawing/2014/main" id="{48D77AD4-B325-46C2-BC79-0A59E3271558}"/>
                  </a:ext>
                </a:extLst>
              </p:cNvPr>
              <p:cNvSpPr/>
              <p:nvPr/>
            </p:nvSpPr>
            <p:spPr>
              <a:xfrm>
                <a:off x="1784314" y="3569971"/>
                <a:ext cx="141894" cy="117600"/>
              </a:xfrm>
              <a:custGeom>
                <a:avLst/>
                <a:gdLst/>
                <a:ahLst/>
                <a:cxnLst/>
                <a:rect l="l" t="t" r="r" b="b"/>
                <a:pathLst>
                  <a:path w="1980" h="1641" extrusionOk="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860;p50">
                <a:extLst>
                  <a:ext uri="{FF2B5EF4-FFF2-40B4-BE49-F238E27FC236}">
                    <a16:creationId xmlns:a16="http://schemas.microsoft.com/office/drawing/2014/main" id="{26BB3268-489B-4BF0-B252-EDB3CB63E0A1}"/>
                  </a:ext>
                </a:extLst>
              </p:cNvPr>
              <p:cNvSpPr/>
              <p:nvPr/>
            </p:nvSpPr>
            <p:spPr>
              <a:xfrm>
                <a:off x="3237506" y="3540733"/>
                <a:ext cx="144903" cy="121685"/>
              </a:xfrm>
              <a:custGeom>
                <a:avLst/>
                <a:gdLst/>
                <a:ahLst/>
                <a:cxnLst/>
                <a:rect l="l" t="t" r="r" b="b"/>
                <a:pathLst>
                  <a:path w="2022" h="1698" extrusionOk="0">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861;p50">
                <a:extLst>
                  <a:ext uri="{FF2B5EF4-FFF2-40B4-BE49-F238E27FC236}">
                    <a16:creationId xmlns:a16="http://schemas.microsoft.com/office/drawing/2014/main" id="{48673F0B-0CFE-4A52-AB5C-AFB188E1FB47}"/>
                  </a:ext>
                </a:extLst>
              </p:cNvPr>
              <p:cNvSpPr/>
              <p:nvPr/>
            </p:nvSpPr>
            <p:spPr>
              <a:xfrm>
                <a:off x="1354906" y="3218391"/>
                <a:ext cx="144688" cy="120323"/>
              </a:xfrm>
              <a:custGeom>
                <a:avLst/>
                <a:gdLst/>
                <a:ahLst/>
                <a:cxnLst/>
                <a:rect l="l" t="t" r="r" b="b"/>
                <a:pathLst>
                  <a:path w="2019" h="1679" extrusionOk="0">
                    <a:moveTo>
                      <a:pt x="986" y="0"/>
                    </a:moveTo>
                    <a:cubicBezTo>
                      <a:pt x="667" y="0"/>
                      <a:pt x="371" y="192"/>
                      <a:pt x="245" y="507"/>
                    </a:cubicBezTo>
                    <a:cubicBezTo>
                      <a:pt x="1" y="1093"/>
                      <a:pt x="464" y="1679"/>
                      <a:pt x="1032" y="1679"/>
                    </a:cubicBezTo>
                    <a:cubicBezTo>
                      <a:pt x="1130" y="1679"/>
                      <a:pt x="1231" y="1661"/>
                      <a:pt x="1332" y="1624"/>
                    </a:cubicBezTo>
                    <a:cubicBezTo>
                      <a:pt x="2019" y="1337"/>
                      <a:pt x="2019" y="364"/>
                      <a:pt x="1332" y="78"/>
                    </a:cubicBezTo>
                    <a:cubicBezTo>
                      <a:pt x="1218" y="25"/>
                      <a:pt x="1101" y="0"/>
                      <a:pt x="9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862;p50">
                <a:extLst>
                  <a:ext uri="{FF2B5EF4-FFF2-40B4-BE49-F238E27FC236}">
                    <a16:creationId xmlns:a16="http://schemas.microsoft.com/office/drawing/2014/main" id="{BFC1DAB4-BE8E-443B-85DC-CA885809CF43}"/>
                  </a:ext>
                </a:extLst>
              </p:cNvPr>
              <p:cNvSpPr/>
              <p:nvPr/>
            </p:nvSpPr>
            <p:spPr>
              <a:xfrm>
                <a:off x="1392888" y="3242399"/>
                <a:ext cx="69800" cy="73885"/>
              </a:xfrm>
              <a:custGeom>
                <a:avLst/>
                <a:gdLst/>
                <a:ahLst/>
                <a:cxnLst/>
                <a:rect l="l" t="t" r="r" b="b"/>
                <a:pathLst>
                  <a:path w="974" h="1031" extrusionOk="0">
                    <a:moveTo>
                      <a:pt x="201" y="1"/>
                    </a:moveTo>
                    <a:lnTo>
                      <a:pt x="1" y="172"/>
                    </a:lnTo>
                    <a:lnTo>
                      <a:pt x="773" y="1031"/>
                    </a:lnTo>
                    <a:lnTo>
                      <a:pt x="974" y="859"/>
                    </a:lnTo>
                    <a:lnTo>
                      <a:pt x="201" y="1"/>
                    </a:lnTo>
                    <a:close/>
                  </a:path>
                </a:pathLst>
              </a:custGeom>
              <a:solidFill>
                <a:srgbClr val="88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863;p50">
                <a:extLst>
                  <a:ext uri="{FF2B5EF4-FFF2-40B4-BE49-F238E27FC236}">
                    <a16:creationId xmlns:a16="http://schemas.microsoft.com/office/drawing/2014/main" id="{994AC63D-74CB-405C-A778-475AF43F2482}"/>
                  </a:ext>
                </a:extLst>
              </p:cNvPr>
              <p:cNvSpPr/>
              <p:nvPr/>
            </p:nvSpPr>
            <p:spPr>
              <a:xfrm>
                <a:off x="1663633" y="3833119"/>
                <a:ext cx="201088" cy="201016"/>
              </a:xfrm>
              <a:custGeom>
                <a:avLst/>
                <a:gdLst/>
                <a:ahLst/>
                <a:cxnLst/>
                <a:rect l="l" t="t" r="r" b="b"/>
                <a:pathLst>
                  <a:path w="2806" h="2805" extrusionOk="0">
                    <a:moveTo>
                      <a:pt x="773" y="0"/>
                    </a:moveTo>
                    <a:lnTo>
                      <a:pt x="773" y="773"/>
                    </a:lnTo>
                    <a:lnTo>
                      <a:pt x="0" y="773"/>
                    </a:lnTo>
                    <a:lnTo>
                      <a:pt x="0" y="2032"/>
                    </a:lnTo>
                    <a:lnTo>
                      <a:pt x="773" y="2032"/>
                    </a:lnTo>
                    <a:lnTo>
                      <a:pt x="773" y="2805"/>
                    </a:lnTo>
                    <a:lnTo>
                      <a:pt x="2032" y="2805"/>
                    </a:lnTo>
                    <a:lnTo>
                      <a:pt x="2032" y="2032"/>
                    </a:lnTo>
                    <a:lnTo>
                      <a:pt x="2805" y="2032"/>
                    </a:lnTo>
                    <a:lnTo>
                      <a:pt x="2805" y="773"/>
                    </a:lnTo>
                    <a:lnTo>
                      <a:pt x="2032" y="773"/>
                    </a:lnTo>
                    <a:lnTo>
                      <a:pt x="20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864;p50">
                <a:extLst>
                  <a:ext uri="{FF2B5EF4-FFF2-40B4-BE49-F238E27FC236}">
                    <a16:creationId xmlns:a16="http://schemas.microsoft.com/office/drawing/2014/main" id="{E96561FC-A7E6-4F30-8865-413D8CA590AB}"/>
                  </a:ext>
                </a:extLst>
              </p:cNvPr>
              <p:cNvSpPr/>
              <p:nvPr/>
            </p:nvSpPr>
            <p:spPr>
              <a:xfrm>
                <a:off x="1815416" y="3004477"/>
                <a:ext cx="201016" cy="201088"/>
              </a:xfrm>
              <a:custGeom>
                <a:avLst/>
                <a:gdLst/>
                <a:ahLst/>
                <a:cxnLst/>
                <a:rect l="l" t="t" r="r" b="b"/>
                <a:pathLst>
                  <a:path w="2805" h="2806" extrusionOk="0">
                    <a:moveTo>
                      <a:pt x="773" y="1"/>
                    </a:moveTo>
                    <a:lnTo>
                      <a:pt x="773" y="745"/>
                    </a:lnTo>
                    <a:lnTo>
                      <a:pt x="0" y="745"/>
                    </a:lnTo>
                    <a:lnTo>
                      <a:pt x="0" y="2033"/>
                    </a:lnTo>
                    <a:lnTo>
                      <a:pt x="773" y="2033"/>
                    </a:lnTo>
                    <a:lnTo>
                      <a:pt x="773" y="2806"/>
                    </a:lnTo>
                    <a:lnTo>
                      <a:pt x="2032" y="2806"/>
                    </a:lnTo>
                    <a:lnTo>
                      <a:pt x="2032" y="2033"/>
                    </a:lnTo>
                    <a:lnTo>
                      <a:pt x="2805" y="2033"/>
                    </a:lnTo>
                    <a:lnTo>
                      <a:pt x="2805" y="745"/>
                    </a:lnTo>
                    <a:lnTo>
                      <a:pt x="2032" y="745"/>
                    </a:lnTo>
                    <a:lnTo>
                      <a:pt x="20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865;p50">
                <a:extLst>
                  <a:ext uri="{FF2B5EF4-FFF2-40B4-BE49-F238E27FC236}">
                    <a16:creationId xmlns:a16="http://schemas.microsoft.com/office/drawing/2014/main" id="{36C4DBBF-4C07-460E-8932-CCEDC83D32CD}"/>
                  </a:ext>
                </a:extLst>
              </p:cNvPr>
              <p:cNvSpPr/>
              <p:nvPr/>
            </p:nvSpPr>
            <p:spPr>
              <a:xfrm>
                <a:off x="2783446" y="3990993"/>
                <a:ext cx="92374" cy="92374"/>
              </a:xfrm>
              <a:custGeom>
                <a:avLst/>
                <a:gdLst/>
                <a:ahLst/>
                <a:cxnLst/>
                <a:rect l="l" t="t" r="r" b="b"/>
                <a:pathLst>
                  <a:path w="1289" h="1289" extrusionOk="0">
                    <a:moveTo>
                      <a:pt x="344" y="1"/>
                    </a:moveTo>
                    <a:lnTo>
                      <a:pt x="344" y="344"/>
                    </a:lnTo>
                    <a:lnTo>
                      <a:pt x="1" y="344"/>
                    </a:lnTo>
                    <a:lnTo>
                      <a:pt x="1" y="945"/>
                    </a:lnTo>
                    <a:lnTo>
                      <a:pt x="344" y="945"/>
                    </a:lnTo>
                    <a:lnTo>
                      <a:pt x="344" y="1289"/>
                    </a:lnTo>
                    <a:lnTo>
                      <a:pt x="945" y="1289"/>
                    </a:lnTo>
                    <a:lnTo>
                      <a:pt x="945" y="945"/>
                    </a:lnTo>
                    <a:lnTo>
                      <a:pt x="1288" y="945"/>
                    </a:lnTo>
                    <a:lnTo>
                      <a:pt x="1288" y="344"/>
                    </a:lnTo>
                    <a:lnTo>
                      <a:pt x="945" y="344"/>
                    </a:lnTo>
                    <a:lnTo>
                      <a:pt x="9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866;p50">
                <a:extLst>
                  <a:ext uri="{FF2B5EF4-FFF2-40B4-BE49-F238E27FC236}">
                    <a16:creationId xmlns:a16="http://schemas.microsoft.com/office/drawing/2014/main" id="{EC44749D-C131-42D7-80D1-6051FA12C97D}"/>
                  </a:ext>
                </a:extLst>
              </p:cNvPr>
              <p:cNvSpPr/>
              <p:nvPr/>
            </p:nvSpPr>
            <p:spPr>
              <a:xfrm>
                <a:off x="2481958" y="3264972"/>
                <a:ext cx="92374" cy="94381"/>
              </a:xfrm>
              <a:custGeom>
                <a:avLst/>
                <a:gdLst/>
                <a:ahLst/>
                <a:cxnLst/>
                <a:rect l="l" t="t" r="r" b="b"/>
                <a:pathLst>
                  <a:path w="1289" h="1317" extrusionOk="0">
                    <a:moveTo>
                      <a:pt x="344" y="0"/>
                    </a:moveTo>
                    <a:lnTo>
                      <a:pt x="344" y="373"/>
                    </a:lnTo>
                    <a:lnTo>
                      <a:pt x="1" y="373"/>
                    </a:lnTo>
                    <a:lnTo>
                      <a:pt x="1" y="974"/>
                    </a:lnTo>
                    <a:lnTo>
                      <a:pt x="344" y="974"/>
                    </a:lnTo>
                    <a:lnTo>
                      <a:pt x="344" y="1317"/>
                    </a:lnTo>
                    <a:lnTo>
                      <a:pt x="945" y="1317"/>
                    </a:lnTo>
                    <a:lnTo>
                      <a:pt x="945" y="974"/>
                    </a:lnTo>
                    <a:lnTo>
                      <a:pt x="1288" y="974"/>
                    </a:lnTo>
                    <a:lnTo>
                      <a:pt x="1288" y="373"/>
                    </a:lnTo>
                    <a:lnTo>
                      <a:pt x="945" y="373"/>
                    </a:lnTo>
                    <a:lnTo>
                      <a:pt x="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867;p50">
                <a:extLst>
                  <a:ext uri="{FF2B5EF4-FFF2-40B4-BE49-F238E27FC236}">
                    <a16:creationId xmlns:a16="http://schemas.microsoft.com/office/drawing/2014/main" id="{4425E083-65FC-47D7-AB08-B68708105489}"/>
                  </a:ext>
                </a:extLst>
              </p:cNvPr>
              <p:cNvSpPr/>
              <p:nvPr/>
            </p:nvSpPr>
            <p:spPr>
              <a:xfrm>
                <a:off x="2229702" y="2866596"/>
                <a:ext cx="156943" cy="125698"/>
              </a:xfrm>
              <a:custGeom>
                <a:avLst/>
                <a:gdLst/>
                <a:ahLst/>
                <a:cxnLst/>
                <a:rect l="l" t="t" r="r" b="b"/>
                <a:pathLst>
                  <a:path w="2190" h="1754" extrusionOk="0">
                    <a:moveTo>
                      <a:pt x="630" y="0"/>
                    </a:moveTo>
                    <a:cubicBezTo>
                      <a:pt x="487" y="0"/>
                      <a:pt x="344" y="50"/>
                      <a:pt x="229" y="150"/>
                    </a:cubicBezTo>
                    <a:cubicBezTo>
                      <a:pt x="0" y="379"/>
                      <a:pt x="0" y="723"/>
                      <a:pt x="229" y="952"/>
                    </a:cubicBezTo>
                    <a:lnTo>
                      <a:pt x="1031" y="1753"/>
                    </a:lnTo>
                    <a:lnTo>
                      <a:pt x="1832" y="952"/>
                    </a:lnTo>
                    <a:cubicBezTo>
                      <a:pt x="2190" y="549"/>
                      <a:pt x="1814" y="8"/>
                      <a:pt x="1387" y="8"/>
                    </a:cubicBezTo>
                    <a:cubicBezTo>
                      <a:pt x="1267" y="8"/>
                      <a:pt x="1144" y="50"/>
                      <a:pt x="1031" y="150"/>
                    </a:cubicBezTo>
                    <a:cubicBezTo>
                      <a:pt x="916" y="50"/>
                      <a:pt x="773" y="0"/>
                      <a:pt x="6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868;p50">
                <a:extLst>
                  <a:ext uri="{FF2B5EF4-FFF2-40B4-BE49-F238E27FC236}">
                    <a16:creationId xmlns:a16="http://schemas.microsoft.com/office/drawing/2014/main" id="{29E346CF-0A3D-4571-8268-BF994F30CEC9}"/>
                  </a:ext>
                </a:extLst>
              </p:cNvPr>
              <p:cNvSpPr/>
              <p:nvPr/>
            </p:nvSpPr>
            <p:spPr>
              <a:xfrm>
                <a:off x="2705548" y="3746980"/>
                <a:ext cx="156800" cy="127203"/>
              </a:xfrm>
              <a:custGeom>
                <a:avLst/>
                <a:gdLst/>
                <a:ahLst/>
                <a:cxnLst/>
                <a:rect l="l" t="t" r="r" b="b"/>
                <a:pathLst>
                  <a:path w="2188" h="1775" extrusionOk="0">
                    <a:moveTo>
                      <a:pt x="630" y="0"/>
                    </a:moveTo>
                    <a:cubicBezTo>
                      <a:pt x="487" y="0"/>
                      <a:pt x="343" y="57"/>
                      <a:pt x="229" y="172"/>
                    </a:cubicBezTo>
                    <a:cubicBezTo>
                      <a:pt x="0" y="401"/>
                      <a:pt x="0" y="744"/>
                      <a:pt x="229" y="973"/>
                    </a:cubicBezTo>
                    <a:lnTo>
                      <a:pt x="1030" y="1774"/>
                    </a:lnTo>
                    <a:lnTo>
                      <a:pt x="1832" y="973"/>
                    </a:lnTo>
                    <a:cubicBezTo>
                      <a:pt x="2187" y="551"/>
                      <a:pt x="1818" y="26"/>
                      <a:pt x="1395" y="26"/>
                    </a:cubicBezTo>
                    <a:cubicBezTo>
                      <a:pt x="1272" y="26"/>
                      <a:pt x="1146" y="69"/>
                      <a:pt x="1030" y="172"/>
                    </a:cubicBezTo>
                    <a:cubicBezTo>
                      <a:pt x="916" y="57"/>
                      <a:pt x="773" y="0"/>
                      <a:pt x="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869;p50">
                <a:extLst>
                  <a:ext uri="{FF2B5EF4-FFF2-40B4-BE49-F238E27FC236}">
                    <a16:creationId xmlns:a16="http://schemas.microsoft.com/office/drawing/2014/main" id="{AD23F429-F1EA-49E3-979F-46477C46E67E}"/>
                  </a:ext>
                </a:extLst>
              </p:cNvPr>
              <p:cNvSpPr/>
              <p:nvPr/>
            </p:nvSpPr>
            <p:spPr>
              <a:xfrm>
                <a:off x="3166989" y="2911888"/>
                <a:ext cx="219577" cy="174715"/>
              </a:xfrm>
              <a:custGeom>
                <a:avLst/>
                <a:gdLst/>
                <a:ahLst/>
                <a:cxnLst/>
                <a:rect l="l" t="t" r="r" b="b"/>
                <a:pathLst>
                  <a:path w="3064" h="2438" extrusionOk="0">
                    <a:moveTo>
                      <a:pt x="1944" y="0"/>
                    </a:moveTo>
                    <a:cubicBezTo>
                      <a:pt x="1763" y="0"/>
                      <a:pt x="1574" y="69"/>
                      <a:pt x="1403" y="234"/>
                    </a:cubicBezTo>
                    <a:cubicBezTo>
                      <a:pt x="1245" y="91"/>
                      <a:pt x="1045" y="19"/>
                      <a:pt x="845" y="19"/>
                    </a:cubicBezTo>
                    <a:cubicBezTo>
                      <a:pt x="644" y="19"/>
                      <a:pt x="444" y="91"/>
                      <a:pt x="287" y="234"/>
                    </a:cubicBezTo>
                    <a:cubicBezTo>
                      <a:pt x="0" y="549"/>
                      <a:pt x="0" y="1035"/>
                      <a:pt x="287" y="1350"/>
                    </a:cubicBezTo>
                    <a:lnTo>
                      <a:pt x="1403" y="2438"/>
                    </a:lnTo>
                    <a:lnTo>
                      <a:pt x="2490" y="1350"/>
                    </a:lnTo>
                    <a:cubicBezTo>
                      <a:pt x="3063" y="777"/>
                      <a:pt x="2550" y="0"/>
                      <a:pt x="19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870;p50">
                <a:extLst>
                  <a:ext uri="{FF2B5EF4-FFF2-40B4-BE49-F238E27FC236}">
                    <a16:creationId xmlns:a16="http://schemas.microsoft.com/office/drawing/2014/main" id="{EF62402A-068D-488B-B0B2-4D2FA05CE465}"/>
                  </a:ext>
                </a:extLst>
              </p:cNvPr>
              <p:cNvSpPr/>
              <p:nvPr/>
            </p:nvSpPr>
            <p:spPr>
              <a:xfrm>
                <a:off x="1749772" y="2741974"/>
                <a:ext cx="100544" cy="84491"/>
              </a:xfrm>
              <a:custGeom>
                <a:avLst/>
                <a:gdLst/>
                <a:ahLst/>
                <a:cxnLst/>
                <a:rect l="l" t="t" r="r" b="b"/>
                <a:pathLst>
                  <a:path w="1403" h="1179" extrusionOk="0">
                    <a:moveTo>
                      <a:pt x="802" y="1"/>
                    </a:moveTo>
                    <a:cubicBezTo>
                      <a:pt x="258" y="1"/>
                      <a:pt x="1" y="630"/>
                      <a:pt x="373" y="1002"/>
                    </a:cubicBezTo>
                    <a:cubicBezTo>
                      <a:pt x="494" y="1124"/>
                      <a:pt x="647" y="1178"/>
                      <a:pt x="796" y="1178"/>
                    </a:cubicBezTo>
                    <a:cubicBezTo>
                      <a:pt x="1105" y="1178"/>
                      <a:pt x="1403" y="948"/>
                      <a:pt x="1403" y="602"/>
                    </a:cubicBezTo>
                    <a:cubicBezTo>
                      <a:pt x="1403" y="258"/>
                      <a:pt x="1117" y="1"/>
                      <a:pt x="8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871;p50">
                <a:extLst>
                  <a:ext uri="{FF2B5EF4-FFF2-40B4-BE49-F238E27FC236}">
                    <a16:creationId xmlns:a16="http://schemas.microsoft.com/office/drawing/2014/main" id="{6996CA71-5488-4DA0-99F3-18B20C327D48}"/>
                  </a:ext>
                </a:extLst>
              </p:cNvPr>
              <p:cNvSpPr/>
              <p:nvPr/>
            </p:nvSpPr>
            <p:spPr>
              <a:xfrm>
                <a:off x="2266609" y="3162422"/>
                <a:ext cx="100544" cy="84420"/>
              </a:xfrm>
              <a:custGeom>
                <a:avLst/>
                <a:gdLst/>
                <a:ahLst/>
                <a:cxnLst/>
                <a:rect l="l" t="t" r="r" b="b"/>
                <a:pathLst>
                  <a:path w="1403" h="1178" extrusionOk="0">
                    <a:moveTo>
                      <a:pt x="802" y="1"/>
                    </a:moveTo>
                    <a:cubicBezTo>
                      <a:pt x="258" y="1"/>
                      <a:pt x="1" y="630"/>
                      <a:pt x="373" y="1002"/>
                    </a:cubicBezTo>
                    <a:cubicBezTo>
                      <a:pt x="493" y="1123"/>
                      <a:pt x="644" y="1177"/>
                      <a:pt x="792" y="1177"/>
                    </a:cubicBezTo>
                    <a:cubicBezTo>
                      <a:pt x="1102" y="1177"/>
                      <a:pt x="1403" y="940"/>
                      <a:pt x="1403" y="573"/>
                    </a:cubicBezTo>
                    <a:cubicBezTo>
                      <a:pt x="1374" y="258"/>
                      <a:pt x="1117" y="1"/>
                      <a:pt x="8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872;p50">
                <a:extLst>
                  <a:ext uri="{FF2B5EF4-FFF2-40B4-BE49-F238E27FC236}">
                    <a16:creationId xmlns:a16="http://schemas.microsoft.com/office/drawing/2014/main" id="{7066C3E7-A16E-4514-95FD-00C7721D67F3}"/>
                  </a:ext>
                </a:extLst>
              </p:cNvPr>
              <p:cNvSpPr/>
              <p:nvPr/>
            </p:nvSpPr>
            <p:spPr>
              <a:xfrm>
                <a:off x="2010953" y="1846691"/>
                <a:ext cx="27346" cy="70590"/>
              </a:xfrm>
              <a:custGeom>
                <a:avLst/>
                <a:gdLst/>
                <a:ahLst/>
                <a:cxnLst/>
                <a:rect l="l" t="t" r="r" b="b"/>
                <a:pathLst>
                  <a:path w="344" h="888" extrusionOk="0">
                    <a:moveTo>
                      <a:pt x="200" y="0"/>
                    </a:moveTo>
                    <a:lnTo>
                      <a:pt x="0" y="29"/>
                    </a:lnTo>
                    <a:lnTo>
                      <a:pt x="143" y="887"/>
                    </a:lnTo>
                    <a:lnTo>
                      <a:pt x="344" y="859"/>
                    </a:lnTo>
                    <a:lnTo>
                      <a:pt x="2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873;p50">
                <a:extLst>
                  <a:ext uri="{FF2B5EF4-FFF2-40B4-BE49-F238E27FC236}">
                    <a16:creationId xmlns:a16="http://schemas.microsoft.com/office/drawing/2014/main" id="{0C96AE62-915F-4B65-BE0B-DFD15F256DF8}"/>
                  </a:ext>
                </a:extLst>
              </p:cNvPr>
              <p:cNvSpPr/>
              <p:nvPr/>
            </p:nvSpPr>
            <p:spPr>
              <a:xfrm>
                <a:off x="3463343" y="2467883"/>
                <a:ext cx="144902" cy="121683"/>
              </a:xfrm>
              <a:custGeom>
                <a:avLst/>
                <a:gdLst/>
                <a:ahLst/>
                <a:cxnLst/>
                <a:rect l="l" t="t" r="r" b="b"/>
                <a:pathLst>
                  <a:path w="2022" h="1698" extrusionOk="0">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874;p50">
                <a:extLst>
                  <a:ext uri="{FF2B5EF4-FFF2-40B4-BE49-F238E27FC236}">
                    <a16:creationId xmlns:a16="http://schemas.microsoft.com/office/drawing/2014/main" id="{628E8DE2-6004-44E3-8C0E-E698C5EE104C}"/>
                  </a:ext>
                </a:extLst>
              </p:cNvPr>
              <p:cNvSpPr/>
              <p:nvPr/>
            </p:nvSpPr>
            <p:spPr>
              <a:xfrm rot="-1932883">
                <a:off x="2270689" y="1827413"/>
                <a:ext cx="219572" cy="174712"/>
              </a:xfrm>
              <a:custGeom>
                <a:avLst/>
                <a:gdLst/>
                <a:ahLst/>
                <a:cxnLst/>
                <a:rect l="l" t="t" r="r" b="b"/>
                <a:pathLst>
                  <a:path w="3064" h="2438" extrusionOk="0">
                    <a:moveTo>
                      <a:pt x="1944" y="0"/>
                    </a:moveTo>
                    <a:cubicBezTo>
                      <a:pt x="1763" y="0"/>
                      <a:pt x="1574" y="69"/>
                      <a:pt x="1403" y="234"/>
                    </a:cubicBezTo>
                    <a:cubicBezTo>
                      <a:pt x="1245" y="91"/>
                      <a:pt x="1045" y="19"/>
                      <a:pt x="845" y="19"/>
                    </a:cubicBezTo>
                    <a:cubicBezTo>
                      <a:pt x="644" y="19"/>
                      <a:pt x="444" y="91"/>
                      <a:pt x="287" y="234"/>
                    </a:cubicBezTo>
                    <a:cubicBezTo>
                      <a:pt x="0" y="549"/>
                      <a:pt x="0" y="1035"/>
                      <a:pt x="287" y="1350"/>
                    </a:cubicBezTo>
                    <a:lnTo>
                      <a:pt x="1403" y="2438"/>
                    </a:lnTo>
                    <a:lnTo>
                      <a:pt x="2490" y="1350"/>
                    </a:lnTo>
                    <a:cubicBezTo>
                      <a:pt x="3063" y="777"/>
                      <a:pt x="2550" y="0"/>
                      <a:pt x="1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875;p50">
                <a:extLst>
                  <a:ext uri="{FF2B5EF4-FFF2-40B4-BE49-F238E27FC236}">
                    <a16:creationId xmlns:a16="http://schemas.microsoft.com/office/drawing/2014/main" id="{F5F10699-4BC4-46A9-AE1D-18153C065F5E}"/>
                  </a:ext>
                </a:extLst>
              </p:cNvPr>
              <p:cNvSpPr/>
              <p:nvPr/>
            </p:nvSpPr>
            <p:spPr>
              <a:xfrm>
                <a:off x="945331" y="3540733"/>
                <a:ext cx="144902" cy="121683"/>
              </a:xfrm>
              <a:custGeom>
                <a:avLst/>
                <a:gdLst/>
                <a:ahLst/>
                <a:cxnLst/>
                <a:rect l="l" t="t" r="r" b="b"/>
                <a:pathLst>
                  <a:path w="2022" h="1698" extrusionOk="0">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876;p50">
                <a:extLst>
                  <a:ext uri="{FF2B5EF4-FFF2-40B4-BE49-F238E27FC236}">
                    <a16:creationId xmlns:a16="http://schemas.microsoft.com/office/drawing/2014/main" id="{87910A76-5AA3-4042-882E-DD5B93C52AC3}"/>
                  </a:ext>
                </a:extLst>
              </p:cNvPr>
              <p:cNvSpPr/>
              <p:nvPr/>
            </p:nvSpPr>
            <p:spPr>
              <a:xfrm rot="3627148">
                <a:off x="863088" y="2319661"/>
                <a:ext cx="131286" cy="114947"/>
              </a:xfrm>
              <a:custGeom>
                <a:avLst/>
                <a:gdLst/>
                <a:ahLst/>
                <a:cxnLst/>
                <a:rect l="l" t="t" r="r" b="b"/>
                <a:pathLst>
                  <a:path w="1832" h="1604" extrusionOk="0">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877;p50">
                <a:extLst>
                  <a:ext uri="{FF2B5EF4-FFF2-40B4-BE49-F238E27FC236}">
                    <a16:creationId xmlns:a16="http://schemas.microsoft.com/office/drawing/2014/main" id="{1A62FA2F-F418-40C0-B3CA-C72C25BC2973}"/>
                  </a:ext>
                </a:extLst>
              </p:cNvPr>
              <p:cNvSpPr/>
              <p:nvPr/>
            </p:nvSpPr>
            <p:spPr>
              <a:xfrm rot="3627148">
                <a:off x="862957" y="2229154"/>
                <a:ext cx="141892" cy="117598"/>
              </a:xfrm>
              <a:custGeom>
                <a:avLst/>
                <a:gdLst/>
                <a:ahLst/>
                <a:cxnLst/>
                <a:rect l="l" t="t" r="r" b="b"/>
                <a:pathLst>
                  <a:path w="1980" h="1641" extrusionOk="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878;p50">
                <a:extLst>
                  <a:ext uri="{FF2B5EF4-FFF2-40B4-BE49-F238E27FC236}">
                    <a16:creationId xmlns:a16="http://schemas.microsoft.com/office/drawing/2014/main" id="{17CB6F4A-336D-4CAE-A45D-6BC4C01FBBBF}"/>
                  </a:ext>
                </a:extLst>
              </p:cNvPr>
              <p:cNvSpPr/>
              <p:nvPr/>
            </p:nvSpPr>
            <p:spPr>
              <a:xfrm rot="-3582283">
                <a:off x="2786936" y="1904504"/>
                <a:ext cx="131283" cy="114945"/>
              </a:xfrm>
              <a:custGeom>
                <a:avLst/>
                <a:gdLst/>
                <a:ahLst/>
                <a:cxnLst/>
                <a:rect l="l" t="t" r="r" b="b"/>
                <a:pathLst>
                  <a:path w="1832" h="1604" extrusionOk="0">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879;p50">
                <a:extLst>
                  <a:ext uri="{FF2B5EF4-FFF2-40B4-BE49-F238E27FC236}">
                    <a16:creationId xmlns:a16="http://schemas.microsoft.com/office/drawing/2014/main" id="{B01396B4-5BE8-40A9-92F6-09EFC054266E}"/>
                  </a:ext>
                </a:extLst>
              </p:cNvPr>
              <p:cNvSpPr/>
              <p:nvPr/>
            </p:nvSpPr>
            <p:spPr>
              <a:xfrm rot="-3582283">
                <a:off x="2701924" y="1943509"/>
                <a:ext cx="141889" cy="117596"/>
              </a:xfrm>
              <a:custGeom>
                <a:avLst/>
                <a:gdLst/>
                <a:ahLst/>
                <a:cxnLst/>
                <a:rect l="l" t="t" r="r" b="b"/>
                <a:pathLst>
                  <a:path w="1980" h="1641" extrusionOk="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880;p50">
                <a:extLst>
                  <a:ext uri="{FF2B5EF4-FFF2-40B4-BE49-F238E27FC236}">
                    <a16:creationId xmlns:a16="http://schemas.microsoft.com/office/drawing/2014/main" id="{AA1895DC-49F8-47D9-8607-9D3A738BA225}"/>
                  </a:ext>
                </a:extLst>
              </p:cNvPr>
              <p:cNvSpPr/>
              <p:nvPr/>
            </p:nvSpPr>
            <p:spPr>
              <a:xfrm rot="-4390579">
                <a:off x="3423910" y="2098571"/>
                <a:ext cx="736444" cy="630239"/>
              </a:xfrm>
              <a:custGeom>
                <a:avLst/>
                <a:gdLst/>
                <a:ahLst/>
                <a:cxnLst/>
                <a:rect l="l" t="t" r="r" b="b"/>
                <a:pathLst>
                  <a:path w="11906" h="10189" extrusionOk="0">
                    <a:moveTo>
                      <a:pt x="10532" y="0"/>
                    </a:moveTo>
                    <a:lnTo>
                      <a:pt x="10160" y="315"/>
                    </a:lnTo>
                    <a:lnTo>
                      <a:pt x="10675" y="973"/>
                    </a:lnTo>
                    <a:lnTo>
                      <a:pt x="9988" y="1517"/>
                    </a:lnTo>
                    <a:lnTo>
                      <a:pt x="9330" y="687"/>
                    </a:lnTo>
                    <a:lnTo>
                      <a:pt x="4064" y="4980"/>
                    </a:lnTo>
                    <a:cubicBezTo>
                      <a:pt x="3749" y="5238"/>
                      <a:pt x="3692" y="5724"/>
                      <a:pt x="3949" y="6010"/>
                    </a:cubicBezTo>
                    <a:lnTo>
                      <a:pt x="4093" y="6182"/>
                    </a:lnTo>
                    <a:lnTo>
                      <a:pt x="3549" y="6611"/>
                    </a:lnTo>
                    <a:lnTo>
                      <a:pt x="3635" y="6726"/>
                    </a:lnTo>
                    <a:lnTo>
                      <a:pt x="2919" y="7327"/>
                    </a:lnTo>
                    <a:lnTo>
                      <a:pt x="3005" y="7413"/>
                    </a:lnTo>
                    <a:lnTo>
                      <a:pt x="200" y="9702"/>
                    </a:lnTo>
                    <a:lnTo>
                      <a:pt x="0" y="10189"/>
                    </a:lnTo>
                    <a:lnTo>
                      <a:pt x="3177" y="7585"/>
                    </a:lnTo>
                    <a:lnTo>
                      <a:pt x="3234" y="7670"/>
                    </a:lnTo>
                    <a:lnTo>
                      <a:pt x="3949" y="7098"/>
                    </a:lnTo>
                    <a:lnTo>
                      <a:pt x="4035" y="7184"/>
                    </a:lnTo>
                    <a:lnTo>
                      <a:pt x="4575" y="6757"/>
                    </a:lnTo>
                    <a:lnTo>
                      <a:pt x="4575" y="6757"/>
                    </a:lnTo>
                    <a:lnTo>
                      <a:pt x="4694" y="6926"/>
                    </a:lnTo>
                    <a:cubicBezTo>
                      <a:pt x="4835" y="7099"/>
                      <a:pt x="5038" y="7186"/>
                      <a:pt x="5243" y="7186"/>
                    </a:cubicBezTo>
                    <a:cubicBezTo>
                      <a:pt x="5412" y="7186"/>
                      <a:pt x="5582" y="7128"/>
                      <a:pt x="5724" y="7012"/>
                    </a:cubicBezTo>
                    <a:lnTo>
                      <a:pt x="10990" y="2719"/>
                    </a:lnTo>
                    <a:lnTo>
                      <a:pt x="10332" y="1889"/>
                    </a:lnTo>
                    <a:lnTo>
                      <a:pt x="10990" y="1317"/>
                    </a:lnTo>
                    <a:lnTo>
                      <a:pt x="11534" y="1975"/>
                    </a:lnTo>
                    <a:lnTo>
                      <a:pt x="11906" y="1689"/>
                    </a:lnTo>
                    <a:lnTo>
                      <a:pt x="105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881;p50">
                <a:extLst>
                  <a:ext uri="{FF2B5EF4-FFF2-40B4-BE49-F238E27FC236}">
                    <a16:creationId xmlns:a16="http://schemas.microsoft.com/office/drawing/2014/main" id="{B15F71C8-8117-44B4-95DF-9D7668E00346}"/>
                  </a:ext>
                </a:extLst>
              </p:cNvPr>
              <p:cNvSpPr/>
              <p:nvPr/>
            </p:nvSpPr>
            <p:spPr>
              <a:xfrm rot="-4390579">
                <a:off x="3604311" y="2208060"/>
                <a:ext cx="320532" cy="283667"/>
              </a:xfrm>
              <a:custGeom>
                <a:avLst/>
                <a:gdLst/>
                <a:ahLst/>
                <a:cxnLst/>
                <a:rect l="l" t="t" r="r" b="b"/>
                <a:pathLst>
                  <a:path w="5182" h="4586" extrusionOk="0">
                    <a:moveTo>
                      <a:pt x="3922" y="1"/>
                    </a:moveTo>
                    <a:lnTo>
                      <a:pt x="487" y="2834"/>
                    </a:lnTo>
                    <a:cubicBezTo>
                      <a:pt x="58" y="3178"/>
                      <a:pt x="1" y="3779"/>
                      <a:pt x="344" y="4208"/>
                    </a:cubicBezTo>
                    <a:cubicBezTo>
                      <a:pt x="540" y="4453"/>
                      <a:pt x="830" y="4586"/>
                      <a:pt x="1122" y="4586"/>
                    </a:cubicBezTo>
                    <a:cubicBezTo>
                      <a:pt x="1341" y="4586"/>
                      <a:pt x="1562" y="4511"/>
                      <a:pt x="1747" y="4351"/>
                    </a:cubicBezTo>
                    <a:lnTo>
                      <a:pt x="5181" y="1546"/>
                    </a:lnTo>
                    <a:lnTo>
                      <a:pt x="3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882;p50">
                <a:extLst>
                  <a:ext uri="{FF2B5EF4-FFF2-40B4-BE49-F238E27FC236}">
                    <a16:creationId xmlns:a16="http://schemas.microsoft.com/office/drawing/2014/main" id="{79AD114A-EF30-46D8-96D5-577D0D3A77F8}"/>
                  </a:ext>
                </a:extLst>
              </p:cNvPr>
              <p:cNvSpPr/>
              <p:nvPr/>
            </p:nvSpPr>
            <p:spPr>
              <a:xfrm rot="-4390579">
                <a:off x="3818410" y="2541610"/>
                <a:ext cx="95690" cy="86782"/>
              </a:xfrm>
              <a:custGeom>
                <a:avLst/>
                <a:gdLst/>
                <a:ahLst/>
                <a:cxnLst/>
                <a:rect l="l" t="t" r="r" b="b"/>
                <a:pathLst>
                  <a:path w="1547" h="1403" extrusionOk="0">
                    <a:moveTo>
                      <a:pt x="1260" y="0"/>
                    </a:moveTo>
                    <a:lnTo>
                      <a:pt x="1" y="1030"/>
                    </a:lnTo>
                    <a:lnTo>
                      <a:pt x="287" y="1402"/>
                    </a:lnTo>
                    <a:lnTo>
                      <a:pt x="1546" y="372"/>
                    </a:lnTo>
                    <a:lnTo>
                      <a:pt x="1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883;p50">
                <a:extLst>
                  <a:ext uri="{FF2B5EF4-FFF2-40B4-BE49-F238E27FC236}">
                    <a16:creationId xmlns:a16="http://schemas.microsoft.com/office/drawing/2014/main" id="{3EB9E95E-5BC8-4F58-8501-651456D55CA4}"/>
                  </a:ext>
                </a:extLst>
              </p:cNvPr>
              <p:cNvSpPr/>
              <p:nvPr/>
            </p:nvSpPr>
            <p:spPr>
              <a:xfrm rot="-4390579">
                <a:off x="3824161" y="2529403"/>
                <a:ext cx="62040" cy="61979"/>
              </a:xfrm>
              <a:custGeom>
                <a:avLst/>
                <a:gdLst/>
                <a:ahLst/>
                <a:cxnLst/>
                <a:rect l="l" t="t" r="r" b="b"/>
                <a:pathLst>
                  <a:path w="1003" h="1002" extrusionOk="0">
                    <a:moveTo>
                      <a:pt x="516" y="0"/>
                    </a:moveTo>
                    <a:lnTo>
                      <a:pt x="1" y="429"/>
                    </a:lnTo>
                    <a:lnTo>
                      <a:pt x="487" y="1002"/>
                    </a:lnTo>
                    <a:lnTo>
                      <a:pt x="1003" y="573"/>
                    </a:lnTo>
                    <a:lnTo>
                      <a:pt x="5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884;p50">
                <a:extLst>
                  <a:ext uri="{FF2B5EF4-FFF2-40B4-BE49-F238E27FC236}">
                    <a16:creationId xmlns:a16="http://schemas.microsoft.com/office/drawing/2014/main" id="{B5C4B948-CA60-459C-84D5-C943D39F4420}"/>
                  </a:ext>
                </a:extLst>
              </p:cNvPr>
              <p:cNvSpPr/>
              <p:nvPr/>
            </p:nvSpPr>
            <p:spPr>
              <a:xfrm rot="-4390579">
                <a:off x="3790994" y="2436850"/>
                <a:ext cx="49608" cy="54927"/>
              </a:xfrm>
              <a:custGeom>
                <a:avLst/>
                <a:gdLst/>
                <a:ahLst/>
                <a:cxnLst/>
                <a:rect l="l" t="t" r="r" b="b"/>
                <a:pathLst>
                  <a:path w="802" h="888" extrusionOk="0">
                    <a:moveTo>
                      <a:pt x="258" y="1"/>
                    </a:moveTo>
                    <a:lnTo>
                      <a:pt x="0" y="201"/>
                    </a:lnTo>
                    <a:lnTo>
                      <a:pt x="544" y="888"/>
                    </a:lnTo>
                    <a:lnTo>
                      <a:pt x="802" y="659"/>
                    </a:lnTo>
                    <a:lnTo>
                      <a:pt x="2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1734" name="Google Shape;1734;p50"/>
          <p:cNvSpPr txBox="1">
            <a:spLocks noGrp="1"/>
          </p:cNvSpPr>
          <p:nvPr>
            <p:ph type="title"/>
          </p:nvPr>
        </p:nvSpPr>
        <p:spPr>
          <a:xfrm>
            <a:off x="5251209" y="1408651"/>
            <a:ext cx="3254283" cy="74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Modélisation     </a:t>
            </a:r>
            <a:br>
              <a:rPr lang="fr-FR" dirty="0"/>
            </a:br>
            <a:r>
              <a:rPr lang="fr-FR" dirty="0"/>
              <a:t>       confusion ?</a:t>
            </a:r>
            <a:endParaRPr dirty="0"/>
          </a:p>
        </p:txBody>
      </p:sp>
      <p:sp>
        <p:nvSpPr>
          <p:cNvPr id="1735" name="Google Shape;1735;p50"/>
          <p:cNvSpPr txBox="1">
            <a:spLocks noGrp="1"/>
          </p:cNvSpPr>
          <p:nvPr>
            <p:ph type="subTitle" idx="1"/>
          </p:nvPr>
        </p:nvSpPr>
        <p:spPr>
          <a:xfrm>
            <a:off x="5062199" y="2368275"/>
            <a:ext cx="3866210" cy="11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lors du choix de la méthode de modélisation , nous étiez devant deux possibilité :</a:t>
            </a:r>
          </a:p>
          <a:p>
            <a:pPr marL="0" lvl="0" indent="0" algn="l" rtl="0">
              <a:spcBef>
                <a:spcPts val="0"/>
              </a:spcBef>
              <a:spcAft>
                <a:spcPts val="0"/>
              </a:spcAft>
              <a:buNone/>
            </a:pPr>
            <a:endParaRPr lang="fr-FR" dirty="0"/>
          </a:p>
          <a:p>
            <a:pPr marL="285750" lvl="0" indent="-285750" algn="l" rtl="0">
              <a:spcBef>
                <a:spcPts val="0"/>
              </a:spcBef>
              <a:spcAft>
                <a:spcPts val="0"/>
              </a:spcAft>
              <a:buFont typeface="Wingdings" panose="05000000000000000000" pitchFamily="2" charset="2"/>
              <a:buChar char="Ø"/>
            </a:pPr>
            <a:r>
              <a:rPr lang="fr-FR" dirty="0"/>
              <a:t>Merise</a:t>
            </a:r>
          </a:p>
          <a:p>
            <a:pPr marL="285750" lvl="0" indent="-285750" algn="l" rtl="0">
              <a:spcBef>
                <a:spcPts val="0"/>
              </a:spcBef>
              <a:spcAft>
                <a:spcPts val="0"/>
              </a:spcAft>
              <a:buFont typeface="Wingdings" panose="05000000000000000000" pitchFamily="2" charset="2"/>
              <a:buChar char="Ø"/>
            </a:pPr>
            <a:endParaRPr lang="fr-FR" dirty="0"/>
          </a:p>
          <a:p>
            <a:pPr marL="285750" lvl="0" indent="-285750" algn="l" rtl="0">
              <a:spcBef>
                <a:spcPts val="0"/>
              </a:spcBef>
              <a:spcAft>
                <a:spcPts val="0"/>
              </a:spcAft>
              <a:buFont typeface="Wingdings" panose="05000000000000000000" pitchFamily="2" charset="2"/>
              <a:buChar char="Ø"/>
            </a:pPr>
            <a:r>
              <a:rPr lang="fr-FR" dirty="0"/>
              <a:t>UML</a:t>
            </a:r>
            <a:endParaRPr dirty="0"/>
          </a:p>
        </p:txBody>
      </p:sp>
      <p:sp>
        <p:nvSpPr>
          <p:cNvPr id="1736" name="Google Shape;1736;p50"/>
          <p:cNvSpPr/>
          <p:nvPr/>
        </p:nvSpPr>
        <p:spPr>
          <a:xfrm>
            <a:off x="4203625" y="4066396"/>
            <a:ext cx="196923" cy="196923"/>
          </a:xfrm>
          <a:custGeom>
            <a:avLst/>
            <a:gdLst/>
            <a:ahLst/>
            <a:cxnLst/>
            <a:rect l="l" t="t" r="r" b="b"/>
            <a:pathLst>
              <a:path w="1610" h="1610" extrusionOk="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7" name="Google Shape;1737;p50"/>
          <p:cNvGrpSpPr/>
          <p:nvPr/>
        </p:nvGrpSpPr>
        <p:grpSpPr>
          <a:xfrm>
            <a:off x="-95261" y="1071651"/>
            <a:ext cx="4793039" cy="3309837"/>
            <a:chOff x="-95261" y="1071651"/>
            <a:chExt cx="4793039" cy="3309837"/>
          </a:xfrm>
        </p:grpSpPr>
        <p:grpSp>
          <p:nvGrpSpPr>
            <p:cNvPr id="1738" name="Google Shape;1738;p50"/>
            <p:cNvGrpSpPr/>
            <p:nvPr/>
          </p:nvGrpSpPr>
          <p:grpSpPr>
            <a:xfrm>
              <a:off x="-95261" y="1071651"/>
              <a:ext cx="4288333" cy="2717183"/>
              <a:chOff x="4680577" y="38125"/>
              <a:chExt cx="1614462" cy="1022959"/>
            </a:xfrm>
          </p:grpSpPr>
          <p:sp>
            <p:nvSpPr>
              <p:cNvPr id="1739" name="Google Shape;1739;p50"/>
              <p:cNvSpPr/>
              <p:nvPr/>
            </p:nvSpPr>
            <p:spPr>
              <a:xfrm>
                <a:off x="4680577" y="38125"/>
                <a:ext cx="1614462" cy="1022959"/>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0"/>
              <p:cNvSpPr/>
              <p:nvPr/>
            </p:nvSpPr>
            <p:spPr>
              <a:xfrm>
                <a:off x="4702803" y="121617"/>
                <a:ext cx="1570011" cy="913831"/>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0"/>
              <p:cNvSpPr/>
              <p:nvPr/>
            </p:nvSpPr>
            <p:spPr>
              <a:xfrm>
                <a:off x="6219882" y="58586"/>
                <a:ext cx="41041" cy="41041"/>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0"/>
              <p:cNvSpPr/>
              <p:nvPr/>
            </p:nvSpPr>
            <p:spPr>
              <a:xfrm>
                <a:off x="6153442" y="58586"/>
                <a:ext cx="40923" cy="41041"/>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0"/>
              <p:cNvSpPr/>
              <p:nvPr/>
            </p:nvSpPr>
            <p:spPr>
              <a:xfrm>
                <a:off x="6076653" y="58586"/>
                <a:ext cx="49625" cy="42217"/>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4" name="Google Shape;1744;p50"/>
            <p:cNvGrpSpPr/>
            <p:nvPr/>
          </p:nvGrpSpPr>
          <p:grpSpPr>
            <a:xfrm>
              <a:off x="155813" y="1503597"/>
              <a:ext cx="4541965" cy="2877890"/>
              <a:chOff x="4680577" y="38125"/>
              <a:chExt cx="1614462" cy="1022959"/>
            </a:xfrm>
          </p:grpSpPr>
          <p:sp>
            <p:nvSpPr>
              <p:cNvPr id="1745" name="Google Shape;1745;p50"/>
              <p:cNvSpPr/>
              <p:nvPr/>
            </p:nvSpPr>
            <p:spPr>
              <a:xfrm>
                <a:off x="4680577" y="38125"/>
                <a:ext cx="1614462" cy="1022959"/>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50"/>
              <p:cNvSpPr/>
              <p:nvPr/>
            </p:nvSpPr>
            <p:spPr>
              <a:xfrm>
                <a:off x="4702803" y="121617"/>
                <a:ext cx="1570011" cy="913831"/>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0"/>
              <p:cNvSpPr/>
              <p:nvPr/>
            </p:nvSpPr>
            <p:spPr>
              <a:xfrm>
                <a:off x="6219882" y="58586"/>
                <a:ext cx="41041" cy="41041"/>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0"/>
              <p:cNvSpPr/>
              <p:nvPr/>
            </p:nvSpPr>
            <p:spPr>
              <a:xfrm>
                <a:off x="6153442" y="58586"/>
                <a:ext cx="40923" cy="41041"/>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0"/>
              <p:cNvSpPr/>
              <p:nvPr/>
            </p:nvSpPr>
            <p:spPr>
              <a:xfrm>
                <a:off x="6076653" y="58586"/>
                <a:ext cx="49625" cy="42217"/>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0" name="Google Shape;1750;p50"/>
            <p:cNvGrpSpPr/>
            <p:nvPr/>
          </p:nvGrpSpPr>
          <p:grpSpPr>
            <a:xfrm>
              <a:off x="563298" y="1779751"/>
              <a:ext cx="3682332" cy="2483562"/>
              <a:chOff x="658548" y="1779751"/>
              <a:chExt cx="3682332" cy="2483562"/>
            </a:xfrm>
          </p:grpSpPr>
          <p:sp>
            <p:nvSpPr>
              <p:cNvPr id="1751" name="Google Shape;1751;p50"/>
              <p:cNvSpPr/>
              <p:nvPr/>
            </p:nvSpPr>
            <p:spPr>
              <a:xfrm>
                <a:off x="1491354" y="3299872"/>
                <a:ext cx="373367" cy="933201"/>
              </a:xfrm>
              <a:custGeom>
                <a:avLst/>
                <a:gdLst/>
                <a:ahLst/>
                <a:cxnLst/>
                <a:rect l="l" t="t" r="r" b="b"/>
                <a:pathLst>
                  <a:path w="5210" h="13022" extrusionOk="0">
                    <a:moveTo>
                      <a:pt x="2977" y="0"/>
                    </a:moveTo>
                    <a:lnTo>
                      <a:pt x="2748" y="86"/>
                    </a:lnTo>
                    <a:lnTo>
                      <a:pt x="2233" y="286"/>
                    </a:lnTo>
                    <a:lnTo>
                      <a:pt x="1918" y="401"/>
                    </a:lnTo>
                    <a:cubicBezTo>
                      <a:pt x="745" y="830"/>
                      <a:pt x="0" y="1946"/>
                      <a:pt x="29" y="3177"/>
                    </a:cubicBezTo>
                    <a:lnTo>
                      <a:pt x="315" y="10389"/>
                    </a:lnTo>
                    <a:cubicBezTo>
                      <a:pt x="344" y="11362"/>
                      <a:pt x="945" y="12220"/>
                      <a:pt x="1832" y="12592"/>
                    </a:cubicBezTo>
                    <a:lnTo>
                      <a:pt x="1889" y="12621"/>
                    </a:lnTo>
                    <a:lnTo>
                      <a:pt x="4064" y="12907"/>
                    </a:lnTo>
                    <a:lnTo>
                      <a:pt x="4551" y="12965"/>
                    </a:lnTo>
                    <a:lnTo>
                      <a:pt x="5095" y="13022"/>
                    </a:lnTo>
                    <a:lnTo>
                      <a:pt x="5152" y="12592"/>
                    </a:lnTo>
                    <a:lnTo>
                      <a:pt x="5181" y="12478"/>
                    </a:lnTo>
                    <a:lnTo>
                      <a:pt x="5209" y="12192"/>
                    </a:lnTo>
                    <a:lnTo>
                      <a:pt x="4608" y="12135"/>
                    </a:lnTo>
                    <a:lnTo>
                      <a:pt x="2118" y="11791"/>
                    </a:lnTo>
                    <a:cubicBezTo>
                      <a:pt x="1546" y="11534"/>
                      <a:pt x="1174" y="10990"/>
                      <a:pt x="1145" y="10360"/>
                    </a:cubicBezTo>
                    <a:lnTo>
                      <a:pt x="859" y="3148"/>
                    </a:lnTo>
                    <a:cubicBezTo>
                      <a:pt x="830" y="2290"/>
                      <a:pt x="1374" y="1488"/>
                      <a:pt x="2176" y="1202"/>
                    </a:cubicBezTo>
                    <a:lnTo>
                      <a:pt x="2548" y="1059"/>
                    </a:lnTo>
                    <a:lnTo>
                      <a:pt x="3149" y="830"/>
                    </a:lnTo>
                    <a:lnTo>
                      <a:pt x="3292" y="801"/>
                    </a:lnTo>
                    <a:lnTo>
                      <a:pt x="3177" y="487"/>
                    </a:lnTo>
                    <a:lnTo>
                      <a:pt x="3149" y="401"/>
                    </a:lnTo>
                    <a:lnTo>
                      <a:pt x="3120" y="343"/>
                    </a:lnTo>
                    <a:lnTo>
                      <a:pt x="3063" y="172"/>
                    </a:lnTo>
                    <a:lnTo>
                      <a:pt x="30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0"/>
              <p:cNvSpPr/>
              <p:nvPr/>
            </p:nvSpPr>
            <p:spPr>
              <a:xfrm>
                <a:off x="1507765" y="3324453"/>
                <a:ext cx="338466" cy="888125"/>
              </a:xfrm>
              <a:custGeom>
                <a:avLst/>
                <a:gdLst/>
                <a:ahLst/>
                <a:cxnLst/>
                <a:rect l="l" t="t" r="r" b="b"/>
                <a:pathLst>
                  <a:path w="4723" h="12393" extrusionOk="0">
                    <a:moveTo>
                      <a:pt x="2605" y="0"/>
                    </a:moveTo>
                    <a:lnTo>
                      <a:pt x="1775" y="287"/>
                    </a:lnTo>
                    <a:cubicBezTo>
                      <a:pt x="687" y="659"/>
                      <a:pt x="0" y="1689"/>
                      <a:pt x="58" y="2834"/>
                    </a:cubicBezTo>
                    <a:lnTo>
                      <a:pt x="344" y="10046"/>
                    </a:lnTo>
                    <a:cubicBezTo>
                      <a:pt x="372" y="10933"/>
                      <a:pt x="888" y="11706"/>
                      <a:pt x="1689" y="12049"/>
                    </a:cubicBezTo>
                    <a:lnTo>
                      <a:pt x="1718" y="12049"/>
                    </a:lnTo>
                    <a:lnTo>
                      <a:pt x="4665" y="12393"/>
                    </a:lnTo>
                    <a:lnTo>
                      <a:pt x="4723" y="12049"/>
                    </a:lnTo>
                    <a:lnTo>
                      <a:pt x="1832" y="11677"/>
                    </a:lnTo>
                    <a:lnTo>
                      <a:pt x="1803" y="11677"/>
                    </a:lnTo>
                    <a:cubicBezTo>
                      <a:pt x="1145" y="11391"/>
                      <a:pt x="716" y="10761"/>
                      <a:pt x="687" y="10046"/>
                    </a:cubicBezTo>
                    <a:lnTo>
                      <a:pt x="401" y="2834"/>
                    </a:lnTo>
                    <a:cubicBezTo>
                      <a:pt x="372" y="1861"/>
                      <a:pt x="973" y="973"/>
                      <a:pt x="1889" y="630"/>
                    </a:cubicBezTo>
                    <a:lnTo>
                      <a:pt x="2261" y="487"/>
                    </a:lnTo>
                    <a:lnTo>
                      <a:pt x="2777" y="315"/>
                    </a:lnTo>
                    <a:lnTo>
                      <a:pt x="2719" y="144"/>
                    </a:lnTo>
                    <a:lnTo>
                      <a:pt x="26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0"/>
              <p:cNvSpPr/>
              <p:nvPr/>
            </p:nvSpPr>
            <p:spPr>
              <a:xfrm>
                <a:off x="1813338" y="4138691"/>
                <a:ext cx="170344" cy="124623"/>
              </a:xfrm>
              <a:custGeom>
                <a:avLst/>
                <a:gdLst/>
                <a:ahLst/>
                <a:cxnLst/>
                <a:rect l="l" t="t" r="r" b="b"/>
                <a:pathLst>
                  <a:path w="2377" h="1739" extrusionOk="0">
                    <a:moveTo>
                      <a:pt x="115" y="0"/>
                    </a:moveTo>
                    <a:lnTo>
                      <a:pt x="87" y="401"/>
                    </a:lnTo>
                    <a:lnTo>
                      <a:pt x="58" y="659"/>
                    </a:lnTo>
                    <a:lnTo>
                      <a:pt x="58" y="687"/>
                    </a:lnTo>
                    <a:lnTo>
                      <a:pt x="58" y="830"/>
                    </a:lnTo>
                    <a:lnTo>
                      <a:pt x="58" y="1002"/>
                    </a:lnTo>
                    <a:lnTo>
                      <a:pt x="29" y="1231"/>
                    </a:lnTo>
                    <a:lnTo>
                      <a:pt x="1" y="1603"/>
                    </a:lnTo>
                    <a:lnTo>
                      <a:pt x="1460" y="1717"/>
                    </a:lnTo>
                    <a:cubicBezTo>
                      <a:pt x="1503" y="1732"/>
                      <a:pt x="1539" y="1739"/>
                      <a:pt x="1575" y="1739"/>
                    </a:cubicBezTo>
                    <a:cubicBezTo>
                      <a:pt x="1611" y="1739"/>
                      <a:pt x="1646" y="1732"/>
                      <a:pt x="1689" y="1717"/>
                    </a:cubicBezTo>
                    <a:cubicBezTo>
                      <a:pt x="2033" y="1660"/>
                      <a:pt x="2290" y="1374"/>
                      <a:pt x="2347" y="1002"/>
                    </a:cubicBezTo>
                    <a:cubicBezTo>
                      <a:pt x="2376" y="544"/>
                      <a:pt x="2033" y="143"/>
                      <a:pt x="1575" y="143"/>
                    </a:cubicBezTo>
                    <a:lnTo>
                      <a:pt x="831" y="58"/>
                    </a:lnTo>
                    <a:lnTo>
                      <a:pt x="1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0"/>
              <p:cNvSpPr/>
              <p:nvPr/>
            </p:nvSpPr>
            <p:spPr>
              <a:xfrm>
                <a:off x="1706702" y="3256731"/>
                <a:ext cx="685103" cy="847134"/>
              </a:xfrm>
              <a:custGeom>
                <a:avLst/>
                <a:gdLst/>
                <a:ahLst/>
                <a:cxnLst/>
                <a:rect l="l" t="t" r="r" b="b"/>
                <a:pathLst>
                  <a:path w="9560" h="11821" extrusionOk="0">
                    <a:moveTo>
                      <a:pt x="2150" y="1"/>
                    </a:moveTo>
                    <a:cubicBezTo>
                      <a:pt x="1805" y="1"/>
                      <a:pt x="1454" y="66"/>
                      <a:pt x="1117" y="201"/>
                    </a:cubicBezTo>
                    <a:lnTo>
                      <a:pt x="1" y="602"/>
                    </a:lnTo>
                    <a:lnTo>
                      <a:pt x="315" y="1403"/>
                    </a:lnTo>
                    <a:lnTo>
                      <a:pt x="1403" y="974"/>
                    </a:lnTo>
                    <a:cubicBezTo>
                      <a:pt x="1633" y="884"/>
                      <a:pt x="1875" y="840"/>
                      <a:pt x="2116" y="840"/>
                    </a:cubicBezTo>
                    <a:cubicBezTo>
                      <a:pt x="2714" y="840"/>
                      <a:pt x="3305" y="1106"/>
                      <a:pt x="3692" y="1575"/>
                    </a:cubicBezTo>
                    <a:lnTo>
                      <a:pt x="8214" y="7213"/>
                    </a:lnTo>
                    <a:cubicBezTo>
                      <a:pt x="8586" y="7700"/>
                      <a:pt x="8672" y="8358"/>
                      <a:pt x="8415" y="8930"/>
                    </a:cubicBezTo>
                    <a:lnTo>
                      <a:pt x="6354" y="11248"/>
                    </a:lnTo>
                    <a:lnTo>
                      <a:pt x="6984" y="11821"/>
                    </a:lnTo>
                    <a:lnTo>
                      <a:pt x="9130" y="9388"/>
                    </a:lnTo>
                    <a:lnTo>
                      <a:pt x="9130" y="9359"/>
                    </a:lnTo>
                    <a:cubicBezTo>
                      <a:pt x="9559" y="8472"/>
                      <a:pt x="9445" y="7442"/>
                      <a:pt x="8844" y="6698"/>
                    </a:cubicBezTo>
                    <a:lnTo>
                      <a:pt x="4322" y="1060"/>
                    </a:lnTo>
                    <a:cubicBezTo>
                      <a:pt x="3777" y="374"/>
                      <a:pt x="2977" y="1"/>
                      <a:pt x="2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0"/>
              <p:cNvSpPr/>
              <p:nvPr/>
            </p:nvSpPr>
            <p:spPr>
              <a:xfrm>
                <a:off x="1729276" y="3275507"/>
                <a:ext cx="644039" cy="803777"/>
              </a:xfrm>
              <a:custGeom>
                <a:avLst/>
                <a:gdLst/>
                <a:ahLst/>
                <a:cxnLst/>
                <a:rect l="l" t="t" r="r" b="b"/>
                <a:pathLst>
                  <a:path w="8987" h="11216" extrusionOk="0">
                    <a:moveTo>
                      <a:pt x="1827" y="0"/>
                    </a:moveTo>
                    <a:cubicBezTo>
                      <a:pt x="1658" y="0"/>
                      <a:pt x="1487" y="18"/>
                      <a:pt x="1317" y="54"/>
                    </a:cubicBezTo>
                    <a:cubicBezTo>
                      <a:pt x="1145" y="54"/>
                      <a:pt x="1002" y="111"/>
                      <a:pt x="859" y="168"/>
                    </a:cubicBezTo>
                    <a:lnTo>
                      <a:pt x="0" y="512"/>
                    </a:lnTo>
                    <a:lnTo>
                      <a:pt x="115" y="855"/>
                    </a:lnTo>
                    <a:lnTo>
                      <a:pt x="1002" y="483"/>
                    </a:lnTo>
                    <a:cubicBezTo>
                      <a:pt x="1254" y="386"/>
                      <a:pt x="1517" y="339"/>
                      <a:pt x="1779" y="339"/>
                    </a:cubicBezTo>
                    <a:cubicBezTo>
                      <a:pt x="2442" y="339"/>
                      <a:pt x="3098" y="637"/>
                      <a:pt x="3549" y="1170"/>
                    </a:cubicBezTo>
                    <a:lnTo>
                      <a:pt x="8071" y="6808"/>
                    </a:lnTo>
                    <a:cubicBezTo>
                      <a:pt x="8500" y="7352"/>
                      <a:pt x="8615" y="8124"/>
                      <a:pt x="8329" y="8754"/>
                    </a:cubicBezTo>
                    <a:lnTo>
                      <a:pt x="8300" y="8811"/>
                    </a:lnTo>
                    <a:lnTo>
                      <a:pt x="6382" y="10986"/>
                    </a:lnTo>
                    <a:lnTo>
                      <a:pt x="6640" y="11215"/>
                    </a:lnTo>
                    <a:lnTo>
                      <a:pt x="8615" y="9012"/>
                    </a:lnTo>
                    <a:lnTo>
                      <a:pt x="8615" y="8983"/>
                    </a:lnTo>
                    <a:cubicBezTo>
                      <a:pt x="8987" y="8182"/>
                      <a:pt x="8872" y="7266"/>
                      <a:pt x="8329" y="6579"/>
                    </a:cubicBezTo>
                    <a:lnTo>
                      <a:pt x="3807" y="970"/>
                    </a:lnTo>
                    <a:cubicBezTo>
                      <a:pt x="3314" y="360"/>
                      <a:pt x="2591" y="0"/>
                      <a:pt x="1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0"/>
              <p:cNvSpPr/>
              <p:nvPr/>
            </p:nvSpPr>
            <p:spPr>
              <a:xfrm>
                <a:off x="2055775" y="4011489"/>
                <a:ext cx="196573" cy="174644"/>
              </a:xfrm>
              <a:custGeom>
                <a:avLst/>
                <a:gdLst/>
                <a:ahLst/>
                <a:cxnLst/>
                <a:rect l="l" t="t" r="r" b="b"/>
                <a:pathLst>
                  <a:path w="2743" h="2437" extrusionOk="0">
                    <a:moveTo>
                      <a:pt x="1569" y="1"/>
                    </a:moveTo>
                    <a:lnTo>
                      <a:pt x="567" y="1060"/>
                    </a:lnTo>
                    <a:cubicBezTo>
                      <a:pt x="0" y="1649"/>
                      <a:pt x="530" y="2437"/>
                      <a:pt x="1143" y="2437"/>
                    </a:cubicBezTo>
                    <a:cubicBezTo>
                      <a:pt x="1335" y="2437"/>
                      <a:pt x="1535" y="2360"/>
                      <a:pt x="1712" y="2176"/>
                    </a:cubicBezTo>
                    <a:lnTo>
                      <a:pt x="2742" y="1117"/>
                    </a:lnTo>
                    <a:lnTo>
                      <a:pt x="2170" y="545"/>
                    </a:lnTo>
                    <a:lnTo>
                      <a:pt x="15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0"/>
              <p:cNvSpPr/>
              <p:nvPr/>
            </p:nvSpPr>
            <p:spPr>
              <a:xfrm>
                <a:off x="1597989" y="2888310"/>
                <a:ext cx="1064561" cy="1180727"/>
              </a:xfrm>
              <a:custGeom>
                <a:avLst/>
                <a:gdLst/>
                <a:ahLst/>
                <a:cxnLst/>
                <a:rect l="l" t="t" r="r" b="b"/>
                <a:pathLst>
                  <a:path w="14855" h="16476" extrusionOk="0">
                    <a:moveTo>
                      <a:pt x="4794" y="1"/>
                    </a:moveTo>
                    <a:cubicBezTo>
                      <a:pt x="4441" y="1"/>
                      <a:pt x="4079" y="35"/>
                      <a:pt x="3721" y="105"/>
                    </a:cubicBezTo>
                    <a:cubicBezTo>
                      <a:pt x="2290" y="391"/>
                      <a:pt x="1231" y="1164"/>
                      <a:pt x="802" y="2194"/>
                    </a:cubicBezTo>
                    <a:cubicBezTo>
                      <a:pt x="1" y="4026"/>
                      <a:pt x="1346" y="6029"/>
                      <a:pt x="1518" y="6258"/>
                    </a:cubicBezTo>
                    <a:lnTo>
                      <a:pt x="2090" y="5829"/>
                    </a:lnTo>
                    <a:cubicBezTo>
                      <a:pt x="1832" y="5457"/>
                      <a:pt x="1632" y="5056"/>
                      <a:pt x="1489" y="4627"/>
                    </a:cubicBezTo>
                    <a:cubicBezTo>
                      <a:pt x="1203" y="3940"/>
                      <a:pt x="1174" y="3167"/>
                      <a:pt x="1460" y="2480"/>
                    </a:cubicBezTo>
                    <a:cubicBezTo>
                      <a:pt x="1804" y="1650"/>
                      <a:pt x="2691" y="1049"/>
                      <a:pt x="3864" y="821"/>
                    </a:cubicBezTo>
                    <a:cubicBezTo>
                      <a:pt x="4180" y="762"/>
                      <a:pt x="4497" y="733"/>
                      <a:pt x="4804" y="733"/>
                    </a:cubicBezTo>
                    <a:cubicBezTo>
                      <a:pt x="5697" y="733"/>
                      <a:pt x="6508" y="974"/>
                      <a:pt x="6955" y="1422"/>
                    </a:cubicBezTo>
                    <a:cubicBezTo>
                      <a:pt x="7470" y="1908"/>
                      <a:pt x="7413" y="2538"/>
                      <a:pt x="7270" y="3597"/>
                    </a:cubicBezTo>
                    <a:cubicBezTo>
                      <a:pt x="7127" y="4655"/>
                      <a:pt x="6955" y="5857"/>
                      <a:pt x="7756" y="7059"/>
                    </a:cubicBezTo>
                    <a:cubicBezTo>
                      <a:pt x="8558" y="8290"/>
                      <a:pt x="9788" y="8634"/>
                      <a:pt x="10876" y="8948"/>
                    </a:cubicBezTo>
                    <a:cubicBezTo>
                      <a:pt x="11849" y="9206"/>
                      <a:pt x="12765" y="9464"/>
                      <a:pt x="13309" y="10293"/>
                    </a:cubicBezTo>
                    <a:cubicBezTo>
                      <a:pt x="14081" y="11524"/>
                      <a:pt x="13795" y="13499"/>
                      <a:pt x="12479" y="16160"/>
                    </a:cubicBezTo>
                    <a:lnTo>
                      <a:pt x="13108" y="16475"/>
                    </a:lnTo>
                    <a:cubicBezTo>
                      <a:pt x="14596" y="13527"/>
                      <a:pt x="14854" y="11381"/>
                      <a:pt x="13938" y="9921"/>
                    </a:cubicBezTo>
                    <a:cubicBezTo>
                      <a:pt x="13223" y="8863"/>
                      <a:pt x="12135" y="8548"/>
                      <a:pt x="11076" y="8233"/>
                    </a:cubicBezTo>
                    <a:cubicBezTo>
                      <a:pt x="10017" y="7947"/>
                      <a:pt x="9016" y="7661"/>
                      <a:pt x="8357" y="6659"/>
                    </a:cubicBezTo>
                    <a:cubicBezTo>
                      <a:pt x="7728" y="5686"/>
                      <a:pt x="7842" y="4684"/>
                      <a:pt x="7985" y="3682"/>
                    </a:cubicBezTo>
                    <a:cubicBezTo>
                      <a:pt x="8129" y="2681"/>
                      <a:pt x="8243" y="1650"/>
                      <a:pt x="7470" y="906"/>
                    </a:cubicBezTo>
                    <a:cubicBezTo>
                      <a:pt x="6887" y="323"/>
                      <a:pt x="5880" y="1"/>
                      <a:pt x="4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0"/>
              <p:cNvSpPr/>
              <p:nvPr/>
            </p:nvSpPr>
            <p:spPr>
              <a:xfrm>
                <a:off x="1624648" y="2907301"/>
                <a:ext cx="1019413" cy="1141240"/>
              </a:xfrm>
              <a:custGeom>
                <a:avLst/>
                <a:gdLst/>
                <a:ahLst/>
                <a:cxnLst/>
                <a:rect l="l" t="t" r="r" b="b"/>
                <a:pathLst>
                  <a:path w="14225" h="15925" extrusionOk="0">
                    <a:moveTo>
                      <a:pt x="4438" y="0"/>
                    </a:moveTo>
                    <a:cubicBezTo>
                      <a:pt x="4091" y="0"/>
                      <a:pt x="3733" y="32"/>
                      <a:pt x="3378" y="98"/>
                    </a:cubicBezTo>
                    <a:cubicBezTo>
                      <a:pt x="2061" y="355"/>
                      <a:pt x="1060" y="1071"/>
                      <a:pt x="630" y="2044"/>
                    </a:cubicBezTo>
                    <a:cubicBezTo>
                      <a:pt x="1" y="3503"/>
                      <a:pt x="831" y="5077"/>
                      <a:pt x="1203" y="5650"/>
                    </a:cubicBezTo>
                    <a:lnTo>
                      <a:pt x="1403" y="5507"/>
                    </a:lnTo>
                    <a:cubicBezTo>
                      <a:pt x="1174" y="5192"/>
                      <a:pt x="1002" y="4820"/>
                      <a:pt x="888" y="4448"/>
                    </a:cubicBezTo>
                    <a:cubicBezTo>
                      <a:pt x="573" y="3704"/>
                      <a:pt x="544" y="2874"/>
                      <a:pt x="859" y="2130"/>
                    </a:cubicBezTo>
                    <a:cubicBezTo>
                      <a:pt x="1231" y="1214"/>
                      <a:pt x="2147" y="584"/>
                      <a:pt x="3435" y="327"/>
                    </a:cubicBezTo>
                    <a:cubicBezTo>
                      <a:pt x="3743" y="265"/>
                      <a:pt x="4058" y="236"/>
                      <a:pt x="4367" y="236"/>
                    </a:cubicBezTo>
                    <a:cubicBezTo>
                      <a:pt x="5350" y="236"/>
                      <a:pt x="6276" y="528"/>
                      <a:pt x="6755" y="985"/>
                    </a:cubicBezTo>
                    <a:cubicBezTo>
                      <a:pt x="7356" y="1557"/>
                      <a:pt x="7270" y="2416"/>
                      <a:pt x="7127" y="3360"/>
                    </a:cubicBezTo>
                    <a:cubicBezTo>
                      <a:pt x="6984" y="4390"/>
                      <a:pt x="6841" y="5535"/>
                      <a:pt x="7585" y="6680"/>
                    </a:cubicBezTo>
                    <a:cubicBezTo>
                      <a:pt x="8329" y="7825"/>
                      <a:pt x="9502" y="8140"/>
                      <a:pt x="10561" y="8454"/>
                    </a:cubicBezTo>
                    <a:cubicBezTo>
                      <a:pt x="11534" y="8712"/>
                      <a:pt x="12536" y="8998"/>
                      <a:pt x="13137" y="9914"/>
                    </a:cubicBezTo>
                    <a:cubicBezTo>
                      <a:pt x="13938" y="11145"/>
                      <a:pt x="13709" y="13148"/>
                      <a:pt x="12421" y="15781"/>
                    </a:cubicBezTo>
                    <a:lnTo>
                      <a:pt x="12650" y="15924"/>
                    </a:lnTo>
                    <a:cubicBezTo>
                      <a:pt x="13996" y="13148"/>
                      <a:pt x="14224" y="11145"/>
                      <a:pt x="13366" y="9800"/>
                    </a:cubicBezTo>
                    <a:cubicBezTo>
                      <a:pt x="12708" y="8798"/>
                      <a:pt x="11706" y="8512"/>
                      <a:pt x="10647" y="8225"/>
                    </a:cubicBezTo>
                    <a:cubicBezTo>
                      <a:pt x="9560" y="7939"/>
                      <a:pt x="8472" y="7596"/>
                      <a:pt x="7785" y="6566"/>
                    </a:cubicBezTo>
                    <a:cubicBezTo>
                      <a:pt x="7098" y="5507"/>
                      <a:pt x="7241" y="4390"/>
                      <a:pt x="7356" y="3417"/>
                    </a:cubicBezTo>
                    <a:cubicBezTo>
                      <a:pt x="7499" y="2444"/>
                      <a:pt x="7613" y="1529"/>
                      <a:pt x="6927" y="813"/>
                    </a:cubicBezTo>
                    <a:cubicBezTo>
                      <a:pt x="6393" y="279"/>
                      <a:pt x="5460" y="0"/>
                      <a:pt x="4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0"/>
              <p:cNvSpPr/>
              <p:nvPr/>
            </p:nvSpPr>
            <p:spPr>
              <a:xfrm>
                <a:off x="1649300" y="3245480"/>
                <a:ext cx="153861" cy="150852"/>
              </a:xfrm>
              <a:custGeom>
                <a:avLst/>
                <a:gdLst/>
                <a:ahLst/>
                <a:cxnLst/>
                <a:rect l="l" t="t" r="r" b="b"/>
                <a:pathLst>
                  <a:path w="2147" h="2105" extrusionOk="0">
                    <a:moveTo>
                      <a:pt x="1073" y="1"/>
                    </a:moveTo>
                    <a:cubicBezTo>
                      <a:pt x="1011" y="1"/>
                      <a:pt x="949" y="5"/>
                      <a:pt x="887" y="15"/>
                    </a:cubicBezTo>
                    <a:lnTo>
                      <a:pt x="859" y="15"/>
                    </a:lnTo>
                    <a:cubicBezTo>
                      <a:pt x="372" y="101"/>
                      <a:pt x="0" y="530"/>
                      <a:pt x="0" y="1045"/>
                    </a:cubicBezTo>
                    <a:cubicBezTo>
                      <a:pt x="0" y="1217"/>
                      <a:pt x="57" y="1389"/>
                      <a:pt x="143" y="1560"/>
                    </a:cubicBezTo>
                    <a:cubicBezTo>
                      <a:pt x="200" y="1646"/>
                      <a:pt x="258" y="1732"/>
                      <a:pt x="344" y="1818"/>
                    </a:cubicBezTo>
                    <a:cubicBezTo>
                      <a:pt x="487" y="1961"/>
                      <a:pt x="687" y="2047"/>
                      <a:pt x="916" y="2104"/>
                    </a:cubicBezTo>
                    <a:lnTo>
                      <a:pt x="1288" y="2104"/>
                    </a:lnTo>
                    <a:cubicBezTo>
                      <a:pt x="1746" y="1990"/>
                      <a:pt x="2089" y="1618"/>
                      <a:pt x="2118" y="1160"/>
                    </a:cubicBezTo>
                    <a:cubicBezTo>
                      <a:pt x="2147" y="1045"/>
                      <a:pt x="2147" y="931"/>
                      <a:pt x="2118" y="845"/>
                    </a:cubicBezTo>
                    <a:cubicBezTo>
                      <a:pt x="2089" y="673"/>
                      <a:pt x="2004" y="501"/>
                      <a:pt x="1860" y="358"/>
                    </a:cubicBezTo>
                    <a:cubicBezTo>
                      <a:pt x="1670" y="120"/>
                      <a:pt x="1379" y="1"/>
                      <a:pt x="1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0"/>
              <p:cNvSpPr/>
              <p:nvPr/>
            </p:nvSpPr>
            <p:spPr>
              <a:xfrm>
                <a:off x="1686207" y="3279305"/>
                <a:ext cx="82126" cy="82126"/>
              </a:xfrm>
              <a:custGeom>
                <a:avLst/>
                <a:gdLst/>
                <a:ahLst/>
                <a:cxnLst/>
                <a:rect l="l" t="t" r="r" b="b"/>
                <a:pathLst>
                  <a:path w="1146" h="1146" extrusionOk="0">
                    <a:moveTo>
                      <a:pt x="573" y="1"/>
                    </a:moveTo>
                    <a:cubicBezTo>
                      <a:pt x="258" y="1"/>
                      <a:pt x="0" y="258"/>
                      <a:pt x="0" y="573"/>
                    </a:cubicBezTo>
                    <a:cubicBezTo>
                      <a:pt x="0" y="888"/>
                      <a:pt x="258" y="1146"/>
                      <a:pt x="573" y="1146"/>
                    </a:cubicBezTo>
                    <a:cubicBezTo>
                      <a:pt x="888" y="1146"/>
                      <a:pt x="1145" y="888"/>
                      <a:pt x="1145" y="573"/>
                    </a:cubicBezTo>
                    <a:cubicBezTo>
                      <a:pt x="1145" y="258"/>
                      <a:pt x="888" y="1"/>
                      <a:pt x="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0"/>
              <p:cNvSpPr/>
              <p:nvPr/>
            </p:nvSpPr>
            <p:spPr>
              <a:xfrm>
                <a:off x="2375323" y="3949787"/>
                <a:ext cx="262288" cy="217714"/>
              </a:xfrm>
              <a:custGeom>
                <a:avLst/>
                <a:gdLst/>
                <a:ahLst/>
                <a:cxnLst/>
                <a:rect l="l" t="t" r="r" b="b"/>
                <a:pathLst>
                  <a:path w="3660" h="3038" extrusionOk="0">
                    <a:moveTo>
                      <a:pt x="1987" y="0"/>
                    </a:moveTo>
                    <a:cubicBezTo>
                      <a:pt x="1889" y="0"/>
                      <a:pt x="1789" y="11"/>
                      <a:pt x="1689" y="32"/>
                    </a:cubicBezTo>
                    <a:cubicBezTo>
                      <a:pt x="344" y="290"/>
                      <a:pt x="0" y="2035"/>
                      <a:pt x="1117" y="2779"/>
                    </a:cubicBezTo>
                    <a:cubicBezTo>
                      <a:pt x="1384" y="2958"/>
                      <a:pt x="1673" y="3037"/>
                      <a:pt x="1954" y="3037"/>
                    </a:cubicBezTo>
                    <a:cubicBezTo>
                      <a:pt x="2846" y="3037"/>
                      <a:pt x="3659" y="2235"/>
                      <a:pt x="3463" y="1234"/>
                    </a:cubicBezTo>
                    <a:cubicBezTo>
                      <a:pt x="3313" y="507"/>
                      <a:pt x="2680" y="0"/>
                      <a:pt x="1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0"/>
              <p:cNvSpPr/>
              <p:nvPr/>
            </p:nvSpPr>
            <p:spPr>
              <a:xfrm>
                <a:off x="2406066" y="3973292"/>
                <a:ext cx="205817" cy="172351"/>
              </a:xfrm>
              <a:custGeom>
                <a:avLst/>
                <a:gdLst/>
                <a:ahLst/>
                <a:cxnLst/>
                <a:rect l="l" t="t" r="r" b="b"/>
                <a:pathLst>
                  <a:path w="2872" h="2405" extrusionOk="0">
                    <a:moveTo>
                      <a:pt x="1522" y="0"/>
                    </a:moveTo>
                    <a:cubicBezTo>
                      <a:pt x="1454" y="0"/>
                      <a:pt x="1386" y="6"/>
                      <a:pt x="1317" y="19"/>
                    </a:cubicBezTo>
                    <a:cubicBezTo>
                      <a:pt x="258" y="248"/>
                      <a:pt x="1" y="1593"/>
                      <a:pt x="888" y="2194"/>
                    </a:cubicBezTo>
                    <a:cubicBezTo>
                      <a:pt x="1102" y="2339"/>
                      <a:pt x="1332" y="2404"/>
                      <a:pt x="1554" y="2404"/>
                    </a:cubicBezTo>
                    <a:cubicBezTo>
                      <a:pt x="2250" y="2404"/>
                      <a:pt x="2871" y="1766"/>
                      <a:pt x="2719" y="963"/>
                    </a:cubicBezTo>
                    <a:cubicBezTo>
                      <a:pt x="2592" y="402"/>
                      <a:pt x="2078"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0"/>
              <p:cNvSpPr/>
              <p:nvPr/>
            </p:nvSpPr>
            <p:spPr>
              <a:xfrm>
                <a:off x="2469632" y="4023026"/>
                <a:ext cx="86784" cy="72882"/>
              </a:xfrm>
              <a:custGeom>
                <a:avLst/>
                <a:gdLst/>
                <a:ahLst/>
                <a:cxnLst/>
                <a:rect l="l" t="t" r="r" b="b"/>
                <a:pathLst>
                  <a:path w="1211" h="1017" extrusionOk="0">
                    <a:moveTo>
                      <a:pt x="673" y="1"/>
                    </a:moveTo>
                    <a:cubicBezTo>
                      <a:pt x="640" y="1"/>
                      <a:pt x="607" y="4"/>
                      <a:pt x="573" y="12"/>
                    </a:cubicBezTo>
                    <a:cubicBezTo>
                      <a:pt x="115" y="97"/>
                      <a:pt x="1" y="670"/>
                      <a:pt x="373" y="927"/>
                    </a:cubicBezTo>
                    <a:cubicBezTo>
                      <a:pt x="462" y="989"/>
                      <a:pt x="557" y="1016"/>
                      <a:pt x="650" y="1016"/>
                    </a:cubicBezTo>
                    <a:cubicBezTo>
                      <a:pt x="945" y="1016"/>
                      <a:pt x="1211" y="739"/>
                      <a:pt x="1146" y="412"/>
                    </a:cubicBezTo>
                    <a:cubicBezTo>
                      <a:pt x="1096" y="163"/>
                      <a:pt x="894" y="1"/>
                      <a:pt x="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0"/>
              <p:cNvSpPr/>
              <p:nvPr/>
            </p:nvSpPr>
            <p:spPr>
              <a:xfrm>
                <a:off x="1813338" y="4198171"/>
                <a:ext cx="168266" cy="65142"/>
              </a:xfrm>
              <a:custGeom>
                <a:avLst/>
                <a:gdLst/>
                <a:ahLst/>
                <a:cxnLst/>
                <a:rect l="l" t="t" r="r" b="b"/>
                <a:pathLst>
                  <a:path w="2348" h="909" extrusionOk="0">
                    <a:moveTo>
                      <a:pt x="58" y="0"/>
                    </a:moveTo>
                    <a:lnTo>
                      <a:pt x="58" y="172"/>
                    </a:lnTo>
                    <a:lnTo>
                      <a:pt x="29" y="401"/>
                    </a:lnTo>
                    <a:lnTo>
                      <a:pt x="1" y="773"/>
                    </a:lnTo>
                    <a:lnTo>
                      <a:pt x="1460" y="887"/>
                    </a:lnTo>
                    <a:cubicBezTo>
                      <a:pt x="1503" y="902"/>
                      <a:pt x="1539" y="909"/>
                      <a:pt x="1575" y="909"/>
                    </a:cubicBezTo>
                    <a:cubicBezTo>
                      <a:pt x="1611" y="909"/>
                      <a:pt x="1646" y="902"/>
                      <a:pt x="1689" y="887"/>
                    </a:cubicBezTo>
                    <a:cubicBezTo>
                      <a:pt x="2033" y="830"/>
                      <a:pt x="2290" y="544"/>
                      <a:pt x="2347" y="172"/>
                    </a:cubicBezTo>
                    <a:lnTo>
                      <a:pt x="659" y="29"/>
                    </a:lnTo>
                    <a:lnTo>
                      <a:pt x="401" y="29"/>
                    </a:lnTo>
                    <a:lnTo>
                      <a:pt x="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0"/>
              <p:cNvSpPr/>
              <p:nvPr/>
            </p:nvSpPr>
            <p:spPr>
              <a:xfrm>
                <a:off x="2098415" y="4052552"/>
                <a:ext cx="153933" cy="132864"/>
              </a:xfrm>
              <a:custGeom>
                <a:avLst/>
                <a:gdLst/>
                <a:ahLst/>
                <a:cxnLst/>
                <a:rect l="l" t="t" r="r" b="b"/>
                <a:pathLst>
                  <a:path w="2148" h="1854" extrusionOk="0">
                    <a:moveTo>
                      <a:pt x="1575" y="0"/>
                    </a:moveTo>
                    <a:lnTo>
                      <a:pt x="1" y="1632"/>
                    </a:lnTo>
                    <a:cubicBezTo>
                      <a:pt x="151" y="1782"/>
                      <a:pt x="340" y="1854"/>
                      <a:pt x="532" y="1854"/>
                    </a:cubicBezTo>
                    <a:cubicBezTo>
                      <a:pt x="741" y="1854"/>
                      <a:pt x="952" y="1767"/>
                      <a:pt x="1117" y="1603"/>
                    </a:cubicBezTo>
                    <a:lnTo>
                      <a:pt x="2147" y="544"/>
                    </a:lnTo>
                    <a:lnTo>
                      <a:pt x="15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0"/>
              <p:cNvSpPr/>
              <p:nvPr/>
            </p:nvSpPr>
            <p:spPr>
              <a:xfrm>
                <a:off x="2432725" y="2243628"/>
                <a:ext cx="816390" cy="1015256"/>
              </a:xfrm>
              <a:custGeom>
                <a:avLst/>
                <a:gdLst/>
                <a:ahLst/>
                <a:cxnLst/>
                <a:rect l="l" t="t" r="r" b="b"/>
                <a:pathLst>
                  <a:path w="11392" h="14167" extrusionOk="0">
                    <a:moveTo>
                      <a:pt x="3177" y="0"/>
                    </a:moveTo>
                    <a:lnTo>
                      <a:pt x="1" y="12020"/>
                    </a:lnTo>
                    <a:lnTo>
                      <a:pt x="8157" y="14167"/>
                    </a:lnTo>
                    <a:lnTo>
                      <a:pt x="8272" y="14024"/>
                    </a:lnTo>
                    <a:lnTo>
                      <a:pt x="11391" y="2175"/>
                    </a:lnTo>
                    <a:lnTo>
                      <a:pt x="3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0"/>
              <p:cNvSpPr/>
              <p:nvPr/>
            </p:nvSpPr>
            <p:spPr>
              <a:xfrm>
                <a:off x="2451214" y="2237465"/>
                <a:ext cx="797901" cy="1011171"/>
              </a:xfrm>
              <a:custGeom>
                <a:avLst/>
                <a:gdLst/>
                <a:ahLst/>
                <a:cxnLst/>
                <a:rect l="l" t="t" r="r" b="b"/>
                <a:pathLst>
                  <a:path w="11134" h="14110" extrusionOk="0">
                    <a:moveTo>
                      <a:pt x="3177" y="0"/>
                    </a:moveTo>
                    <a:lnTo>
                      <a:pt x="0" y="12020"/>
                    </a:lnTo>
                    <a:lnTo>
                      <a:pt x="8014" y="14110"/>
                    </a:lnTo>
                    <a:lnTo>
                      <a:pt x="11133" y="2261"/>
                    </a:lnTo>
                    <a:lnTo>
                      <a:pt x="9530" y="1832"/>
                    </a:lnTo>
                    <a:lnTo>
                      <a:pt x="9473" y="1632"/>
                    </a:lnTo>
                    <a:lnTo>
                      <a:pt x="3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0"/>
              <p:cNvSpPr/>
              <p:nvPr/>
            </p:nvSpPr>
            <p:spPr>
              <a:xfrm>
                <a:off x="2488121" y="2321526"/>
                <a:ext cx="685103" cy="873792"/>
              </a:xfrm>
              <a:custGeom>
                <a:avLst/>
                <a:gdLst/>
                <a:ahLst/>
                <a:cxnLst/>
                <a:rect l="l" t="t" r="r" b="b"/>
                <a:pathLst>
                  <a:path w="9560" h="12193" extrusionOk="0">
                    <a:moveTo>
                      <a:pt x="2748" y="1"/>
                    </a:moveTo>
                    <a:lnTo>
                      <a:pt x="0" y="10418"/>
                    </a:lnTo>
                    <a:lnTo>
                      <a:pt x="6812" y="12192"/>
                    </a:lnTo>
                    <a:lnTo>
                      <a:pt x="9559" y="1804"/>
                    </a:lnTo>
                    <a:lnTo>
                      <a:pt x="2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0"/>
              <p:cNvSpPr/>
              <p:nvPr/>
            </p:nvSpPr>
            <p:spPr>
              <a:xfrm>
                <a:off x="2498369" y="2315363"/>
                <a:ext cx="685103" cy="873792"/>
              </a:xfrm>
              <a:custGeom>
                <a:avLst/>
                <a:gdLst/>
                <a:ahLst/>
                <a:cxnLst/>
                <a:rect l="l" t="t" r="r" b="b"/>
                <a:pathLst>
                  <a:path w="9560" h="12193" extrusionOk="0">
                    <a:moveTo>
                      <a:pt x="2748" y="1"/>
                    </a:moveTo>
                    <a:lnTo>
                      <a:pt x="1" y="10418"/>
                    </a:lnTo>
                    <a:lnTo>
                      <a:pt x="6812" y="12193"/>
                    </a:lnTo>
                    <a:lnTo>
                      <a:pt x="9559" y="1804"/>
                    </a:lnTo>
                    <a:lnTo>
                      <a:pt x="27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0"/>
              <p:cNvSpPr/>
              <p:nvPr/>
            </p:nvSpPr>
            <p:spPr>
              <a:xfrm>
                <a:off x="2806020" y="2329767"/>
                <a:ext cx="330297" cy="104629"/>
              </a:xfrm>
              <a:custGeom>
                <a:avLst/>
                <a:gdLst/>
                <a:ahLst/>
                <a:cxnLst/>
                <a:rect l="l" t="t" r="r" b="b"/>
                <a:pathLst>
                  <a:path w="4609" h="1460" extrusionOk="0">
                    <a:moveTo>
                      <a:pt x="58" y="0"/>
                    </a:moveTo>
                    <a:lnTo>
                      <a:pt x="0" y="286"/>
                    </a:lnTo>
                    <a:lnTo>
                      <a:pt x="4522" y="1460"/>
                    </a:lnTo>
                    <a:lnTo>
                      <a:pt x="4608" y="1145"/>
                    </a:lnTo>
                    <a:lnTo>
                      <a:pt x="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0"/>
              <p:cNvSpPr/>
              <p:nvPr/>
            </p:nvSpPr>
            <p:spPr>
              <a:xfrm>
                <a:off x="2793694" y="2372837"/>
                <a:ext cx="264653" cy="88218"/>
              </a:xfrm>
              <a:custGeom>
                <a:avLst/>
                <a:gdLst/>
                <a:ahLst/>
                <a:cxnLst/>
                <a:rect l="l" t="t" r="r" b="b"/>
                <a:pathLst>
                  <a:path w="3693" h="1231" extrusionOk="0">
                    <a:moveTo>
                      <a:pt x="87" y="0"/>
                    </a:moveTo>
                    <a:lnTo>
                      <a:pt x="1" y="315"/>
                    </a:lnTo>
                    <a:lnTo>
                      <a:pt x="3607" y="1231"/>
                    </a:lnTo>
                    <a:lnTo>
                      <a:pt x="3693" y="945"/>
                    </a:lnTo>
                    <a:lnTo>
                      <a:pt x="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0"/>
              <p:cNvSpPr/>
              <p:nvPr/>
            </p:nvSpPr>
            <p:spPr>
              <a:xfrm>
                <a:off x="2734213" y="2481478"/>
                <a:ext cx="221583" cy="80120"/>
              </a:xfrm>
              <a:custGeom>
                <a:avLst/>
                <a:gdLst/>
                <a:ahLst/>
                <a:cxnLst/>
                <a:rect l="l" t="t" r="r" b="b"/>
                <a:pathLst>
                  <a:path w="3092" h="1118" extrusionOk="0">
                    <a:moveTo>
                      <a:pt x="87" y="1"/>
                    </a:moveTo>
                    <a:lnTo>
                      <a:pt x="1" y="316"/>
                    </a:lnTo>
                    <a:lnTo>
                      <a:pt x="3006" y="1117"/>
                    </a:lnTo>
                    <a:lnTo>
                      <a:pt x="3092" y="802"/>
                    </a:lnTo>
                    <a:lnTo>
                      <a:pt x="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0"/>
              <p:cNvSpPr/>
              <p:nvPr/>
            </p:nvSpPr>
            <p:spPr>
              <a:xfrm>
                <a:off x="2771120" y="2460982"/>
                <a:ext cx="330297" cy="104700"/>
              </a:xfrm>
              <a:custGeom>
                <a:avLst/>
                <a:gdLst/>
                <a:ahLst/>
                <a:cxnLst/>
                <a:rect l="l" t="t" r="r" b="b"/>
                <a:pathLst>
                  <a:path w="4609" h="1461" extrusionOk="0">
                    <a:moveTo>
                      <a:pt x="87" y="1"/>
                    </a:moveTo>
                    <a:lnTo>
                      <a:pt x="1" y="287"/>
                    </a:lnTo>
                    <a:lnTo>
                      <a:pt x="4523" y="1460"/>
                    </a:lnTo>
                    <a:lnTo>
                      <a:pt x="4609" y="1146"/>
                    </a:lnTo>
                    <a:lnTo>
                      <a:pt x="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0"/>
              <p:cNvSpPr/>
              <p:nvPr/>
            </p:nvSpPr>
            <p:spPr>
              <a:xfrm>
                <a:off x="2711639" y="2567617"/>
                <a:ext cx="262647" cy="90368"/>
              </a:xfrm>
              <a:custGeom>
                <a:avLst/>
                <a:gdLst/>
                <a:ahLst/>
                <a:cxnLst/>
                <a:rect l="l" t="t" r="r" b="b"/>
                <a:pathLst>
                  <a:path w="3665" h="1261" extrusionOk="0">
                    <a:moveTo>
                      <a:pt x="58" y="1"/>
                    </a:moveTo>
                    <a:lnTo>
                      <a:pt x="1" y="316"/>
                    </a:lnTo>
                    <a:lnTo>
                      <a:pt x="3578" y="1260"/>
                    </a:lnTo>
                    <a:lnTo>
                      <a:pt x="3664" y="945"/>
                    </a:lnTo>
                    <a:lnTo>
                      <a:pt x="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0"/>
              <p:cNvSpPr/>
              <p:nvPr/>
            </p:nvSpPr>
            <p:spPr>
              <a:xfrm>
                <a:off x="2699385" y="2612765"/>
                <a:ext cx="221583" cy="78041"/>
              </a:xfrm>
              <a:custGeom>
                <a:avLst/>
                <a:gdLst/>
                <a:ahLst/>
                <a:cxnLst/>
                <a:rect l="l" t="t" r="r" b="b"/>
                <a:pathLst>
                  <a:path w="3092" h="1089" extrusionOk="0">
                    <a:moveTo>
                      <a:pt x="86" y="1"/>
                    </a:moveTo>
                    <a:lnTo>
                      <a:pt x="0" y="315"/>
                    </a:lnTo>
                    <a:lnTo>
                      <a:pt x="3005" y="1088"/>
                    </a:lnTo>
                    <a:lnTo>
                      <a:pt x="3091" y="802"/>
                    </a:lnTo>
                    <a:lnTo>
                      <a:pt x="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0"/>
              <p:cNvSpPr/>
              <p:nvPr/>
            </p:nvSpPr>
            <p:spPr>
              <a:xfrm>
                <a:off x="2689137" y="2655835"/>
                <a:ext cx="328219" cy="106707"/>
              </a:xfrm>
              <a:custGeom>
                <a:avLst/>
                <a:gdLst/>
                <a:ahLst/>
                <a:cxnLst/>
                <a:rect l="l" t="t" r="r" b="b"/>
                <a:pathLst>
                  <a:path w="4580" h="1489" extrusionOk="0">
                    <a:moveTo>
                      <a:pt x="57" y="1"/>
                    </a:moveTo>
                    <a:lnTo>
                      <a:pt x="0" y="287"/>
                    </a:lnTo>
                    <a:lnTo>
                      <a:pt x="4493" y="1489"/>
                    </a:lnTo>
                    <a:lnTo>
                      <a:pt x="4579" y="1174"/>
                    </a:lnTo>
                    <a:lnTo>
                      <a:pt x="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0"/>
              <p:cNvSpPr/>
              <p:nvPr/>
            </p:nvSpPr>
            <p:spPr>
              <a:xfrm>
                <a:off x="2676811" y="2698904"/>
                <a:ext cx="262575" cy="90296"/>
              </a:xfrm>
              <a:custGeom>
                <a:avLst/>
                <a:gdLst/>
                <a:ahLst/>
                <a:cxnLst/>
                <a:rect l="l" t="t" r="r" b="b"/>
                <a:pathLst>
                  <a:path w="3664" h="1260" extrusionOk="0">
                    <a:moveTo>
                      <a:pt x="86" y="1"/>
                    </a:moveTo>
                    <a:lnTo>
                      <a:pt x="0" y="315"/>
                    </a:lnTo>
                    <a:lnTo>
                      <a:pt x="3578" y="1260"/>
                    </a:lnTo>
                    <a:lnTo>
                      <a:pt x="3664" y="945"/>
                    </a:lnTo>
                    <a:lnTo>
                      <a:pt x="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0"/>
              <p:cNvSpPr/>
              <p:nvPr/>
            </p:nvSpPr>
            <p:spPr>
              <a:xfrm>
                <a:off x="2713718" y="2680487"/>
                <a:ext cx="223662" cy="75892"/>
              </a:xfrm>
              <a:custGeom>
                <a:avLst/>
                <a:gdLst/>
                <a:ahLst/>
                <a:cxnLst/>
                <a:rect l="l" t="t" r="r" b="b"/>
                <a:pathLst>
                  <a:path w="3121" h="1059" extrusionOk="0">
                    <a:moveTo>
                      <a:pt x="86" y="0"/>
                    </a:moveTo>
                    <a:lnTo>
                      <a:pt x="1" y="286"/>
                    </a:lnTo>
                    <a:lnTo>
                      <a:pt x="3034" y="1059"/>
                    </a:lnTo>
                    <a:lnTo>
                      <a:pt x="3120" y="773"/>
                    </a:lnTo>
                    <a:lnTo>
                      <a:pt x="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0"/>
              <p:cNvSpPr/>
              <p:nvPr/>
            </p:nvSpPr>
            <p:spPr>
              <a:xfrm>
                <a:off x="2703470" y="2721478"/>
                <a:ext cx="330297" cy="106707"/>
              </a:xfrm>
              <a:custGeom>
                <a:avLst/>
                <a:gdLst/>
                <a:ahLst/>
                <a:cxnLst/>
                <a:rect l="l" t="t" r="r" b="b"/>
                <a:pathLst>
                  <a:path w="4609" h="1489" extrusionOk="0">
                    <a:moveTo>
                      <a:pt x="86" y="0"/>
                    </a:moveTo>
                    <a:lnTo>
                      <a:pt x="0" y="315"/>
                    </a:lnTo>
                    <a:lnTo>
                      <a:pt x="4522" y="1489"/>
                    </a:lnTo>
                    <a:lnTo>
                      <a:pt x="4608" y="1174"/>
                    </a:lnTo>
                    <a:lnTo>
                      <a:pt x="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0"/>
              <p:cNvSpPr/>
              <p:nvPr/>
            </p:nvSpPr>
            <p:spPr>
              <a:xfrm>
                <a:off x="2641911" y="2830191"/>
                <a:ext cx="262647" cy="90296"/>
              </a:xfrm>
              <a:custGeom>
                <a:avLst/>
                <a:gdLst/>
                <a:ahLst/>
                <a:cxnLst/>
                <a:rect l="l" t="t" r="r" b="b"/>
                <a:pathLst>
                  <a:path w="3665" h="1260" extrusionOk="0">
                    <a:moveTo>
                      <a:pt x="87" y="0"/>
                    </a:moveTo>
                    <a:lnTo>
                      <a:pt x="1" y="315"/>
                    </a:lnTo>
                    <a:lnTo>
                      <a:pt x="3578" y="1259"/>
                    </a:lnTo>
                    <a:lnTo>
                      <a:pt x="3664" y="945"/>
                    </a:lnTo>
                    <a:lnTo>
                      <a:pt x="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0"/>
              <p:cNvSpPr/>
              <p:nvPr/>
            </p:nvSpPr>
            <p:spPr>
              <a:xfrm>
                <a:off x="2629656" y="2873261"/>
                <a:ext cx="221583" cy="80048"/>
              </a:xfrm>
              <a:custGeom>
                <a:avLst/>
                <a:gdLst/>
                <a:ahLst/>
                <a:cxnLst/>
                <a:rect l="l" t="t" r="r" b="b"/>
                <a:pathLst>
                  <a:path w="3092" h="1117" extrusionOk="0">
                    <a:moveTo>
                      <a:pt x="86" y="0"/>
                    </a:moveTo>
                    <a:lnTo>
                      <a:pt x="0" y="315"/>
                    </a:lnTo>
                    <a:lnTo>
                      <a:pt x="3005" y="1116"/>
                    </a:lnTo>
                    <a:lnTo>
                      <a:pt x="3091" y="802"/>
                    </a:lnTo>
                    <a:lnTo>
                      <a:pt x="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0"/>
              <p:cNvSpPr/>
              <p:nvPr/>
            </p:nvSpPr>
            <p:spPr>
              <a:xfrm>
                <a:off x="2619408" y="2916331"/>
                <a:ext cx="328219" cy="106707"/>
              </a:xfrm>
              <a:custGeom>
                <a:avLst/>
                <a:gdLst/>
                <a:ahLst/>
                <a:cxnLst/>
                <a:rect l="l" t="t" r="r" b="b"/>
                <a:pathLst>
                  <a:path w="4580" h="1489" extrusionOk="0">
                    <a:moveTo>
                      <a:pt x="86" y="0"/>
                    </a:moveTo>
                    <a:lnTo>
                      <a:pt x="0" y="315"/>
                    </a:lnTo>
                    <a:lnTo>
                      <a:pt x="4522" y="1488"/>
                    </a:lnTo>
                    <a:lnTo>
                      <a:pt x="4579" y="1202"/>
                    </a:lnTo>
                    <a:lnTo>
                      <a:pt x="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0"/>
              <p:cNvSpPr/>
              <p:nvPr/>
            </p:nvSpPr>
            <p:spPr>
              <a:xfrm>
                <a:off x="2607082" y="2959400"/>
                <a:ext cx="264653" cy="90296"/>
              </a:xfrm>
              <a:custGeom>
                <a:avLst/>
                <a:gdLst/>
                <a:ahLst/>
                <a:cxnLst/>
                <a:rect l="l" t="t" r="r" b="b"/>
                <a:pathLst>
                  <a:path w="3693" h="1260" extrusionOk="0">
                    <a:moveTo>
                      <a:pt x="86" y="0"/>
                    </a:moveTo>
                    <a:lnTo>
                      <a:pt x="0" y="315"/>
                    </a:lnTo>
                    <a:lnTo>
                      <a:pt x="3606" y="1259"/>
                    </a:lnTo>
                    <a:lnTo>
                      <a:pt x="3692" y="945"/>
                    </a:lnTo>
                    <a:lnTo>
                      <a:pt x="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0"/>
              <p:cNvSpPr/>
              <p:nvPr/>
            </p:nvSpPr>
            <p:spPr>
              <a:xfrm>
                <a:off x="2646067" y="2940911"/>
                <a:ext cx="223590" cy="78041"/>
              </a:xfrm>
              <a:custGeom>
                <a:avLst/>
                <a:gdLst/>
                <a:ahLst/>
                <a:cxnLst/>
                <a:rect l="l" t="t" r="r" b="b"/>
                <a:pathLst>
                  <a:path w="3120" h="1089" extrusionOk="0">
                    <a:moveTo>
                      <a:pt x="86" y="1"/>
                    </a:moveTo>
                    <a:lnTo>
                      <a:pt x="0" y="315"/>
                    </a:lnTo>
                    <a:lnTo>
                      <a:pt x="3034" y="1088"/>
                    </a:lnTo>
                    <a:lnTo>
                      <a:pt x="3120" y="802"/>
                    </a:lnTo>
                    <a:lnTo>
                      <a:pt x="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0"/>
              <p:cNvSpPr/>
              <p:nvPr/>
            </p:nvSpPr>
            <p:spPr>
              <a:xfrm>
                <a:off x="2771120" y="2218976"/>
                <a:ext cx="356956" cy="172351"/>
              </a:xfrm>
              <a:custGeom>
                <a:avLst/>
                <a:gdLst/>
                <a:ahLst/>
                <a:cxnLst/>
                <a:rect l="l" t="t" r="r" b="b"/>
                <a:pathLst>
                  <a:path w="4981" h="2405" extrusionOk="0">
                    <a:moveTo>
                      <a:pt x="1031" y="1"/>
                    </a:moveTo>
                    <a:lnTo>
                      <a:pt x="688" y="344"/>
                    </a:lnTo>
                    <a:lnTo>
                      <a:pt x="402" y="659"/>
                    </a:lnTo>
                    <a:lnTo>
                      <a:pt x="344" y="688"/>
                    </a:lnTo>
                    <a:lnTo>
                      <a:pt x="230" y="831"/>
                    </a:lnTo>
                    <a:lnTo>
                      <a:pt x="1" y="1088"/>
                    </a:lnTo>
                    <a:lnTo>
                      <a:pt x="4981" y="2405"/>
                    </a:lnTo>
                    <a:lnTo>
                      <a:pt x="4952" y="2347"/>
                    </a:lnTo>
                    <a:lnTo>
                      <a:pt x="4895" y="2033"/>
                    </a:lnTo>
                    <a:lnTo>
                      <a:pt x="4838" y="1861"/>
                    </a:lnTo>
                    <a:lnTo>
                      <a:pt x="4838" y="1804"/>
                    </a:lnTo>
                    <a:lnTo>
                      <a:pt x="4809" y="1603"/>
                    </a:lnTo>
                    <a:lnTo>
                      <a:pt x="4752" y="1403"/>
                    </a:lnTo>
                    <a:lnTo>
                      <a:pt x="4637" y="916"/>
                    </a:lnTo>
                    <a:lnTo>
                      <a:pt x="4523" y="888"/>
                    </a:lnTo>
                    <a:lnTo>
                      <a:pt x="4294" y="802"/>
                    </a:lnTo>
                    <a:lnTo>
                      <a:pt x="4179" y="745"/>
                    </a:lnTo>
                    <a:lnTo>
                      <a:pt x="3893" y="630"/>
                    </a:lnTo>
                    <a:lnTo>
                      <a:pt x="3636" y="544"/>
                    </a:lnTo>
                    <a:lnTo>
                      <a:pt x="3607" y="516"/>
                    </a:lnTo>
                    <a:lnTo>
                      <a:pt x="3235" y="401"/>
                    </a:lnTo>
                    <a:lnTo>
                      <a:pt x="3149" y="373"/>
                    </a:lnTo>
                    <a:cubicBezTo>
                      <a:pt x="3086" y="415"/>
                      <a:pt x="3008" y="441"/>
                      <a:pt x="2926" y="441"/>
                    </a:cubicBezTo>
                    <a:cubicBezTo>
                      <a:pt x="2896" y="441"/>
                      <a:pt x="2865" y="438"/>
                      <a:pt x="2834" y="430"/>
                    </a:cubicBezTo>
                    <a:cubicBezTo>
                      <a:pt x="2720" y="373"/>
                      <a:pt x="2605" y="315"/>
                      <a:pt x="2548" y="201"/>
                    </a:cubicBezTo>
                    <a:lnTo>
                      <a:pt x="2147" y="144"/>
                    </a:lnTo>
                    <a:lnTo>
                      <a:pt x="2061" y="144"/>
                    </a:lnTo>
                    <a:lnTo>
                      <a:pt x="1832" y="115"/>
                    </a:lnTo>
                    <a:lnTo>
                      <a:pt x="1317" y="29"/>
                    </a:lnTo>
                    <a:lnTo>
                      <a:pt x="10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0"/>
              <p:cNvSpPr/>
              <p:nvPr/>
            </p:nvSpPr>
            <p:spPr>
              <a:xfrm>
                <a:off x="2756787" y="2262045"/>
                <a:ext cx="387341" cy="135731"/>
              </a:xfrm>
              <a:custGeom>
                <a:avLst/>
                <a:gdLst/>
                <a:ahLst/>
                <a:cxnLst/>
                <a:rect l="l" t="t" r="r" b="b"/>
                <a:pathLst>
                  <a:path w="5405" h="1894" extrusionOk="0">
                    <a:moveTo>
                      <a:pt x="458" y="1"/>
                    </a:moveTo>
                    <a:lnTo>
                      <a:pt x="401" y="29"/>
                    </a:lnTo>
                    <a:lnTo>
                      <a:pt x="258" y="172"/>
                    </a:lnTo>
                    <a:lnTo>
                      <a:pt x="115" y="287"/>
                    </a:lnTo>
                    <a:cubicBezTo>
                      <a:pt x="1" y="373"/>
                      <a:pt x="29" y="544"/>
                      <a:pt x="172" y="573"/>
                    </a:cubicBezTo>
                    <a:lnTo>
                      <a:pt x="5152" y="1890"/>
                    </a:lnTo>
                    <a:cubicBezTo>
                      <a:pt x="5162" y="1892"/>
                      <a:pt x="5172" y="1893"/>
                      <a:pt x="5183" y="1893"/>
                    </a:cubicBezTo>
                    <a:cubicBezTo>
                      <a:pt x="5290" y="1893"/>
                      <a:pt x="5405" y="1765"/>
                      <a:pt x="5352" y="1661"/>
                    </a:cubicBezTo>
                    <a:lnTo>
                      <a:pt x="5266" y="1489"/>
                    </a:lnTo>
                    <a:lnTo>
                      <a:pt x="5209" y="1289"/>
                    </a:lnTo>
                    <a:lnTo>
                      <a:pt x="5181" y="1231"/>
                    </a:lnTo>
                    <a:lnTo>
                      <a:pt x="4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0"/>
              <p:cNvSpPr/>
              <p:nvPr/>
            </p:nvSpPr>
            <p:spPr>
              <a:xfrm>
                <a:off x="2918818" y="2156844"/>
                <a:ext cx="127203" cy="125339"/>
              </a:xfrm>
              <a:custGeom>
                <a:avLst/>
                <a:gdLst/>
                <a:ahLst/>
                <a:cxnLst/>
                <a:rect l="l" t="t" r="r" b="b"/>
                <a:pathLst>
                  <a:path w="1775" h="1749" extrusionOk="0">
                    <a:moveTo>
                      <a:pt x="974" y="467"/>
                    </a:moveTo>
                    <a:cubicBezTo>
                      <a:pt x="1202" y="524"/>
                      <a:pt x="1317" y="753"/>
                      <a:pt x="1288" y="982"/>
                    </a:cubicBezTo>
                    <a:cubicBezTo>
                      <a:pt x="1260" y="1039"/>
                      <a:pt x="1202" y="1097"/>
                      <a:pt x="1174" y="1154"/>
                    </a:cubicBezTo>
                    <a:cubicBezTo>
                      <a:pt x="1145" y="1182"/>
                      <a:pt x="1117" y="1182"/>
                      <a:pt x="1117" y="1211"/>
                    </a:cubicBezTo>
                    <a:cubicBezTo>
                      <a:pt x="1033" y="1253"/>
                      <a:pt x="949" y="1280"/>
                      <a:pt x="865" y="1280"/>
                    </a:cubicBezTo>
                    <a:cubicBezTo>
                      <a:pt x="835" y="1280"/>
                      <a:pt x="804" y="1276"/>
                      <a:pt x="773" y="1268"/>
                    </a:cubicBezTo>
                    <a:cubicBezTo>
                      <a:pt x="315" y="1154"/>
                      <a:pt x="401" y="467"/>
                      <a:pt x="888" y="467"/>
                    </a:cubicBezTo>
                    <a:close/>
                    <a:moveTo>
                      <a:pt x="846" y="1"/>
                    </a:moveTo>
                    <a:cubicBezTo>
                      <a:pt x="470" y="1"/>
                      <a:pt x="123" y="261"/>
                      <a:pt x="29" y="639"/>
                    </a:cubicBezTo>
                    <a:cubicBezTo>
                      <a:pt x="0" y="696"/>
                      <a:pt x="0" y="753"/>
                      <a:pt x="0" y="782"/>
                    </a:cubicBezTo>
                    <a:cubicBezTo>
                      <a:pt x="0" y="868"/>
                      <a:pt x="0" y="925"/>
                      <a:pt x="0" y="982"/>
                    </a:cubicBezTo>
                    <a:cubicBezTo>
                      <a:pt x="29" y="1211"/>
                      <a:pt x="144" y="1383"/>
                      <a:pt x="287" y="1526"/>
                    </a:cubicBezTo>
                    <a:cubicBezTo>
                      <a:pt x="454" y="1676"/>
                      <a:pt x="670" y="1749"/>
                      <a:pt x="883" y="1749"/>
                    </a:cubicBezTo>
                    <a:cubicBezTo>
                      <a:pt x="1035" y="1749"/>
                      <a:pt x="1186" y="1712"/>
                      <a:pt x="1317" y="1640"/>
                    </a:cubicBezTo>
                    <a:cubicBezTo>
                      <a:pt x="1403" y="1583"/>
                      <a:pt x="1489" y="1526"/>
                      <a:pt x="1546" y="1440"/>
                    </a:cubicBezTo>
                    <a:lnTo>
                      <a:pt x="1575" y="1411"/>
                    </a:lnTo>
                    <a:cubicBezTo>
                      <a:pt x="1660" y="1326"/>
                      <a:pt x="1689" y="1211"/>
                      <a:pt x="1718" y="1097"/>
                    </a:cubicBezTo>
                    <a:cubicBezTo>
                      <a:pt x="1775" y="925"/>
                      <a:pt x="1775" y="753"/>
                      <a:pt x="1718" y="610"/>
                    </a:cubicBezTo>
                    <a:lnTo>
                      <a:pt x="1660" y="496"/>
                    </a:lnTo>
                    <a:cubicBezTo>
                      <a:pt x="1575" y="267"/>
                      <a:pt x="1346" y="95"/>
                      <a:pt x="1088" y="38"/>
                    </a:cubicBezTo>
                    <a:cubicBezTo>
                      <a:pt x="1007" y="13"/>
                      <a:pt x="926" y="1"/>
                      <a:pt x="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0"/>
              <p:cNvSpPr/>
              <p:nvPr/>
            </p:nvSpPr>
            <p:spPr>
              <a:xfrm>
                <a:off x="2660400" y="2237465"/>
                <a:ext cx="18489" cy="10320"/>
              </a:xfrm>
              <a:custGeom>
                <a:avLst/>
                <a:gdLst/>
                <a:ahLst/>
                <a:cxnLst/>
                <a:rect l="l" t="t" r="r" b="b"/>
                <a:pathLst>
                  <a:path w="258" h="144" extrusionOk="0">
                    <a:moveTo>
                      <a:pt x="258" y="0"/>
                    </a:moveTo>
                    <a:lnTo>
                      <a:pt x="0" y="86"/>
                    </a:lnTo>
                    <a:lnTo>
                      <a:pt x="229" y="143"/>
                    </a:lnTo>
                    <a:lnTo>
                      <a:pt x="2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0"/>
              <p:cNvSpPr/>
              <p:nvPr/>
            </p:nvSpPr>
            <p:spPr>
              <a:xfrm>
                <a:off x="2799857" y="2241550"/>
                <a:ext cx="317971" cy="106707"/>
              </a:xfrm>
              <a:custGeom>
                <a:avLst/>
                <a:gdLst/>
                <a:ahLst/>
                <a:cxnLst/>
                <a:rect l="l" t="t" r="r" b="b"/>
                <a:pathLst>
                  <a:path w="4437" h="1489" extrusionOk="0">
                    <a:moveTo>
                      <a:pt x="287" y="0"/>
                    </a:moveTo>
                    <a:lnTo>
                      <a:pt x="1" y="315"/>
                    </a:lnTo>
                    <a:lnTo>
                      <a:pt x="4437" y="1489"/>
                    </a:lnTo>
                    <a:lnTo>
                      <a:pt x="4379" y="1288"/>
                    </a:lnTo>
                    <a:lnTo>
                      <a:pt x="4351" y="1088"/>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0"/>
              <p:cNvSpPr/>
              <p:nvPr/>
            </p:nvSpPr>
            <p:spPr>
              <a:xfrm>
                <a:off x="2882970" y="2915145"/>
                <a:ext cx="853214" cy="730169"/>
              </a:xfrm>
              <a:custGeom>
                <a:avLst/>
                <a:gdLst/>
                <a:ahLst/>
                <a:cxnLst/>
                <a:rect l="l" t="t" r="r" b="b"/>
                <a:pathLst>
                  <a:path w="11906" h="10189" extrusionOk="0">
                    <a:moveTo>
                      <a:pt x="10532" y="0"/>
                    </a:moveTo>
                    <a:lnTo>
                      <a:pt x="10160" y="315"/>
                    </a:lnTo>
                    <a:lnTo>
                      <a:pt x="10675" y="973"/>
                    </a:lnTo>
                    <a:lnTo>
                      <a:pt x="9988" y="1517"/>
                    </a:lnTo>
                    <a:lnTo>
                      <a:pt x="9330" y="687"/>
                    </a:lnTo>
                    <a:lnTo>
                      <a:pt x="4064" y="4980"/>
                    </a:lnTo>
                    <a:cubicBezTo>
                      <a:pt x="3749" y="5238"/>
                      <a:pt x="3692" y="5724"/>
                      <a:pt x="3949" y="6010"/>
                    </a:cubicBezTo>
                    <a:lnTo>
                      <a:pt x="4093" y="6182"/>
                    </a:lnTo>
                    <a:lnTo>
                      <a:pt x="3549" y="6611"/>
                    </a:lnTo>
                    <a:lnTo>
                      <a:pt x="3635" y="6726"/>
                    </a:lnTo>
                    <a:lnTo>
                      <a:pt x="2919" y="7327"/>
                    </a:lnTo>
                    <a:lnTo>
                      <a:pt x="3005" y="7413"/>
                    </a:lnTo>
                    <a:lnTo>
                      <a:pt x="200" y="9702"/>
                    </a:lnTo>
                    <a:lnTo>
                      <a:pt x="0" y="10189"/>
                    </a:lnTo>
                    <a:lnTo>
                      <a:pt x="3177" y="7585"/>
                    </a:lnTo>
                    <a:lnTo>
                      <a:pt x="3234" y="7670"/>
                    </a:lnTo>
                    <a:lnTo>
                      <a:pt x="3949" y="7098"/>
                    </a:lnTo>
                    <a:lnTo>
                      <a:pt x="4035" y="7184"/>
                    </a:lnTo>
                    <a:lnTo>
                      <a:pt x="4575" y="6757"/>
                    </a:lnTo>
                    <a:lnTo>
                      <a:pt x="4575" y="6757"/>
                    </a:lnTo>
                    <a:lnTo>
                      <a:pt x="4694" y="6926"/>
                    </a:lnTo>
                    <a:cubicBezTo>
                      <a:pt x="4835" y="7099"/>
                      <a:pt x="5038" y="7186"/>
                      <a:pt x="5243" y="7186"/>
                    </a:cubicBezTo>
                    <a:cubicBezTo>
                      <a:pt x="5412" y="7186"/>
                      <a:pt x="5582" y="7128"/>
                      <a:pt x="5724" y="7012"/>
                    </a:cubicBezTo>
                    <a:lnTo>
                      <a:pt x="10990" y="2719"/>
                    </a:lnTo>
                    <a:lnTo>
                      <a:pt x="10332" y="1889"/>
                    </a:lnTo>
                    <a:lnTo>
                      <a:pt x="10990" y="1317"/>
                    </a:lnTo>
                    <a:lnTo>
                      <a:pt x="11534" y="1975"/>
                    </a:lnTo>
                    <a:lnTo>
                      <a:pt x="11906" y="1689"/>
                    </a:lnTo>
                    <a:lnTo>
                      <a:pt x="10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0"/>
              <p:cNvSpPr/>
              <p:nvPr/>
            </p:nvSpPr>
            <p:spPr>
              <a:xfrm>
                <a:off x="3185407" y="3063957"/>
                <a:ext cx="371355" cy="328644"/>
              </a:xfrm>
              <a:custGeom>
                <a:avLst/>
                <a:gdLst/>
                <a:ahLst/>
                <a:cxnLst/>
                <a:rect l="l" t="t" r="r" b="b"/>
                <a:pathLst>
                  <a:path w="5182" h="4586" extrusionOk="0">
                    <a:moveTo>
                      <a:pt x="3922" y="1"/>
                    </a:moveTo>
                    <a:lnTo>
                      <a:pt x="487" y="2834"/>
                    </a:lnTo>
                    <a:cubicBezTo>
                      <a:pt x="58" y="3178"/>
                      <a:pt x="1" y="3779"/>
                      <a:pt x="344" y="4208"/>
                    </a:cubicBezTo>
                    <a:cubicBezTo>
                      <a:pt x="540" y="4453"/>
                      <a:pt x="830" y="4586"/>
                      <a:pt x="1122" y="4586"/>
                    </a:cubicBezTo>
                    <a:cubicBezTo>
                      <a:pt x="1341" y="4586"/>
                      <a:pt x="1562" y="4511"/>
                      <a:pt x="1747" y="4351"/>
                    </a:cubicBezTo>
                    <a:lnTo>
                      <a:pt x="5181" y="1546"/>
                    </a:lnTo>
                    <a:lnTo>
                      <a:pt x="39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0"/>
              <p:cNvSpPr/>
              <p:nvPr/>
            </p:nvSpPr>
            <p:spPr>
              <a:xfrm>
                <a:off x="3089019" y="3369601"/>
                <a:ext cx="110863" cy="100544"/>
              </a:xfrm>
              <a:custGeom>
                <a:avLst/>
                <a:gdLst/>
                <a:ahLst/>
                <a:cxnLst/>
                <a:rect l="l" t="t" r="r" b="b"/>
                <a:pathLst>
                  <a:path w="1547" h="1403" extrusionOk="0">
                    <a:moveTo>
                      <a:pt x="1260" y="0"/>
                    </a:moveTo>
                    <a:lnTo>
                      <a:pt x="1" y="1030"/>
                    </a:lnTo>
                    <a:lnTo>
                      <a:pt x="287" y="1402"/>
                    </a:lnTo>
                    <a:lnTo>
                      <a:pt x="1546" y="372"/>
                    </a:lnTo>
                    <a:lnTo>
                      <a:pt x="1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0"/>
              <p:cNvSpPr/>
              <p:nvPr/>
            </p:nvSpPr>
            <p:spPr>
              <a:xfrm>
                <a:off x="3132089" y="3363438"/>
                <a:ext cx="71878" cy="71807"/>
              </a:xfrm>
              <a:custGeom>
                <a:avLst/>
                <a:gdLst/>
                <a:ahLst/>
                <a:cxnLst/>
                <a:rect l="l" t="t" r="r" b="b"/>
                <a:pathLst>
                  <a:path w="1003" h="1002" extrusionOk="0">
                    <a:moveTo>
                      <a:pt x="516" y="0"/>
                    </a:moveTo>
                    <a:lnTo>
                      <a:pt x="1" y="429"/>
                    </a:lnTo>
                    <a:lnTo>
                      <a:pt x="487" y="1002"/>
                    </a:lnTo>
                    <a:lnTo>
                      <a:pt x="1003" y="573"/>
                    </a:lnTo>
                    <a:lnTo>
                      <a:pt x="5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0"/>
              <p:cNvSpPr/>
              <p:nvPr/>
            </p:nvSpPr>
            <p:spPr>
              <a:xfrm>
                <a:off x="2877827" y="3449577"/>
                <a:ext cx="225668" cy="201016"/>
              </a:xfrm>
              <a:custGeom>
                <a:avLst/>
                <a:gdLst/>
                <a:ahLst/>
                <a:cxnLst/>
                <a:rect l="l" t="t" r="r" b="b"/>
                <a:pathLst>
                  <a:path w="3149" h="2805" extrusionOk="0">
                    <a:moveTo>
                      <a:pt x="2976" y="0"/>
                    </a:moveTo>
                    <a:lnTo>
                      <a:pt x="200" y="2290"/>
                    </a:lnTo>
                    <a:lnTo>
                      <a:pt x="0" y="2805"/>
                    </a:lnTo>
                    <a:lnTo>
                      <a:pt x="3148" y="201"/>
                    </a:lnTo>
                    <a:lnTo>
                      <a:pt x="29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0"/>
              <p:cNvSpPr/>
              <p:nvPr/>
            </p:nvSpPr>
            <p:spPr>
              <a:xfrm>
                <a:off x="3232633" y="3291631"/>
                <a:ext cx="57474" cy="63637"/>
              </a:xfrm>
              <a:custGeom>
                <a:avLst/>
                <a:gdLst/>
                <a:ahLst/>
                <a:cxnLst/>
                <a:rect l="l" t="t" r="r" b="b"/>
                <a:pathLst>
                  <a:path w="802" h="888" extrusionOk="0">
                    <a:moveTo>
                      <a:pt x="258" y="1"/>
                    </a:moveTo>
                    <a:lnTo>
                      <a:pt x="0" y="201"/>
                    </a:lnTo>
                    <a:lnTo>
                      <a:pt x="544" y="888"/>
                    </a:lnTo>
                    <a:lnTo>
                      <a:pt x="802" y="659"/>
                    </a:lnTo>
                    <a:lnTo>
                      <a:pt x="2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0"/>
              <p:cNvSpPr/>
              <p:nvPr/>
            </p:nvSpPr>
            <p:spPr>
              <a:xfrm>
                <a:off x="1249346" y="2247713"/>
                <a:ext cx="949684" cy="578396"/>
              </a:xfrm>
              <a:custGeom>
                <a:avLst/>
                <a:gdLst/>
                <a:ahLst/>
                <a:cxnLst/>
                <a:rect l="l" t="t" r="r" b="b"/>
                <a:pathLst>
                  <a:path w="13252" h="8071" extrusionOk="0">
                    <a:moveTo>
                      <a:pt x="8300" y="5209"/>
                    </a:moveTo>
                    <a:lnTo>
                      <a:pt x="8186" y="5438"/>
                    </a:lnTo>
                    <a:lnTo>
                      <a:pt x="8136" y="5503"/>
                    </a:lnTo>
                    <a:lnTo>
                      <a:pt x="8300" y="5209"/>
                    </a:lnTo>
                    <a:close/>
                    <a:moveTo>
                      <a:pt x="1031" y="0"/>
                    </a:moveTo>
                    <a:lnTo>
                      <a:pt x="0" y="1889"/>
                    </a:lnTo>
                    <a:lnTo>
                      <a:pt x="401" y="2118"/>
                    </a:lnTo>
                    <a:lnTo>
                      <a:pt x="802" y="1374"/>
                    </a:lnTo>
                    <a:lnTo>
                      <a:pt x="1574" y="1803"/>
                    </a:lnTo>
                    <a:lnTo>
                      <a:pt x="1088" y="2748"/>
                    </a:lnTo>
                    <a:lnTo>
                      <a:pt x="7041" y="6010"/>
                    </a:lnTo>
                    <a:cubicBezTo>
                      <a:pt x="7153" y="6076"/>
                      <a:pt x="7278" y="6108"/>
                      <a:pt x="7401" y="6108"/>
                    </a:cubicBezTo>
                    <a:cubicBezTo>
                      <a:pt x="7654" y="6108"/>
                      <a:pt x="7898" y="5974"/>
                      <a:pt x="8014" y="5724"/>
                    </a:cubicBezTo>
                    <a:lnTo>
                      <a:pt x="8107" y="5557"/>
                    </a:lnTo>
                    <a:lnTo>
                      <a:pt x="8107" y="5557"/>
                    </a:lnTo>
                    <a:lnTo>
                      <a:pt x="8701" y="5896"/>
                    </a:lnTo>
                    <a:lnTo>
                      <a:pt x="8787" y="5753"/>
                    </a:lnTo>
                    <a:lnTo>
                      <a:pt x="9616" y="6211"/>
                    </a:lnTo>
                    <a:lnTo>
                      <a:pt x="9645" y="6125"/>
                    </a:lnTo>
                    <a:lnTo>
                      <a:pt x="13251" y="8071"/>
                    </a:lnTo>
                    <a:lnTo>
                      <a:pt x="12936" y="7613"/>
                    </a:lnTo>
                    <a:lnTo>
                      <a:pt x="9794" y="5871"/>
                    </a:lnTo>
                    <a:lnTo>
                      <a:pt x="9845" y="5781"/>
                    </a:lnTo>
                    <a:lnTo>
                      <a:pt x="9015" y="5324"/>
                    </a:lnTo>
                    <a:lnTo>
                      <a:pt x="9073" y="5209"/>
                    </a:lnTo>
                    <a:lnTo>
                      <a:pt x="8488" y="4875"/>
                    </a:lnTo>
                    <a:lnTo>
                      <a:pt x="8586" y="4694"/>
                    </a:lnTo>
                    <a:cubicBezTo>
                      <a:pt x="8787" y="4350"/>
                      <a:pt x="8643" y="3893"/>
                      <a:pt x="8300" y="3692"/>
                    </a:cubicBezTo>
                    <a:lnTo>
                      <a:pt x="2347" y="430"/>
                    </a:lnTo>
                    <a:lnTo>
                      <a:pt x="1832" y="1374"/>
                    </a:lnTo>
                    <a:lnTo>
                      <a:pt x="1059" y="945"/>
                    </a:lnTo>
                    <a:lnTo>
                      <a:pt x="1431" y="201"/>
                    </a:lnTo>
                    <a:lnTo>
                      <a:pt x="10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0"/>
              <p:cNvSpPr/>
              <p:nvPr/>
            </p:nvSpPr>
            <p:spPr>
              <a:xfrm>
                <a:off x="1427788" y="2342021"/>
                <a:ext cx="393862" cy="286510"/>
              </a:xfrm>
              <a:custGeom>
                <a:avLst/>
                <a:gdLst/>
                <a:ahLst/>
                <a:cxnLst/>
                <a:rect l="l" t="t" r="r" b="b"/>
                <a:pathLst>
                  <a:path w="5496" h="3998" extrusionOk="0">
                    <a:moveTo>
                      <a:pt x="945" y="1"/>
                    </a:moveTo>
                    <a:lnTo>
                      <a:pt x="0" y="1718"/>
                    </a:lnTo>
                    <a:lnTo>
                      <a:pt x="3893" y="3864"/>
                    </a:lnTo>
                    <a:cubicBezTo>
                      <a:pt x="4038" y="3955"/>
                      <a:pt x="4201" y="3997"/>
                      <a:pt x="4364" y="3997"/>
                    </a:cubicBezTo>
                    <a:cubicBezTo>
                      <a:pt x="4713" y="3997"/>
                      <a:pt x="5062" y="3805"/>
                      <a:pt x="5238" y="3492"/>
                    </a:cubicBezTo>
                    <a:cubicBezTo>
                      <a:pt x="5495" y="3006"/>
                      <a:pt x="5323" y="2405"/>
                      <a:pt x="4837" y="2147"/>
                    </a:cubicBezTo>
                    <a:lnTo>
                      <a:pt x="9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0"/>
              <p:cNvSpPr/>
              <p:nvPr/>
            </p:nvSpPr>
            <p:spPr>
              <a:xfrm>
                <a:off x="1276005" y="2290782"/>
                <a:ext cx="194925" cy="129281"/>
              </a:xfrm>
              <a:custGeom>
                <a:avLst/>
                <a:gdLst/>
                <a:ahLst/>
                <a:cxnLst/>
                <a:rect l="l" t="t" r="r" b="b"/>
                <a:pathLst>
                  <a:path w="2720" h="1804" extrusionOk="0">
                    <a:moveTo>
                      <a:pt x="229" y="0"/>
                    </a:moveTo>
                    <a:lnTo>
                      <a:pt x="0" y="430"/>
                    </a:lnTo>
                    <a:lnTo>
                      <a:pt x="2490" y="1803"/>
                    </a:lnTo>
                    <a:lnTo>
                      <a:pt x="2719" y="1374"/>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0"/>
              <p:cNvSpPr/>
              <p:nvPr/>
            </p:nvSpPr>
            <p:spPr>
              <a:xfrm>
                <a:off x="1394966" y="2323604"/>
                <a:ext cx="100544" cy="141535"/>
              </a:xfrm>
              <a:custGeom>
                <a:avLst/>
                <a:gdLst/>
                <a:ahLst/>
                <a:cxnLst/>
                <a:rect l="l" t="t" r="r" b="b"/>
                <a:pathLst>
                  <a:path w="1403" h="1975" extrusionOk="0">
                    <a:moveTo>
                      <a:pt x="945" y="0"/>
                    </a:moveTo>
                    <a:lnTo>
                      <a:pt x="0" y="1746"/>
                    </a:lnTo>
                    <a:lnTo>
                      <a:pt x="458" y="1975"/>
                    </a:lnTo>
                    <a:lnTo>
                      <a:pt x="1403" y="258"/>
                    </a:lnTo>
                    <a:lnTo>
                      <a:pt x="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0"/>
              <p:cNvSpPr/>
              <p:nvPr/>
            </p:nvSpPr>
            <p:spPr>
              <a:xfrm>
                <a:off x="1230857" y="2229223"/>
                <a:ext cx="104700" cy="151855"/>
              </a:xfrm>
              <a:custGeom>
                <a:avLst/>
                <a:gdLst/>
                <a:ahLst/>
                <a:cxnLst/>
                <a:rect l="l" t="t" r="r" b="b"/>
                <a:pathLst>
                  <a:path w="1461" h="2119" extrusionOk="0">
                    <a:moveTo>
                      <a:pt x="1060" y="1"/>
                    </a:moveTo>
                    <a:lnTo>
                      <a:pt x="1" y="1890"/>
                    </a:lnTo>
                    <a:lnTo>
                      <a:pt x="402" y="2119"/>
                    </a:lnTo>
                    <a:lnTo>
                      <a:pt x="1460" y="230"/>
                    </a:lnTo>
                    <a:lnTo>
                      <a:pt x="10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0"/>
              <p:cNvSpPr/>
              <p:nvPr/>
            </p:nvSpPr>
            <p:spPr>
              <a:xfrm>
                <a:off x="1817422" y="2590191"/>
                <a:ext cx="119033" cy="86211"/>
              </a:xfrm>
              <a:custGeom>
                <a:avLst/>
                <a:gdLst/>
                <a:ahLst/>
                <a:cxnLst/>
                <a:rect l="l" t="t" r="r" b="b"/>
                <a:pathLst>
                  <a:path w="1661" h="1203" extrusionOk="0">
                    <a:moveTo>
                      <a:pt x="230" y="1"/>
                    </a:moveTo>
                    <a:lnTo>
                      <a:pt x="1" y="401"/>
                    </a:lnTo>
                    <a:lnTo>
                      <a:pt x="1432" y="1203"/>
                    </a:lnTo>
                    <a:lnTo>
                      <a:pt x="1661" y="773"/>
                    </a:lnTo>
                    <a:lnTo>
                      <a:pt x="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0"/>
              <p:cNvSpPr/>
              <p:nvPr/>
            </p:nvSpPr>
            <p:spPr>
              <a:xfrm>
                <a:off x="1813338" y="2579943"/>
                <a:ext cx="67794" cy="71878"/>
              </a:xfrm>
              <a:custGeom>
                <a:avLst/>
                <a:gdLst/>
                <a:ahLst/>
                <a:cxnLst/>
                <a:rect l="l" t="t" r="r" b="b"/>
                <a:pathLst>
                  <a:path w="946" h="1003" extrusionOk="0">
                    <a:moveTo>
                      <a:pt x="344" y="1"/>
                    </a:moveTo>
                    <a:lnTo>
                      <a:pt x="1" y="659"/>
                    </a:lnTo>
                    <a:lnTo>
                      <a:pt x="602" y="1002"/>
                    </a:lnTo>
                    <a:lnTo>
                      <a:pt x="945" y="344"/>
                    </a:lnTo>
                    <a:lnTo>
                      <a:pt x="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0"/>
              <p:cNvSpPr/>
              <p:nvPr/>
            </p:nvSpPr>
            <p:spPr>
              <a:xfrm>
                <a:off x="1924129" y="2653757"/>
                <a:ext cx="256412" cy="156011"/>
              </a:xfrm>
              <a:custGeom>
                <a:avLst/>
                <a:gdLst/>
                <a:ahLst/>
                <a:cxnLst/>
                <a:rect l="l" t="t" r="r" b="b"/>
                <a:pathLst>
                  <a:path w="3578" h="2177" extrusionOk="0">
                    <a:moveTo>
                      <a:pt x="115" y="1"/>
                    </a:moveTo>
                    <a:lnTo>
                      <a:pt x="0" y="230"/>
                    </a:lnTo>
                    <a:lnTo>
                      <a:pt x="3578" y="2176"/>
                    </a:lnTo>
                    <a:lnTo>
                      <a:pt x="3291" y="1718"/>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0"/>
              <p:cNvSpPr/>
              <p:nvPr/>
            </p:nvSpPr>
            <p:spPr>
              <a:xfrm>
                <a:off x="1716950" y="2524548"/>
                <a:ext cx="51383" cy="67794"/>
              </a:xfrm>
              <a:custGeom>
                <a:avLst/>
                <a:gdLst/>
                <a:ahLst/>
                <a:cxnLst/>
                <a:rect l="l" t="t" r="r" b="b"/>
                <a:pathLst>
                  <a:path w="717" h="946" extrusionOk="0">
                    <a:moveTo>
                      <a:pt x="401" y="1"/>
                    </a:moveTo>
                    <a:lnTo>
                      <a:pt x="1" y="774"/>
                    </a:lnTo>
                    <a:lnTo>
                      <a:pt x="287" y="945"/>
                    </a:lnTo>
                    <a:lnTo>
                      <a:pt x="716" y="173"/>
                    </a:lnTo>
                    <a:lnTo>
                      <a:pt x="4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0"/>
              <p:cNvSpPr/>
              <p:nvPr/>
            </p:nvSpPr>
            <p:spPr>
              <a:xfrm>
                <a:off x="1663633" y="2495882"/>
                <a:ext cx="51311" cy="65715"/>
              </a:xfrm>
              <a:custGeom>
                <a:avLst/>
                <a:gdLst/>
                <a:ahLst/>
                <a:cxnLst/>
                <a:rect l="l" t="t" r="r" b="b"/>
                <a:pathLst>
                  <a:path w="716" h="917" extrusionOk="0">
                    <a:moveTo>
                      <a:pt x="401" y="0"/>
                    </a:moveTo>
                    <a:lnTo>
                      <a:pt x="0" y="773"/>
                    </a:lnTo>
                    <a:lnTo>
                      <a:pt x="287" y="916"/>
                    </a:lnTo>
                    <a:lnTo>
                      <a:pt x="716" y="172"/>
                    </a:lnTo>
                    <a:lnTo>
                      <a:pt x="4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0"/>
              <p:cNvSpPr/>
              <p:nvPr/>
            </p:nvSpPr>
            <p:spPr>
              <a:xfrm>
                <a:off x="1610315" y="2465067"/>
                <a:ext cx="51311" cy="67794"/>
              </a:xfrm>
              <a:custGeom>
                <a:avLst/>
                <a:gdLst/>
                <a:ahLst/>
                <a:cxnLst/>
                <a:rect l="l" t="t" r="r" b="b"/>
                <a:pathLst>
                  <a:path w="716" h="946" extrusionOk="0">
                    <a:moveTo>
                      <a:pt x="401" y="1"/>
                    </a:moveTo>
                    <a:lnTo>
                      <a:pt x="0" y="774"/>
                    </a:lnTo>
                    <a:lnTo>
                      <a:pt x="287" y="945"/>
                    </a:lnTo>
                    <a:lnTo>
                      <a:pt x="716" y="173"/>
                    </a:lnTo>
                    <a:lnTo>
                      <a:pt x="4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0"/>
              <p:cNvSpPr/>
              <p:nvPr/>
            </p:nvSpPr>
            <p:spPr>
              <a:xfrm>
                <a:off x="1556997" y="2436402"/>
                <a:ext cx="51311" cy="67722"/>
              </a:xfrm>
              <a:custGeom>
                <a:avLst/>
                <a:gdLst/>
                <a:ahLst/>
                <a:cxnLst/>
                <a:rect l="l" t="t" r="r" b="b"/>
                <a:pathLst>
                  <a:path w="716" h="945" extrusionOk="0">
                    <a:moveTo>
                      <a:pt x="401" y="0"/>
                    </a:moveTo>
                    <a:lnTo>
                      <a:pt x="0" y="773"/>
                    </a:lnTo>
                    <a:lnTo>
                      <a:pt x="286" y="945"/>
                    </a:lnTo>
                    <a:lnTo>
                      <a:pt x="716" y="172"/>
                    </a:lnTo>
                    <a:lnTo>
                      <a:pt x="4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0"/>
              <p:cNvSpPr/>
              <p:nvPr/>
            </p:nvSpPr>
            <p:spPr>
              <a:xfrm>
                <a:off x="1503680" y="2407665"/>
                <a:ext cx="51311" cy="65715"/>
              </a:xfrm>
              <a:custGeom>
                <a:avLst/>
                <a:gdLst/>
                <a:ahLst/>
                <a:cxnLst/>
                <a:rect l="l" t="t" r="r" b="b"/>
                <a:pathLst>
                  <a:path w="716" h="917" extrusionOk="0">
                    <a:moveTo>
                      <a:pt x="401" y="1"/>
                    </a:moveTo>
                    <a:lnTo>
                      <a:pt x="0" y="773"/>
                    </a:lnTo>
                    <a:lnTo>
                      <a:pt x="286" y="916"/>
                    </a:lnTo>
                    <a:lnTo>
                      <a:pt x="716" y="172"/>
                    </a:lnTo>
                    <a:lnTo>
                      <a:pt x="4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0"/>
              <p:cNvSpPr/>
              <p:nvPr/>
            </p:nvSpPr>
            <p:spPr>
              <a:xfrm>
                <a:off x="1723113" y="1779751"/>
                <a:ext cx="746590" cy="892282"/>
              </a:xfrm>
              <a:custGeom>
                <a:avLst/>
                <a:gdLst/>
                <a:ahLst/>
                <a:cxnLst/>
                <a:rect l="l" t="t" r="r" b="b"/>
                <a:pathLst>
                  <a:path w="10418" h="12451" extrusionOk="0">
                    <a:moveTo>
                      <a:pt x="4541" y="0"/>
                    </a:moveTo>
                    <a:cubicBezTo>
                      <a:pt x="4380" y="0"/>
                      <a:pt x="4217" y="39"/>
                      <a:pt x="4064" y="120"/>
                    </a:cubicBezTo>
                    <a:lnTo>
                      <a:pt x="659" y="2009"/>
                    </a:lnTo>
                    <a:cubicBezTo>
                      <a:pt x="172" y="2266"/>
                      <a:pt x="0" y="2867"/>
                      <a:pt x="287" y="3354"/>
                    </a:cubicBezTo>
                    <a:lnTo>
                      <a:pt x="5009" y="11939"/>
                    </a:lnTo>
                    <a:cubicBezTo>
                      <a:pt x="5182" y="12266"/>
                      <a:pt x="5509" y="12450"/>
                      <a:pt x="5852" y="12450"/>
                    </a:cubicBezTo>
                    <a:cubicBezTo>
                      <a:pt x="6021" y="12450"/>
                      <a:pt x="6194" y="12406"/>
                      <a:pt x="6354" y="12311"/>
                    </a:cubicBezTo>
                    <a:lnTo>
                      <a:pt x="9760" y="10451"/>
                    </a:lnTo>
                    <a:cubicBezTo>
                      <a:pt x="10246" y="10194"/>
                      <a:pt x="10418" y="9593"/>
                      <a:pt x="10160" y="9106"/>
                    </a:cubicBezTo>
                    <a:lnTo>
                      <a:pt x="5409" y="520"/>
                    </a:lnTo>
                    <a:cubicBezTo>
                      <a:pt x="5233" y="186"/>
                      <a:pt x="4894" y="0"/>
                      <a:pt x="4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0"/>
              <p:cNvSpPr/>
              <p:nvPr/>
            </p:nvSpPr>
            <p:spPr>
              <a:xfrm>
                <a:off x="1737446" y="1813863"/>
                <a:ext cx="685103" cy="793243"/>
              </a:xfrm>
              <a:custGeom>
                <a:avLst/>
                <a:gdLst/>
                <a:ahLst/>
                <a:cxnLst/>
                <a:rect l="l" t="t" r="r" b="b"/>
                <a:pathLst>
                  <a:path w="9560" h="11069" extrusionOk="0">
                    <a:moveTo>
                      <a:pt x="3356" y="1"/>
                    </a:moveTo>
                    <a:cubicBezTo>
                      <a:pt x="2880" y="1"/>
                      <a:pt x="2397" y="116"/>
                      <a:pt x="1947" y="359"/>
                    </a:cubicBezTo>
                    <a:lnTo>
                      <a:pt x="1947" y="388"/>
                    </a:lnTo>
                    <a:cubicBezTo>
                      <a:pt x="516" y="1160"/>
                      <a:pt x="1" y="2935"/>
                      <a:pt x="774" y="4366"/>
                    </a:cubicBezTo>
                    <a:lnTo>
                      <a:pt x="3635" y="9546"/>
                    </a:lnTo>
                    <a:cubicBezTo>
                      <a:pt x="4180" y="10519"/>
                      <a:pt x="5175" y="11069"/>
                      <a:pt x="6206" y="11069"/>
                    </a:cubicBezTo>
                    <a:cubicBezTo>
                      <a:pt x="6691" y="11069"/>
                      <a:pt x="7184" y="10947"/>
                      <a:pt x="7642" y="10691"/>
                    </a:cubicBezTo>
                    <a:cubicBezTo>
                      <a:pt x="9044" y="9918"/>
                      <a:pt x="9560" y="8144"/>
                      <a:pt x="8787" y="6713"/>
                    </a:cubicBezTo>
                    <a:lnTo>
                      <a:pt x="5925" y="1533"/>
                    </a:lnTo>
                    <a:cubicBezTo>
                      <a:pt x="5395" y="551"/>
                      <a:pt x="4394" y="1"/>
                      <a:pt x="3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0"/>
              <p:cNvSpPr/>
              <p:nvPr/>
            </p:nvSpPr>
            <p:spPr>
              <a:xfrm>
                <a:off x="2227624" y="2483556"/>
                <a:ext cx="36978" cy="54249"/>
              </a:xfrm>
              <a:custGeom>
                <a:avLst/>
                <a:gdLst/>
                <a:ahLst/>
                <a:cxnLst/>
                <a:rect l="l" t="t" r="r" b="b"/>
                <a:pathLst>
                  <a:path w="516" h="757" extrusionOk="0">
                    <a:moveTo>
                      <a:pt x="58" y="1"/>
                    </a:moveTo>
                    <a:cubicBezTo>
                      <a:pt x="29" y="29"/>
                      <a:pt x="1" y="58"/>
                      <a:pt x="29" y="86"/>
                    </a:cubicBezTo>
                    <a:lnTo>
                      <a:pt x="373" y="716"/>
                    </a:lnTo>
                    <a:cubicBezTo>
                      <a:pt x="393" y="736"/>
                      <a:pt x="413" y="757"/>
                      <a:pt x="434" y="757"/>
                    </a:cubicBezTo>
                    <a:cubicBezTo>
                      <a:pt x="442" y="757"/>
                      <a:pt x="450" y="753"/>
                      <a:pt x="459" y="745"/>
                    </a:cubicBezTo>
                    <a:cubicBezTo>
                      <a:pt x="487" y="745"/>
                      <a:pt x="516" y="687"/>
                      <a:pt x="487" y="659"/>
                    </a:cubicBezTo>
                    <a:lnTo>
                      <a:pt x="144" y="29"/>
                    </a:lnTo>
                    <a:cubicBezTo>
                      <a:pt x="115" y="1"/>
                      <a:pt x="87" y="1"/>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0"/>
              <p:cNvSpPr/>
              <p:nvPr/>
            </p:nvSpPr>
            <p:spPr>
              <a:xfrm>
                <a:off x="1965121" y="2005706"/>
                <a:ext cx="229753" cy="406117"/>
              </a:xfrm>
              <a:custGeom>
                <a:avLst/>
                <a:gdLst/>
                <a:ahLst/>
                <a:cxnLst/>
                <a:rect l="l" t="t" r="r" b="b"/>
                <a:pathLst>
                  <a:path w="3206" h="5667" extrusionOk="0">
                    <a:moveTo>
                      <a:pt x="29" y="0"/>
                    </a:moveTo>
                    <a:cubicBezTo>
                      <a:pt x="1" y="29"/>
                      <a:pt x="1" y="86"/>
                      <a:pt x="29" y="115"/>
                    </a:cubicBezTo>
                    <a:lnTo>
                      <a:pt x="659" y="1202"/>
                    </a:lnTo>
                    <a:cubicBezTo>
                      <a:pt x="659" y="1223"/>
                      <a:pt x="673" y="1243"/>
                      <a:pt x="692" y="1243"/>
                    </a:cubicBezTo>
                    <a:cubicBezTo>
                      <a:pt x="699" y="1243"/>
                      <a:pt x="708" y="1239"/>
                      <a:pt x="716" y="1231"/>
                    </a:cubicBezTo>
                    <a:cubicBezTo>
                      <a:pt x="745" y="1231"/>
                      <a:pt x="773" y="1174"/>
                      <a:pt x="745" y="1145"/>
                    </a:cubicBezTo>
                    <a:lnTo>
                      <a:pt x="115" y="29"/>
                    </a:lnTo>
                    <a:cubicBezTo>
                      <a:pt x="86" y="0"/>
                      <a:pt x="58" y="0"/>
                      <a:pt x="29" y="0"/>
                    </a:cubicBezTo>
                    <a:close/>
                    <a:moveTo>
                      <a:pt x="1285" y="2221"/>
                    </a:moveTo>
                    <a:cubicBezTo>
                      <a:pt x="1277" y="2221"/>
                      <a:pt x="1268" y="2224"/>
                      <a:pt x="1260" y="2233"/>
                    </a:cubicBezTo>
                    <a:cubicBezTo>
                      <a:pt x="1231" y="2261"/>
                      <a:pt x="1231" y="2290"/>
                      <a:pt x="1231" y="2318"/>
                    </a:cubicBezTo>
                    <a:lnTo>
                      <a:pt x="1861" y="3435"/>
                    </a:lnTo>
                    <a:cubicBezTo>
                      <a:pt x="1861" y="3449"/>
                      <a:pt x="1868" y="3456"/>
                      <a:pt x="1879" y="3456"/>
                    </a:cubicBezTo>
                    <a:cubicBezTo>
                      <a:pt x="1889" y="3456"/>
                      <a:pt x="1904" y="3449"/>
                      <a:pt x="1918" y="3435"/>
                    </a:cubicBezTo>
                    <a:cubicBezTo>
                      <a:pt x="1947" y="3435"/>
                      <a:pt x="1975" y="3377"/>
                      <a:pt x="1947" y="3377"/>
                    </a:cubicBezTo>
                    <a:lnTo>
                      <a:pt x="1346" y="2261"/>
                    </a:lnTo>
                    <a:cubicBezTo>
                      <a:pt x="1325" y="2241"/>
                      <a:pt x="1305" y="2221"/>
                      <a:pt x="1285" y="2221"/>
                    </a:cubicBezTo>
                    <a:close/>
                    <a:moveTo>
                      <a:pt x="2530" y="4443"/>
                    </a:moveTo>
                    <a:cubicBezTo>
                      <a:pt x="2519" y="4443"/>
                      <a:pt x="2505" y="4451"/>
                      <a:pt x="2490" y="4465"/>
                    </a:cubicBezTo>
                    <a:cubicBezTo>
                      <a:pt x="2462" y="4465"/>
                      <a:pt x="2462" y="4493"/>
                      <a:pt x="2462" y="4522"/>
                    </a:cubicBezTo>
                    <a:lnTo>
                      <a:pt x="3063" y="5638"/>
                    </a:lnTo>
                    <a:cubicBezTo>
                      <a:pt x="3091" y="5667"/>
                      <a:pt x="3120" y="5667"/>
                      <a:pt x="3149" y="5667"/>
                    </a:cubicBezTo>
                    <a:cubicBezTo>
                      <a:pt x="3177" y="5638"/>
                      <a:pt x="3206" y="5610"/>
                      <a:pt x="3177" y="5581"/>
                    </a:cubicBezTo>
                    <a:lnTo>
                      <a:pt x="2548" y="4465"/>
                    </a:lnTo>
                    <a:cubicBezTo>
                      <a:pt x="2548" y="4451"/>
                      <a:pt x="2540" y="4443"/>
                      <a:pt x="2530" y="44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0"/>
              <p:cNvSpPr/>
              <p:nvPr/>
            </p:nvSpPr>
            <p:spPr>
              <a:xfrm>
                <a:off x="1897471" y="1881800"/>
                <a:ext cx="34900" cy="54249"/>
              </a:xfrm>
              <a:custGeom>
                <a:avLst/>
                <a:gdLst/>
                <a:ahLst/>
                <a:cxnLst/>
                <a:rect l="l" t="t" r="r" b="b"/>
                <a:pathLst>
                  <a:path w="487" h="757" extrusionOk="0">
                    <a:moveTo>
                      <a:pt x="54" y="0"/>
                    </a:moveTo>
                    <a:cubicBezTo>
                      <a:pt x="45" y="0"/>
                      <a:pt x="37" y="4"/>
                      <a:pt x="29" y="12"/>
                    </a:cubicBezTo>
                    <a:cubicBezTo>
                      <a:pt x="0" y="12"/>
                      <a:pt x="0" y="69"/>
                      <a:pt x="0" y="98"/>
                    </a:cubicBezTo>
                    <a:lnTo>
                      <a:pt x="372" y="728"/>
                    </a:lnTo>
                    <a:cubicBezTo>
                      <a:pt x="372" y="756"/>
                      <a:pt x="401" y="756"/>
                      <a:pt x="458" y="756"/>
                    </a:cubicBezTo>
                    <a:cubicBezTo>
                      <a:pt x="458" y="728"/>
                      <a:pt x="487" y="699"/>
                      <a:pt x="458" y="670"/>
                    </a:cubicBezTo>
                    <a:lnTo>
                      <a:pt x="115" y="41"/>
                    </a:lnTo>
                    <a:cubicBezTo>
                      <a:pt x="94" y="21"/>
                      <a:pt x="74"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0"/>
              <p:cNvSpPr/>
              <p:nvPr/>
            </p:nvSpPr>
            <p:spPr>
              <a:xfrm>
                <a:off x="2068245" y="2483126"/>
                <a:ext cx="141034" cy="111580"/>
              </a:xfrm>
              <a:custGeom>
                <a:avLst/>
                <a:gdLst/>
                <a:ahLst/>
                <a:cxnLst/>
                <a:rect l="l" t="t" r="r" b="b"/>
                <a:pathLst>
                  <a:path w="1968" h="1557" extrusionOk="0">
                    <a:moveTo>
                      <a:pt x="960" y="1"/>
                    </a:moveTo>
                    <a:cubicBezTo>
                      <a:pt x="392" y="1"/>
                      <a:pt x="1" y="621"/>
                      <a:pt x="279" y="1151"/>
                    </a:cubicBezTo>
                    <a:cubicBezTo>
                      <a:pt x="417" y="1409"/>
                      <a:pt x="693" y="1557"/>
                      <a:pt x="983" y="1557"/>
                    </a:cubicBezTo>
                    <a:cubicBezTo>
                      <a:pt x="1112" y="1557"/>
                      <a:pt x="1243" y="1528"/>
                      <a:pt x="1366" y="1466"/>
                    </a:cubicBezTo>
                    <a:cubicBezTo>
                      <a:pt x="1967" y="1123"/>
                      <a:pt x="1853" y="207"/>
                      <a:pt x="1194" y="35"/>
                    </a:cubicBezTo>
                    <a:cubicBezTo>
                      <a:pt x="1114" y="12"/>
                      <a:pt x="1036" y="1"/>
                      <a:pt x="9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0"/>
              <p:cNvSpPr/>
              <p:nvPr/>
            </p:nvSpPr>
            <p:spPr>
              <a:xfrm>
                <a:off x="2079997" y="2492658"/>
                <a:ext cx="110433" cy="91729"/>
              </a:xfrm>
              <a:custGeom>
                <a:avLst/>
                <a:gdLst/>
                <a:ahLst/>
                <a:cxnLst/>
                <a:rect l="l" t="t" r="r" b="b"/>
                <a:pathLst>
                  <a:path w="1541" h="1280" extrusionOk="0">
                    <a:moveTo>
                      <a:pt x="807" y="0"/>
                    </a:moveTo>
                    <a:cubicBezTo>
                      <a:pt x="710" y="0"/>
                      <a:pt x="611" y="23"/>
                      <a:pt x="515" y="74"/>
                    </a:cubicBezTo>
                    <a:cubicBezTo>
                      <a:pt x="0" y="331"/>
                      <a:pt x="86" y="1076"/>
                      <a:pt x="630" y="1247"/>
                    </a:cubicBezTo>
                    <a:cubicBezTo>
                      <a:pt x="690" y="1269"/>
                      <a:pt x="753" y="1280"/>
                      <a:pt x="815" y="1280"/>
                    </a:cubicBezTo>
                    <a:cubicBezTo>
                      <a:pt x="1077" y="1280"/>
                      <a:pt x="1333" y="1096"/>
                      <a:pt x="1403" y="818"/>
                    </a:cubicBezTo>
                    <a:cubicBezTo>
                      <a:pt x="1540" y="381"/>
                      <a:pt x="1199" y="0"/>
                      <a:pt x="8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0"/>
              <p:cNvSpPr/>
              <p:nvPr/>
            </p:nvSpPr>
            <p:spPr>
              <a:xfrm>
                <a:off x="2110741" y="2512293"/>
                <a:ext cx="55468" cy="53389"/>
              </a:xfrm>
              <a:custGeom>
                <a:avLst/>
                <a:gdLst/>
                <a:ahLst/>
                <a:cxnLst/>
                <a:rect l="l" t="t" r="r" b="b"/>
                <a:pathLst>
                  <a:path w="774" h="745" extrusionOk="0">
                    <a:moveTo>
                      <a:pt x="115" y="0"/>
                    </a:moveTo>
                    <a:lnTo>
                      <a:pt x="0" y="143"/>
                    </a:lnTo>
                    <a:lnTo>
                      <a:pt x="630" y="744"/>
                    </a:lnTo>
                    <a:lnTo>
                      <a:pt x="773" y="601"/>
                    </a:lnTo>
                    <a:lnTo>
                      <a:pt x="1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0"/>
              <p:cNvSpPr/>
              <p:nvPr/>
            </p:nvSpPr>
            <p:spPr>
              <a:xfrm>
                <a:off x="1997943" y="2344315"/>
                <a:ext cx="132362" cy="112512"/>
              </a:xfrm>
              <a:custGeom>
                <a:avLst/>
                <a:gdLst/>
                <a:ahLst/>
                <a:cxnLst/>
                <a:rect l="l" t="t" r="r" b="b"/>
                <a:pathLst>
                  <a:path w="1847" h="1570" extrusionOk="0">
                    <a:moveTo>
                      <a:pt x="871" y="0"/>
                    </a:moveTo>
                    <a:cubicBezTo>
                      <a:pt x="563" y="0"/>
                      <a:pt x="262" y="173"/>
                      <a:pt x="144" y="513"/>
                    </a:cubicBezTo>
                    <a:cubicBezTo>
                      <a:pt x="0" y="913"/>
                      <a:pt x="201" y="1371"/>
                      <a:pt x="630" y="1514"/>
                    </a:cubicBezTo>
                    <a:cubicBezTo>
                      <a:pt x="727" y="1552"/>
                      <a:pt x="824" y="1570"/>
                      <a:pt x="916" y="1570"/>
                    </a:cubicBezTo>
                    <a:cubicBezTo>
                      <a:pt x="1447" y="1570"/>
                      <a:pt x="1847" y="992"/>
                      <a:pt x="1603" y="455"/>
                    </a:cubicBezTo>
                    <a:cubicBezTo>
                      <a:pt x="1451" y="151"/>
                      <a:pt x="1158" y="0"/>
                      <a:pt x="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0"/>
              <p:cNvSpPr/>
              <p:nvPr/>
            </p:nvSpPr>
            <p:spPr>
              <a:xfrm>
                <a:off x="2004464" y="2355422"/>
                <a:ext cx="112512" cy="91156"/>
              </a:xfrm>
              <a:custGeom>
                <a:avLst/>
                <a:gdLst/>
                <a:ahLst/>
                <a:cxnLst/>
                <a:rect l="l" t="t" r="r" b="b"/>
                <a:pathLst>
                  <a:path w="1570" h="1272" extrusionOk="0">
                    <a:moveTo>
                      <a:pt x="774" y="0"/>
                    </a:moveTo>
                    <a:cubicBezTo>
                      <a:pt x="348" y="0"/>
                      <a:pt x="0" y="461"/>
                      <a:pt x="196" y="901"/>
                    </a:cubicBezTo>
                    <a:cubicBezTo>
                      <a:pt x="301" y="1133"/>
                      <a:pt x="530" y="1272"/>
                      <a:pt x="781" y="1272"/>
                    </a:cubicBezTo>
                    <a:cubicBezTo>
                      <a:pt x="871" y="1272"/>
                      <a:pt x="964" y="1254"/>
                      <a:pt x="1054" y="1216"/>
                    </a:cubicBezTo>
                    <a:cubicBezTo>
                      <a:pt x="1569" y="987"/>
                      <a:pt x="1541" y="243"/>
                      <a:pt x="997" y="43"/>
                    </a:cubicBezTo>
                    <a:cubicBezTo>
                      <a:pt x="922" y="14"/>
                      <a:pt x="847" y="0"/>
                      <a:pt x="7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0"/>
              <p:cNvSpPr/>
              <p:nvPr/>
            </p:nvSpPr>
            <p:spPr>
              <a:xfrm>
                <a:off x="2051290" y="2369755"/>
                <a:ext cx="14404" cy="61631"/>
              </a:xfrm>
              <a:custGeom>
                <a:avLst/>
                <a:gdLst/>
                <a:ahLst/>
                <a:cxnLst/>
                <a:rect l="l" t="t" r="r" b="b"/>
                <a:pathLst>
                  <a:path w="201" h="860" extrusionOk="0">
                    <a:moveTo>
                      <a:pt x="1" y="1"/>
                    </a:moveTo>
                    <a:lnTo>
                      <a:pt x="1" y="859"/>
                    </a:lnTo>
                    <a:lnTo>
                      <a:pt x="201" y="859"/>
                    </a:lnTo>
                    <a:lnTo>
                      <a:pt x="2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0"/>
              <p:cNvSpPr/>
              <p:nvPr/>
            </p:nvSpPr>
            <p:spPr>
              <a:xfrm>
                <a:off x="1924129" y="2206435"/>
                <a:ext cx="125124" cy="112082"/>
              </a:xfrm>
              <a:custGeom>
                <a:avLst/>
                <a:gdLst/>
                <a:ahLst/>
                <a:cxnLst/>
                <a:rect l="l" t="t" r="r" b="b"/>
                <a:pathLst>
                  <a:path w="1746" h="1564" extrusionOk="0">
                    <a:moveTo>
                      <a:pt x="888" y="1"/>
                    </a:moveTo>
                    <a:cubicBezTo>
                      <a:pt x="556" y="1"/>
                      <a:pt x="231" y="199"/>
                      <a:pt x="115" y="548"/>
                    </a:cubicBezTo>
                    <a:cubicBezTo>
                      <a:pt x="0" y="948"/>
                      <a:pt x="229" y="1406"/>
                      <a:pt x="630" y="1521"/>
                    </a:cubicBezTo>
                    <a:cubicBezTo>
                      <a:pt x="711" y="1550"/>
                      <a:pt x="795" y="1564"/>
                      <a:pt x="878" y="1564"/>
                    </a:cubicBezTo>
                    <a:cubicBezTo>
                      <a:pt x="1203" y="1564"/>
                      <a:pt x="1512" y="1353"/>
                      <a:pt x="1603" y="1034"/>
                    </a:cubicBezTo>
                    <a:cubicBezTo>
                      <a:pt x="1746" y="605"/>
                      <a:pt x="1517" y="176"/>
                      <a:pt x="1116" y="33"/>
                    </a:cubicBezTo>
                    <a:cubicBezTo>
                      <a:pt x="1042" y="11"/>
                      <a:pt x="965" y="1"/>
                      <a:pt x="8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0"/>
              <p:cNvSpPr/>
              <p:nvPr/>
            </p:nvSpPr>
            <p:spPr>
              <a:xfrm>
                <a:off x="1932586" y="2215966"/>
                <a:ext cx="104414" cy="92159"/>
              </a:xfrm>
              <a:custGeom>
                <a:avLst/>
                <a:gdLst/>
                <a:ahLst/>
                <a:cxnLst/>
                <a:rect l="l" t="t" r="r" b="b"/>
                <a:pathLst>
                  <a:path w="1457" h="1286" extrusionOk="0">
                    <a:moveTo>
                      <a:pt x="746" y="0"/>
                    </a:moveTo>
                    <a:cubicBezTo>
                      <a:pt x="350" y="0"/>
                      <a:pt x="1" y="403"/>
                      <a:pt x="140" y="844"/>
                    </a:cubicBezTo>
                    <a:cubicBezTo>
                      <a:pt x="231" y="1134"/>
                      <a:pt x="478" y="1286"/>
                      <a:pt x="731" y="1286"/>
                    </a:cubicBezTo>
                    <a:cubicBezTo>
                      <a:pt x="953" y="1286"/>
                      <a:pt x="1180" y="1170"/>
                      <a:pt x="1313" y="930"/>
                    </a:cubicBezTo>
                    <a:cubicBezTo>
                      <a:pt x="1456" y="615"/>
                      <a:pt x="1342" y="243"/>
                      <a:pt x="1027" y="71"/>
                    </a:cubicBezTo>
                    <a:cubicBezTo>
                      <a:pt x="935" y="22"/>
                      <a:pt x="839" y="0"/>
                      <a:pt x="7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0"/>
              <p:cNvSpPr/>
              <p:nvPr/>
            </p:nvSpPr>
            <p:spPr>
              <a:xfrm>
                <a:off x="1956951" y="2237465"/>
                <a:ext cx="57474" cy="49304"/>
              </a:xfrm>
              <a:custGeom>
                <a:avLst/>
                <a:gdLst/>
                <a:ahLst/>
                <a:cxnLst/>
                <a:rect l="l" t="t" r="r" b="b"/>
                <a:pathLst>
                  <a:path w="802" h="688" extrusionOk="0">
                    <a:moveTo>
                      <a:pt x="687" y="0"/>
                    </a:moveTo>
                    <a:lnTo>
                      <a:pt x="0" y="544"/>
                    </a:lnTo>
                    <a:lnTo>
                      <a:pt x="115" y="687"/>
                    </a:lnTo>
                    <a:lnTo>
                      <a:pt x="801" y="172"/>
                    </a:lnTo>
                    <a:lnTo>
                      <a:pt x="6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0"/>
              <p:cNvSpPr/>
              <p:nvPr/>
            </p:nvSpPr>
            <p:spPr>
              <a:xfrm>
                <a:off x="1849958" y="2068841"/>
                <a:ext cx="133724" cy="112583"/>
              </a:xfrm>
              <a:custGeom>
                <a:avLst/>
                <a:gdLst/>
                <a:ahLst/>
                <a:cxnLst/>
                <a:rect l="l" t="t" r="r" b="b"/>
                <a:pathLst>
                  <a:path w="1866" h="1571" extrusionOk="0">
                    <a:moveTo>
                      <a:pt x="798" y="0"/>
                    </a:moveTo>
                    <a:cubicBezTo>
                      <a:pt x="410" y="0"/>
                      <a:pt x="89" y="324"/>
                      <a:pt x="62" y="722"/>
                    </a:cubicBezTo>
                    <a:cubicBezTo>
                      <a:pt x="1" y="1211"/>
                      <a:pt x="405" y="1570"/>
                      <a:pt x="828" y="1570"/>
                    </a:cubicBezTo>
                    <a:cubicBezTo>
                      <a:pt x="999" y="1570"/>
                      <a:pt x="1173" y="1512"/>
                      <a:pt x="1321" y="1380"/>
                    </a:cubicBezTo>
                    <a:cubicBezTo>
                      <a:pt x="1865" y="922"/>
                      <a:pt x="1579" y="64"/>
                      <a:pt x="892" y="6"/>
                    </a:cubicBezTo>
                    <a:cubicBezTo>
                      <a:pt x="860" y="2"/>
                      <a:pt x="829" y="0"/>
                      <a:pt x="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0"/>
              <p:cNvSpPr/>
              <p:nvPr/>
            </p:nvSpPr>
            <p:spPr>
              <a:xfrm>
                <a:off x="1858486" y="2079017"/>
                <a:ext cx="99397" cy="90941"/>
              </a:xfrm>
              <a:custGeom>
                <a:avLst/>
                <a:gdLst/>
                <a:ahLst/>
                <a:cxnLst/>
                <a:rect l="l" t="t" r="r" b="b"/>
                <a:pathLst>
                  <a:path w="1387" h="1269" extrusionOk="0">
                    <a:moveTo>
                      <a:pt x="709" y="1"/>
                    </a:moveTo>
                    <a:cubicBezTo>
                      <a:pt x="574" y="1"/>
                      <a:pt x="435" y="46"/>
                      <a:pt x="315" y="151"/>
                    </a:cubicBezTo>
                    <a:cubicBezTo>
                      <a:pt x="29" y="351"/>
                      <a:pt x="0" y="752"/>
                      <a:pt x="229" y="1038"/>
                    </a:cubicBezTo>
                    <a:cubicBezTo>
                      <a:pt x="356" y="1196"/>
                      <a:pt x="533" y="1269"/>
                      <a:pt x="709" y="1269"/>
                    </a:cubicBezTo>
                    <a:cubicBezTo>
                      <a:pt x="1011" y="1269"/>
                      <a:pt x="1309" y="1056"/>
                      <a:pt x="1345" y="694"/>
                    </a:cubicBezTo>
                    <a:cubicBezTo>
                      <a:pt x="1387" y="303"/>
                      <a:pt x="1057" y="1"/>
                      <a:pt x="7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0"/>
              <p:cNvSpPr/>
              <p:nvPr/>
            </p:nvSpPr>
            <p:spPr>
              <a:xfrm>
                <a:off x="1876903" y="2110262"/>
                <a:ext cx="63709" cy="28809"/>
              </a:xfrm>
              <a:custGeom>
                <a:avLst/>
                <a:gdLst/>
                <a:ahLst/>
                <a:cxnLst/>
                <a:rect l="l" t="t" r="r" b="b"/>
                <a:pathLst>
                  <a:path w="889" h="402" extrusionOk="0">
                    <a:moveTo>
                      <a:pt x="831" y="1"/>
                    </a:moveTo>
                    <a:lnTo>
                      <a:pt x="1" y="201"/>
                    </a:lnTo>
                    <a:lnTo>
                      <a:pt x="58" y="402"/>
                    </a:lnTo>
                    <a:lnTo>
                      <a:pt x="888" y="201"/>
                    </a:lnTo>
                    <a:lnTo>
                      <a:pt x="8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0"/>
              <p:cNvSpPr/>
              <p:nvPr/>
            </p:nvSpPr>
            <p:spPr>
              <a:xfrm>
                <a:off x="1776431" y="1929814"/>
                <a:ext cx="112870" cy="112870"/>
              </a:xfrm>
              <a:custGeom>
                <a:avLst/>
                <a:gdLst/>
                <a:ahLst/>
                <a:cxnLst/>
                <a:rect l="l" t="t" r="r" b="b"/>
                <a:pathLst>
                  <a:path w="1575" h="1575" extrusionOk="0">
                    <a:moveTo>
                      <a:pt x="802" y="0"/>
                    </a:moveTo>
                    <a:cubicBezTo>
                      <a:pt x="373" y="0"/>
                      <a:pt x="1" y="372"/>
                      <a:pt x="1" y="802"/>
                    </a:cubicBezTo>
                    <a:cubicBezTo>
                      <a:pt x="1" y="1231"/>
                      <a:pt x="373" y="1574"/>
                      <a:pt x="802" y="1574"/>
                    </a:cubicBezTo>
                    <a:cubicBezTo>
                      <a:pt x="1231" y="1574"/>
                      <a:pt x="1575" y="1231"/>
                      <a:pt x="1575" y="802"/>
                    </a:cubicBezTo>
                    <a:cubicBezTo>
                      <a:pt x="1575" y="372"/>
                      <a:pt x="1231" y="0"/>
                      <a:pt x="8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0"/>
              <p:cNvSpPr/>
              <p:nvPr/>
            </p:nvSpPr>
            <p:spPr>
              <a:xfrm>
                <a:off x="1772346" y="1941567"/>
                <a:ext cx="109645" cy="90439"/>
              </a:xfrm>
              <a:custGeom>
                <a:avLst/>
                <a:gdLst/>
                <a:ahLst/>
                <a:cxnLst/>
                <a:rect l="l" t="t" r="r" b="b"/>
                <a:pathLst>
                  <a:path w="1530" h="1262" extrusionOk="0">
                    <a:moveTo>
                      <a:pt x="876" y="0"/>
                    </a:moveTo>
                    <a:cubicBezTo>
                      <a:pt x="843" y="0"/>
                      <a:pt x="808" y="3"/>
                      <a:pt x="773" y="8"/>
                    </a:cubicBezTo>
                    <a:cubicBezTo>
                      <a:pt x="229" y="37"/>
                      <a:pt x="0" y="752"/>
                      <a:pt x="458" y="1124"/>
                    </a:cubicBezTo>
                    <a:cubicBezTo>
                      <a:pt x="576" y="1219"/>
                      <a:pt x="712" y="1261"/>
                      <a:pt x="845" y="1261"/>
                    </a:cubicBezTo>
                    <a:cubicBezTo>
                      <a:pt x="1196" y="1261"/>
                      <a:pt x="1530" y="967"/>
                      <a:pt x="1489" y="552"/>
                    </a:cubicBezTo>
                    <a:cubicBezTo>
                      <a:pt x="1463" y="241"/>
                      <a:pt x="1202" y="0"/>
                      <a:pt x="8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0"/>
              <p:cNvSpPr/>
              <p:nvPr/>
            </p:nvSpPr>
            <p:spPr>
              <a:xfrm>
                <a:off x="1815416" y="1956473"/>
                <a:ext cx="34900" cy="63637"/>
              </a:xfrm>
              <a:custGeom>
                <a:avLst/>
                <a:gdLst/>
                <a:ahLst/>
                <a:cxnLst/>
                <a:rect l="l" t="t" r="r" b="b"/>
                <a:pathLst>
                  <a:path w="487" h="888" extrusionOk="0">
                    <a:moveTo>
                      <a:pt x="287" y="0"/>
                    </a:moveTo>
                    <a:lnTo>
                      <a:pt x="0" y="802"/>
                    </a:lnTo>
                    <a:lnTo>
                      <a:pt x="201" y="888"/>
                    </a:lnTo>
                    <a:lnTo>
                      <a:pt x="487" y="58"/>
                    </a:lnTo>
                    <a:lnTo>
                      <a:pt x="2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0"/>
              <p:cNvSpPr/>
              <p:nvPr/>
            </p:nvSpPr>
            <p:spPr>
              <a:xfrm>
                <a:off x="1958958" y="1824971"/>
                <a:ext cx="128564" cy="112512"/>
              </a:xfrm>
              <a:custGeom>
                <a:avLst/>
                <a:gdLst/>
                <a:ahLst/>
                <a:cxnLst/>
                <a:rect l="l" t="t" r="r" b="b"/>
                <a:pathLst>
                  <a:path w="1794" h="1570" extrusionOk="0">
                    <a:moveTo>
                      <a:pt x="872" y="1"/>
                    </a:moveTo>
                    <a:cubicBezTo>
                      <a:pt x="754" y="1"/>
                      <a:pt x="633" y="28"/>
                      <a:pt x="516" y="90"/>
                    </a:cubicBezTo>
                    <a:cubicBezTo>
                      <a:pt x="115" y="319"/>
                      <a:pt x="1" y="805"/>
                      <a:pt x="201" y="1177"/>
                    </a:cubicBezTo>
                    <a:cubicBezTo>
                      <a:pt x="353" y="1444"/>
                      <a:pt x="618" y="1570"/>
                      <a:pt x="881" y="1570"/>
                    </a:cubicBezTo>
                    <a:cubicBezTo>
                      <a:pt x="1211" y="1570"/>
                      <a:pt x="1536" y="1372"/>
                      <a:pt x="1632" y="1005"/>
                    </a:cubicBezTo>
                    <a:cubicBezTo>
                      <a:pt x="1793" y="475"/>
                      <a:pt x="1360" y="1"/>
                      <a:pt x="8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0"/>
              <p:cNvSpPr/>
              <p:nvPr/>
            </p:nvSpPr>
            <p:spPr>
              <a:xfrm>
                <a:off x="1971284" y="1836365"/>
                <a:ext cx="104629" cy="91729"/>
              </a:xfrm>
              <a:custGeom>
                <a:avLst/>
                <a:gdLst/>
                <a:ahLst/>
                <a:cxnLst/>
                <a:rect l="l" t="t" r="r" b="b"/>
                <a:pathLst>
                  <a:path w="1460" h="1280" extrusionOk="0">
                    <a:moveTo>
                      <a:pt x="718" y="0"/>
                    </a:moveTo>
                    <a:cubicBezTo>
                      <a:pt x="487" y="0"/>
                      <a:pt x="265" y="137"/>
                      <a:pt x="143" y="360"/>
                    </a:cubicBezTo>
                    <a:cubicBezTo>
                      <a:pt x="0" y="675"/>
                      <a:pt x="115" y="1047"/>
                      <a:pt x="430" y="1219"/>
                    </a:cubicBezTo>
                    <a:cubicBezTo>
                      <a:pt x="520" y="1260"/>
                      <a:pt x="617" y="1279"/>
                      <a:pt x="714" y="1279"/>
                    </a:cubicBezTo>
                    <a:cubicBezTo>
                      <a:pt x="953" y="1279"/>
                      <a:pt x="1186" y="1157"/>
                      <a:pt x="1288" y="932"/>
                    </a:cubicBezTo>
                    <a:cubicBezTo>
                      <a:pt x="1460" y="618"/>
                      <a:pt x="1317" y="217"/>
                      <a:pt x="1002" y="74"/>
                    </a:cubicBezTo>
                    <a:cubicBezTo>
                      <a:pt x="910" y="24"/>
                      <a:pt x="813" y="0"/>
                      <a:pt x="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0"/>
              <p:cNvSpPr/>
              <p:nvPr/>
            </p:nvSpPr>
            <p:spPr>
              <a:xfrm>
                <a:off x="2034849" y="1963998"/>
                <a:ext cx="127203" cy="112153"/>
              </a:xfrm>
              <a:custGeom>
                <a:avLst/>
                <a:gdLst/>
                <a:ahLst/>
                <a:cxnLst/>
                <a:rect l="l" t="t" r="r" b="b"/>
                <a:pathLst>
                  <a:path w="1775" h="1565" extrusionOk="0">
                    <a:moveTo>
                      <a:pt x="893" y="1"/>
                    </a:moveTo>
                    <a:cubicBezTo>
                      <a:pt x="786" y="1"/>
                      <a:pt x="678" y="22"/>
                      <a:pt x="573" y="67"/>
                    </a:cubicBezTo>
                    <a:cubicBezTo>
                      <a:pt x="172" y="239"/>
                      <a:pt x="1" y="697"/>
                      <a:pt x="172" y="1097"/>
                    </a:cubicBezTo>
                    <a:cubicBezTo>
                      <a:pt x="299" y="1393"/>
                      <a:pt x="582" y="1564"/>
                      <a:pt x="883" y="1564"/>
                    </a:cubicBezTo>
                    <a:cubicBezTo>
                      <a:pt x="989" y="1564"/>
                      <a:pt x="1098" y="1543"/>
                      <a:pt x="1203" y="1498"/>
                    </a:cubicBezTo>
                    <a:cubicBezTo>
                      <a:pt x="1603" y="1326"/>
                      <a:pt x="1775" y="868"/>
                      <a:pt x="1603" y="468"/>
                    </a:cubicBezTo>
                    <a:cubicBezTo>
                      <a:pt x="1476" y="172"/>
                      <a:pt x="1193" y="1"/>
                      <a:pt x="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0"/>
              <p:cNvSpPr/>
              <p:nvPr/>
            </p:nvSpPr>
            <p:spPr>
              <a:xfrm>
                <a:off x="2047176" y="1974317"/>
                <a:ext cx="102622" cy="91514"/>
              </a:xfrm>
              <a:custGeom>
                <a:avLst/>
                <a:gdLst/>
                <a:ahLst/>
                <a:cxnLst/>
                <a:rect l="l" t="t" r="r" b="b"/>
                <a:pathLst>
                  <a:path w="1432" h="1277" extrusionOk="0">
                    <a:moveTo>
                      <a:pt x="732" y="0"/>
                    </a:moveTo>
                    <a:cubicBezTo>
                      <a:pt x="611" y="0"/>
                      <a:pt x="486" y="38"/>
                      <a:pt x="372" y="123"/>
                    </a:cubicBezTo>
                    <a:cubicBezTo>
                      <a:pt x="86" y="295"/>
                      <a:pt x="0" y="696"/>
                      <a:pt x="201" y="982"/>
                    </a:cubicBezTo>
                    <a:cubicBezTo>
                      <a:pt x="331" y="1183"/>
                      <a:pt x="530" y="1277"/>
                      <a:pt x="726" y="1277"/>
                    </a:cubicBezTo>
                    <a:cubicBezTo>
                      <a:pt x="1004" y="1277"/>
                      <a:pt x="1278" y="1089"/>
                      <a:pt x="1345" y="753"/>
                    </a:cubicBezTo>
                    <a:cubicBezTo>
                      <a:pt x="1431" y="344"/>
                      <a:pt x="1097" y="0"/>
                      <a:pt x="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0"/>
              <p:cNvSpPr/>
              <p:nvPr/>
            </p:nvSpPr>
            <p:spPr>
              <a:xfrm>
                <a:off x="2069750" y="1997464"/>
                <a:ext cx="59552" cy="45220"/>
              </a:xfrm>
              <a:custGeom>
                <a:avLst/>
                <a:gdLst/>
                <a:ahLst/>
                <a:cxnLst/>
                <a:rect l="l" t="t" r="r" b="b"/>
                <a:pathLst>
                  <a:path w="831" h="631" extrusionOk="0">
                    <a:moveTo>
                      <a:pt x="86" y="1"/>
                    </a:moveTo>
                    <a:lnTo>
                      <a:pt x="0" y="173"/>
                    </a:lnTo>
                    <a:lnTo>
                      <a:pt x="716" y="630"/>
                    </a:lnTo>
                    <a:lnTo>
                      <a:pt x="830" y="459"/>
                    </a:lnTo>
                    <a:lnTo>
                      <a:pt x="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0"/>
              <p:cNvSpPr/>
              <p:nvPr/>
            </p:nvSpPr>
            <p:spPr>
              <a:xfrm>
                <a:off x="2100493" y="2102093"/>
                <a:ext cx="148702" cy="113085"/>
              </a:xfrm>
              <a:custGeom>
                <a:avLst/>
                <a:gdLst/>
                <a:ahLst/>
                <a:cxnLst/>
                <a:rect l="l" t="t" r="r" b="b"/>
                <a:pathLst>
                  <a:path w="2075" h="1578" extrusionOk="0">
                    <a:moveTo>
                      <a:pt x="1052" y="1"/>
                    </a:moveTo>
                    <a:cubicBezTo>
                      <a:pt x="874" y="1"/>
                      <a:pt x="695" y="59"/>
                      <a:pt x="544" y="172"/>
                    </a:cubicBezTo>
                    <a:cubicBezTo>
                      <a:pt x="0" y="601"/>
                      <a:pt x="258" y="1489"/>
                      <a:pt x="945" y="1574"/>
                    </a:cubicBezTo>
                    <a:cubicBezTo>
                      <a:pt x="969" y="1576"/>
                      <a:pt x="993" y="1577"/>
                      <a:pt x="1017" y="1577"/>
                    </a:cubicBezTo>
                    <a:cubicBezTo>
                      <a:pt x="1689" y="1577"/>
                      <a:pt x="2075" y="812"/>
                      <a:pt x="1660" y="287"/>
                    </a:cubicBezTo>
                    <a:cubicBezTo>
                      <a:pt x="1500" y="94"/>
                      <a:pt x="1277" y="1"/>
                      <a:pt x="10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0"/>
              <p:cNvSpPr/>
              <p:nvPr/>
            </p:nvSpPr>
            <p:spPr>
              <a:xfrm>
                <a:off x="2113894" y="2112054"/>
                <a:ext cx="107638" cy="92159"/>
              </a:xfrm>
              <a:custGeom>
                <a:avLst/>
                <a:gdLst/>
                <a:ahLst/>
                <a:cxnLst/>
                <a:rect l="l" t="t" r="r" b="b"/>
                <a:pathLst>
                  <a:path w="1502" h="1286" extrusionOk="0">
                    <a:moveTo>
                      <a:pt x="832" y="1"/>
                    </a:moveTo>
                    <a:cubicBezTo>
                      <a:pt x="302" y="1"/>
                      <a:pt x="0" y="624"/>
                      <a:pt x="357" y="1063"/>
                    </a:cubicBezTo>
                    <a:cubicBezTo>
                      <a:pt x="490" y="1216"/>
                      <a:pt x="666" y="1286"/>
                      <a:pt x="839" y="1286"/>
                    </a:cubicBezTo>
                    <a:cubicBezTo>
                      <a:pt x="1152" y="1286"/>
                      <a:pt x="1455" y="1060"/>
                      <a:pt x="1473" y="691"/>
                    </a:cubicBezTo>
                    <a:cubicBezTo>
                      <a:pt x="1502" y="348"/>
                      <a:pt x="1244" y="33"/>
                      <a:pt x="901" y="4"/>
                    </a:cubicBezTo>
                    <a:cubicBezTo>
                      <a:pt x="877" y="2"/>
                      <a:pt x="854" y="1"/>
                      <a:pt x="8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0"/>
              <p:cNvSpPr/>
              <p:nvPr/>
            </p:nvSpPr>
            <p:spPr>
              <a:xfrm>
                <a:off x="2143563" y="2141078"/>
                <a:ext cx="63637" cy="34900"/>
              </a:xfrm>
              <a:custGeom>
                <a:avLst/>
                <a:gdLst/>
                <a:ahLst/>
                <a:cxnLst/>
                <a:rect l="l" t="t" r="r" b="b"/>
                <a:pathLst>
                  <a:path w="888" h="487" extrusionOk="0">
                    <a:moveTo>
                      <a:pt x="830" y="0"/>
                    </a:moveTo>
                    <a:lnTo>
                      <a:pt x="0" y="286"/>
                    </a:lnTo>
                    <a:lnTo>
                      <a:pt x="86" y="487"/>
                    </a:lnTo>
                    <a:lnTo>
                      <a:pt x="888" y="172"/>
                    </a:lnTo>
                    <a:lnTo>
                      <a:pt x="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0"/>
              <p:cNvSpPr/>
              <p:nvPr/>
            </p:nvSpPr>
            <p:spPr>
              <a:xfrm>
                <a:off x="2186633" y="2239256"/>
                <a:ext cx="127203" cy="112870"/>
              </a:xfrm>
              <a:custGeom>
                <a:avLst/>
                <a:gdLst/>
                <a:ahLst/>
                <a:cxnLst/>
                <a:rect l="l" t="t" r="r" b="b"/>
                <a:pathLst>
                  <a:path w="1775" h="1575" extrusionOk="0">
                    <a:moveTo>
                      <a:pt x="875" y="0"/>
                    </a:moveTo>
                    <a:cubicBezTo>
                      <a:pt x="612" y="0"/>
                      <a:pt x="360" y="134"/>
                      <a:pt x="229" y="376"/>
                    </a:cubicBezTo>
                    <a:cubicBezTo>
                      <a:pt x="0" y="748"/>
                      <a:pt x="115" y="1234"/>
                      <a:pt x="487" y="1463"/>
                    </a:cubicBezTo>
                    <a:cubicBezTo>
                      <a:pt x="611" y="1540"/>
                      <a:pt x="748" y="1575"/>
                      <a:pt x="882" y="1575"/>
                    </a:cubicBezTo>
                    <a:cubicBezTo>
                      <a:pt x="1152" y="1575"/>
                      <a:pt x="1412" y="1435"/>
                      <a:pt x="1546" y="1206"/>
                    </a:cubicBezTo>
                    <a:cubicBezTo>
                      <a:pt x="1775" y="834"/>
                      <a:pt x="1660" y="347"/>
                      <a:pt x="1288" y="118"/>
                    </a:cubicBezTo>
                    <a:cubicBezTo>
                      <a:pt x="1159" y="39"/>
                      <a:pt x="1015" y="0"/>
                      <a:pt x="8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0"/>
              <p:cNvSpPr/>
              <p:nvPr/>
            </p:nvSpPr>
            <p:spPr>
              <a:xfrm>
                <a:off x="2197167" y="2250794"/>
                <a:ext cx="110505" cy="91586"/>
              </a:xfrm>
              <a:custGeom>
                <a:avLst/>
                <a:gdLst/>
                <a:ahLst/>
                <a:cxnLst/>
                <a:rect l="l" t="t" r="r" b="b"/>
                <a:pathLst>
                  <a:path w="1542" h="1278" extrusionOk="0">
                    <a:moveTo>
                      <a:pt x="736" y="1"/>
                    </a:moveTo>
                    <a:cubicBezTo>
                      <a:pt x="331" y="1"/>
                      <a:pt x="0" y="404"/>
                      <a:pt x="140" y="845"/>
                    </a:cubicBezTo>
                    <a:cubicBezTo>
                      <a:pt x="232" y="1098"/>
                      <a:pt x="492" y="1278"/>
                      <a:pt x="754" y="1278"/>
                    </a:cubicBezTo>
                    <a:cubicBezTo>
                      <a:pt x="817" y="1278"/>
                      <a:pt x="880" y="1267"/>
                      <a:pt x="941" y="1245"/>
                    </a:cubicBezTo>
                    <a:cubicBezTo>
                      <a:pt x="1485" y="1045"/>
                      <a:pt x="1542" y="329"/>
                      <a:pt x="1027" y="72"/>
                    </a:cubicBezTo>
                    <a:cubicBezTo>
                      <a:pt x="929" y="23"/>
                      <a:pt x="830" y="1"/>
                      <a:pt x="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0"/>
              <p:cNvSpPr/>
              <p:nvPr/>
            </p:nvSpPr>
            <p:spPr>
              <a:xfrm>
                <a:off x="2223539" y="2270286"/>
                <a:ext cx="55468" cy="51311"/>
              </a:xfrm>
              <a:custGeom>
                <a:avLst/>
                <a:gdLst/>
                <a:ahLst/>
                <a:cxnLst/>
                <a:rect l="l" t="t" r="r" b="b"/>
                <a:pathLst>
                  <a:path w="774" h="716" extrusionOk="0">
                    <a:moveTo>
                      <a:pt x="630" y="0"/>
                    </a:moveTo>
                    <a:lnTo>
                      <a:pt x="1" y="573"/>
                    </a:lnTo>
                    <a:lnTo>
                      <a:pt x="144" y="716"/>
                    </a:lnTo>
                    <a:lnTo>
                      <a:pt x="773" y="115"/>
                    </a:lnTo>
                    <a:lnTo>
                      <a:pt x="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0"/>
              <p:cNvSpPr/>
              <p:nvPr/>
            </p:nvSpPr>
            <p:spPr>
              <a:xfrm>
                <a:off x="2252276" y="2378498"/>
                <a:ext cx="134226" cy="111723"/>
              </a:xfrm>
              <a:custGeom>
                <a:avLst/>
                <a:gdLst/>
                <a:ahLst/>
                <a:cxnLst/>
                <a:rect l="l" t="t" r="r" b="b"/>
                <a:pathLst>
                  <a:path w="1873" h="1559" extrusionOk="0">
                    <a:moveTo>
                      <a:pt x="1074" y="0"/>
                    </a:moveTo>
                    <a:cubicBezTo>
                      <a:pt x="1041" y="0"/>
                      <a:pt x="1007" y="2"/>
                      <a:pt x="973" y="7"/>
                    </a:cubicBezTo>
                    <a:cubicBezTo>
                      <a:pt x="258" y="64"/>
                      <a:pt x="0" y="923"/>
                      <a:pt x="544" y="1381"/>
                    </a:cubicBezTo>
                    <a:cubicBezTo>
                      <a:pt x="691" y="1503"/>
                      <a:pt x="864" y="1558"/>
                      <a:pt x="1034" y="1558"/>
                    </a:cubicBezTo>
                    <a:cubicBezTo>
                      <a:pt x="1460" y="1558"/>
                      <a:pt x="1873" y="1213"/>
                      <a:pt x="1832" y="722"/>
                    </a:cubicBezTo>
                    <a:cubicBezTo>
                      <a:pt x="1779" y="301"/>
                      <a:pt x="1459" y="0"/>
                      <a:pt x="1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0"/>
              <p:cNvSpPr/>
              <p:nvPr/>
            </p:nvSpPr>
            <p:spPr>
              <a:xfrm>
                <a:off x="2259801" y="2387169"/>
                <a:ext cx="134727" cy="94381"/>
              </a:xfrm>
              <a:custGeom>
                <a:avLst/>
                <a:gdLst/>
                <a:ahLst/>
                <a:cxnLst/>
                <a:rect l="l" t="t" r="r" b="b"/>
                <a:pathLst>
                  <a:path w="1880" h="1317" extrusionOk="0">
                    <a:moveTo>
                      <a:pt x="938" y="1"/>
                    </a:moveTo>
                    <a:cubicBezTo>
                      <a:pt x="413" y="1"/>
                      <a:pt x="0" y="736"/>
                      <a:pt x="553" y="1174"/>
                    </a:cubicBezTo>
                    <a:cubicBezTo>
                      <a:pt x="681" y="1274"/>
                      <a:pt x="815" y="1317"/>
                      <a:pt x="942" y="1317"/>
                    </a:cubicBezTo>
                    <a:cubicBezTo>
                      <a:pt x="1467" y="1317"/>
                      <a:pt x="1879" y="582"/>
                      <a:pt x="1326" y="144"/>
                    </a:cubicBezTo>
                    <a:cubicBezTo>
                      <a:pt x="1198" y="43"/>
                      <a:pt x="1065" y="1"/>
                      <a:pt x="9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0"/>
              <p:cNvSpPr/>
              <p:nvPr/>
            </p:nvSpPr>
            <p:spPr>
              <a:xfrm>
                <a:off x="2295346" y="2419991"/>
                <a:ext cx="63637" cy="28809"/>
              </a:xfrm>
              <a:custGeom>
                <a:avLst/>
                <a:gdLst/>
                <a:ahLst/>
                <a:cxnLst/>
                <a:rect l="l" t="t" r="r" b="b"/>
                <a:pathLst>
                  <a:path w="888" h="402" extrusionOk="0">
                    <a:moveTo>
                      <a:pt x="29" y="0"/>
                    </a:moveTo>
                    <a:lnTo>
                      <a:pt x="0" y="201"/>
                    </a:lnTo>
                    <a:lnTo>
                      <a:pt x="830" y="401"/>
                    </a:lnTo>
                    <a:lnTo>
                      <a:pt x="887" y="201"/>
                    </a:lnTo>
                    <a:lnTo>
                      <a:pt x="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0"/>
              <p:cNvSpPr/>
              <p:nvPr/>
            </p:nvSpPr>
            <p:spPr>
              <a:xfrm>
                <a:off x="2260446" y="2536874"/>
                <a:ext cx="72" cy="72"/>
              </a:xfrm>
              <a:custGeom>
                <a:avLst/>
                <a:gdLst/>
                <a:ahLst/>
                <a:cxnLst/>
                <a:rect l="l" t="t" r="r" b="b"/>
                <a:pathLst>
                  <a:path w="1" h="1" extrusionOk="0">
                    <a:moveTo>
                      <a:pt x="1" y="1"/>
                    </a:moveTo>
                    <a:close/>
                  </a:path>
                </a:pathLst>
              </a:custGeom>
              <a:solidFill>
                <a:srgbClr val="599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0"/>
              <p:cNvSpPr/>
              <p:nvPr/>
            </p:nvSpPr>
            <p:spPr>
              <a:xfrm rot="-5604720">
                <a:off x="991451" y="2753866"/>
                <a:ext cx="153858" cy="143611"/>
              </a:xfrm>
              <a:custGeom>
                <a:avLst/>
                <a:gdLst/>
                <a:ahLst/>
                <a:cxnLst/>
                <a:rect l="l" t="t" r="r" b="b"/>
                <a:pathLst>
                  <a:path w="2147" h="2004" extrusionOk="0">
                    <a:moveTo>
                      <a:pt x="487" y="0"/>
                    </a:moveTo>
                    <a:lnTo>
                      <a:pt x="0" y="544"/>
                    </a:lnTo>
                    <a:lnTo>
                      <a:pt x="1631" y="2004"/>
                    </a:lnTo>
                    <a:lnTo>
                      <a:pt x="2147" y="1431"/>
                    </a:lnTo>
                    <a:lnTo>
                      <a:pt x="4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0"/>
              <p:cNvSpPr/>
              <p:nvPr/>
            </p:nvSpPr>
            <p:spPr>
              <a:xfrm rot="-5604720">
                <a:off x="1036686" y="2566449"/>
                <a:ext cx="326134" cy="342545"/>
              </a:xfrm>
              <a:custGeom>
                <a:avLst/>
                <a:gdLst/>
                <a:ahLst/>
                <a:cxnLst/>
                <a:rect l="l" t="t" r="r" b="b"/>
                <a:pathLst>
                  <a:path w="4551" h="4780" extrusionOk="0">
                    <a:moveTo>
                      <a:pt x="2089" y="0"/>
                    </a:moveTo>
                    <a:lnTo>
                      <a:pt x="1946" y="258"/>
                    </a:lnTo>
                    <a:cubicBezTo>
                      <a:pt x="1689" y="659"/>
                      <a:pt x="1460" y="1088"/>
                      <a:pt x="1260" y="1517"/>
                    </a:cubicBezTo>
                    <a:cubicBezTo>
                      <a:pt x="1145" y="1775"/>
                      <a:pt x="1059" y="2061"/>
                      <a:pt x="1031" y="2319"/>
                    </a:cubicBezTo>
                    <a:cubicBezTo>
                      <a:pt x="973" y="2948"/>
                      <a:pt x="401" y="3807"/>
                      <a:pt x="86" y="4236"/>
                    </a:cubicBezTo>
                    <a:cubicBezTo>
                      <a:pt x="0" y="4379"/>
                      <a:pt x="29" y="4551"/>
                      <a:pt x="143" y="4665"/>
                    </a:cubicBezTo>
                    <a:cubicBezTo>
                      <a:pt x="201" y="4723"/>
                      <a:pt x="286" y="4751"/>
                      <a:pt x="344" y="4780"/>
                    </a:cubicBezTo>
                    <a:cubicBezTo>
                      <a:pt x="430" y="4780"/>
                      <a:pt x="515" y="4723"/>
                      <a:pt x="573" y="4665"/>
                    </a:cubicBezTo>
                    <a:cubicBezTo>
                      <a:pt x="945" y="4322"/>
                      <a:pt x="1746" y="3664"/>
                      <a:pt x="2376" y="3521"/>
                    </a:cubicBezTo>
                    <a:cubicBezTo>
                      <a:pt x="2633" y="3463"/>
                      <a:pt x="2891" y="3349"/>
                      <a:pt x="3120" y="3206"/>
                    </a:cubicBezTo>
                    <a:cubicBezTo>
                      <a:pt x="3549" y="2948"/>
                      <a:pt x="3921" y="2662"/>
                      <a:pt x="4322" y="2376"/>
                    </a:cubicBezTo>
                    <a:cubicBezTo>
                      <a:pt x="4465" y="2261"/>
                      <a:pt x="4551" y="2175"/>
                      <a:pt x="4551" y="2175"/>
                    </a:cubicBezTo>
                    <a:lnTo>
                      <a:pt x="20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0"/>
              <p:cNvSpPr/>
              <p:nvPr/>
            </p:nvSpPr>
            <p:spPr>
              <a:xfrm rot="-5604720">
                <a:off x="1039735" y="2599119"/>
                <a:ext cx="219501" cy="209253"/>
              </a:xfrm>
              <a:custGeom>
                <a:avLst/>
                <a:gdLst/>
                <a:ahLst/>
                <a:cxnLst/>
                <a:rect l="l" t="t" r="r" b="b"/>
                <a:pathLst>
                  <a:path w="3063" h="2920" extrusionOk="0">
                    <a:moveTo>
                      <a:pt x="687" y="0"/>
                    </a:moveTo>
                    <a:cubicBezTo>
                      <a:pt x="430" y="401"/>
                      <a:pt x="201" y="830"/>
                      <a:pt x="1" y="1259"/>
                    </a:cubicBezTo>
                    <a:lnTo>
                      <a:pt x="1889" y="2919"/>
                    </a:lnTo>
                    <a:cubicBezTo>
                      <a:pt x="2290" y="2690"/>
                      <a:pt x="2691" y="2404"/>
                      <a:pt x="3063" y="2118"/>
                    </a:cubicBezTo>
                    <a:lnTo>
                      <a:pt x="6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0"/>
              <p:cNvSpPr/>
              <p:nvPr/>
            </p:nvSpPr>
            <p:spPr>
              <a:xfrm rot="-5604720">
                <a:off x="984205" y="2560906"/>
                <a:ext cx="233905" cy="215416"/>
              </a:xfrm>
              <a:custGeom>
                <a:avLst/>
                <a:gdLst/>
                <a:ahLst/>
                <a:cxnLst/>
                <a:rect l="l" t="t" r="r" b="b"/>
                <a:pathLst>
                  <a:path w="3264" h="3006" extrusionOk="0">
                    <a:moveTo>
                      <a:pt x="401" y="0"/>
                    </a:moveTo>
                    <a:lnTo>
                      <a:pt x="1" y="458"/>
                    </a:lnTo>
                    <a:lnTo>
                      <a:pt x="2863" y="3005"/>
                    </a:lnTo>
                    <a:lnTo>
                      <a:pt x="3263" y="2547"/>
                    </a:lnTo>
                    <a:lnTo>
                      <a:pt x="4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0"/>
              <p:cNvSpPr/>
              <p:nvPr/>
            </p:nvSpPr>
            <p:spPr>
              <a:xfrm rot="-5604720">
                <a:off x="961350" y="2829837"/>
                <a:ext cx="112868" cy="121037"/>
              </a:xfrm>
              <a:custGeom>
                <a:avLst/>
                <a:gdLst/>
                <a:ahLst/>
                <a:cxnLst/>
                <a:rect l="l" t="t" r="r" b="b"/>
                <a:pathLst>
                  <a:path w="1575" h="1689" extrusionOk="0">
                    <a:moveTo>
                      <a:pt x="1231" y="0"/>
                    </a:moveTo>
                    <a:lnTo>
                      <a:pt x="1" y="1374"/>
                    </a:lnTo>
                    <a:lnTo>
                      <a:pt x="373" y="1689"/>
                    </a:lnTo>
                    <a:lnTo>
                      <a:pt x="1575" y="344"/>
                    </a:lnTo>
                    <a:lnTo>
                      <a:pt x="12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0"/>
              <p:cNvSpPr/>
              <p:nvPr/>
            </p:nvSpPr>
            <p:spPr>
              <a:xfrm rot="-5604720">
                <a:off x="650742" y="2900504"/>
                <a:ext cx="424598" cy="384395"/>
              </a:xfrm>
              <a:custGeom>
                <a:avLst/>
                <a:gdLst/>
                <a:ahLst/>
                <a:cxnLst/>
                <a:rect l="l" t="t" r="r" b="b"/>
                <a:pathLst>
                  <a:path w="5925" h="5364" extrusionOk="0">
                    <a:moveTo>
                      <a:pt x="1116" y="1"/>
                    </a:moveTo>
                    <a:cubicBezTo>
                      <a:pt x="847" y="1"/>
                      <a:pt x="576" y="108"/>
                      <a:pt x="373" y="326"/>
                    </a:cubicBezTo>
                    <a:cubicBezTo>
                      <a:pt x="0" y="756"/>
                      <a:pt x="58" y="1414"/>
                      <a:pt x="516" y="1757"/>
                    </a:cubicBezTo>
                    <a:lnTo>
                      <a:pt x="5066" y="5363"/>
                    </a:lnTo>
                    <a:lnTo>
                      <a:pt x="5925" y="4390"/>
                    </a:lnTo>
                    <a:lnTo>
                      <a:pt x="1832" y="298"/>
                    </a:lnTo>
                    <a:cubicBezTo>
                      <a:pt x="1635" y="101"/>
                      <a:pt x="1376" y="1"/>
                      <a:pt x="1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0"/>
              <p:cNvSpPr/>
              <p:nvPr/>
            </p:nvSpPr>
            <p:spPr>
              <a:xfrm rot="-2700000">
                <a:off x="3214673" y="3514046"/>
                <a:ext cx="1187077" cy="319540"/>
              </a:xfrm>
              <a:custGeom>
                <a:avLst/>
                <a:gdLst/>
                <a:ahLst/>
                <a:cxnLst/>
                <a:rect l="l" t="t" r="r" b="b"/>
                <a:pathLst>
                  <a:path w="16565" h="4459" extrusionOk="0">
                    <a:moveTo>
                      <a:pt x="1373" y="0"/>
                    </a:moveTo>
                    <a:cubicBezTo>
                      <a:pt x="1099" y="0"/>
                      <a:pt x="842" y="75"/>
                      <a:pt x="601" y="250"/>
                    </a:cubicBezTo>
                    <a:cubicBezTo>
                      <a:pt x="286" y="450"/>
                      <a:pt x="86" y="765"/>
                      <a:pt x="29" y="1108"/>
                    </a:cubicBezTo>
                    <a:cubicBezTo>
                      <a:pt x="0" y="1337"/>
                      <a:pt x="0" y="1538"/>
                      <a:pt x="57" y="1767"/>
                    </a:cubicBezTo>
                    <a:cubicBezTo>
                      <a:pt x="201" y="2253"/>
                      <a:pt x="630" y="2625"/>
                      <a:pt x="1145" y="2711"/>
                    </a:cubicBezTo>
                    <a:lnTo>
                      <a:pt x="9445" y="4257"/>
                    </a:lnTo>
                    <a:lnTo>
                      <a:pt x="9731" y="4142"/>
                    </a:lnTo>
                    <a:cubicBezTo>
                      <a:pt x="10324" y="3905"/>
                      <a:pt x="10944" y="3777"/>
                      <a:pt x="11563" y="3777"/>
                    </a:cubicBezTo>
                    <a:cubicBezTo>
                      <a:pt x="11840" y="3777"/>
                      <a:pt x="12118" y="3803"/>
                      <a:pt x="12392" y="3856"/>
                    </a:cubicBezTo>
                    <a:lnTo>
                      <a:pt x="15598" y="4371"/>
                    </a:lnTo>
                    <a:lnTo>
                      <a:pt x="16113" y="4457"/>
                    </a:lnTo>
                    <a:cubicBezTo>
                      <a:pt x="16124" y="4458"/>
                      <a:pt x="16135" y="4459"/>
                      <a:pt x="16146" y="4459"/>
                    </a:cubicBezTo>
                    <a:cubicBezTo>
                      <a:pt x="16387" y="4459"/>
                      <a:pt x="16565" y="4161"/>
                      <a:pt x="16428" y="3942"/>
                    </a:cubicBezTo>
                    <a:cubicBezTo>
                      <a:pt x="16370" y="3884"/>
                      <a:pt x="16313" y="3827"/>
                      <a:pt x="16227" y="3799"/>
                    </a:cubicBezTo>
                    <a:lnTo>
                      <a:pt x="15712" y="3684"/>
                    </a:lnTo>
                    <a:lnTo>
                      <a:pt x="12564" y="3026"/>
                    </a:lnTo>
                    <a:cubicBezTo>
                      <a:pt x="11677" y="2854"/>
                      <a:pt x="10847" y="2425"/>
                      <a:pt x="10189" y="1795"/>
                    </a:cubicBezTo>
                    <a:lnTo>
                      <a:pt x="9960" y="1566"/>
                    </a:lnTo>
                    <a:lnTo>
                      <a:pt x="1632" y="21"/>
                    </a:lnTo>
                    <a:cubicBezTo>
                      <a:pt x="1544" y="7"/>
                      <a:pt x="1457" y="0"/>
                      <a:pt x="1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0"/>
              <p:cNvSpPr/>
              <p:nvPr/>
            </p:nvSpPr>
            <p:spPr>
              <a:xfrm rot="-2700000">
                <a:off x="3226904" y="3693318"/>
                <a:ext cx="744565" cy="308002"/>
              </a:xfrm>
              <a:custGeom>
                <a:avLst/>
                <a:gdLst/>
                <a:ahLst/>
                <a:cxnLst/>
                <a:rect l="l" t="t" r="r" b="b"/>
                <a:pathLst>
                  <a:path w="10390" h="4298" extrusionOk="0">
                    <a:moveTo>
                      <a:pt x="1787" y="0"/>
                    </a:moveTo>
                    <a:cubicBezTo>
                      <a:pt x="1527" y="0"/>
                      <a:pt x="1263" y="86"/>
                      <a:pt x="1031" y="234"/>
                    </a:cubicBezTo>
                    <a:cubicBezTo>
                      <a:pt x="0" y="920"/>
                      <a:pt x="344" y="2523"/>
                      <a:pt x="1574" y="2752"/>
                    </a:cubicBezTo>
                    <a:lnTo>
                      <a:pt x="9874" y="4298"/>
                    </a:lnTo>
                    <a:lnTo>
                      <a:pt x="10389" y="1607"/>
                    </a:lnTo>
                    <a:lnTo>
                      <a:pt x="2061" y="33"/>
                    </a:lnTo>
                    <a:cubicBezTo>
                      <a:pt x="1971" y="11"/>
                      <a:pt x="1879" y="0"/>
                      <a:pt x="1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0"/>
              <p:cNvSpPr/>
              <p:nvPr/>
            </p:nvSpPr>
            <p:spPr>
              <a:xfrm rot="-2700000">
                <a:off x="3387895" y="3863071"/>
                <a:ext cx="190764" cy="107994"/>
              </a:xfrm>
              <a:custGeom>
                <a:avLst/>
                <a:gdLst/>
                <a:ahLst/>
                <a:cxnLst/>
                <a:rect l="l" t="t" r="r" b="b"/>
                <a:pathLst>
                  <a:path w="2662" h="1507" extrusionOk="0">
                    <a:moveTo>
                      <a:pt x="668" y="0"/>
                    </a:moveTo>
                    <a:cubicBezTo>
                      <a:pt x="367" y="0"/>
                      <a:pt x="109" y="216"/>
                      <a:pt x="58" y="524"/>
                    </a:cubicBezTo>
                    <a:cubicBezTo>
                      <a:pt x="0" y="868"/>
                      <a:pt x="201" y="1182"/>
                      <a:pt x="544" y="1240"/>
                    </a:cubicBezTo>
                    <a:lnTo>
                      <a:pt x="1889" y="1497"/>
                    </a:lnTo>
                    <a:cubicBezTo>
                      <a:pt x="1925" y="1503"/>
                      <a:pt x="1960" y="1506"/>
                      <a:pt x="1994" y="1506"/>
                    </a:cubicBezTo>
                    <a:cubicBezTo>
                      <a:pt x="2295" y="1506"/>
                      <a:pt x="2553" y="1290"/>
                      <a:pt x="2605" y="982"/>
                    </a:cubicBezTo>
                    <a:cubicBezTo>
                      <a:pt x="2662" y="667"/>
                      <a:pt x="2462" y="324"/>
                      <a:pt x="2118" y="267"/>
                    </a:cubicBezTo>
                    <a:lnTo>
                      <a:pt x="773" y="9"/>
                    </a:lnTo>
                    <a:cubicBezTo>
                      <a:pt x="738" y="3"/>
                      <a:pt x="702" y="0"/>
                      <a:pt x="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0"/>
              <p:cNvSpPr/>
              <p:nvPr/>
            </p:nvSpPr>
            <p:spPr>
              <a:xfrm rot="-2700000">
                <a:off x="3439889" y="3906143"/>
                <a:ext cx="28808" cy="59551"/>
              </a:xfrm>
              <a:custGeom>
                <a:avLst/>
                <a:gdLst/>
                <a:ahLst/>
                <a:cxnLst/>
                <a:rect l="l" t="t" r="r" b="b"/>
                <a:pathLst>
                  <a:path w="402" h="831" extrusionOk="0">
                    <a:moveTo>
                      <a:pt x="144" y="0"/>
                    </a:moveTo>
                    <a:lnTo>
                      <a:pt x="1" y="773"/>
                    </a:lnTo>
                    <a:lnTo>
                      <a:pt x="258" y="830"/>
                    </a:lnTo>
                    <a:lnTo>
                      <a:pt x="401" y="57"/>
                    </a:lnTo>
                    <a:lnTo>
                      <a:pt x="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0"/>
              <p:cNvSpPr/>
              <p:nvPr/>
            </p:nvSpPr>
            <p:spPr>
              <a:xfrm rot="-2700000">
                <a:off x="3469620" y="3887571"/>
                <a:ext cx="28736" cy="57473"/>
              </a:xfrm>
              <a:custGeom>
                <a:avLst/>
                <a:gdLst/>
                <a:ahLst/>
                <a:cxnLst/>
                <a:rect l="l" t="t" r="r" b="b"/>
                <a:pathLst>
                  <a:path w="401" h="802" extrusionOk="0">
                    <a:moveTo>
                      <a:pt x="143" y="1"/>
                    </a:moveTo>
                    <a:lnTo>
                      <a:pt x="0" y="773"/>
                    </a:lnTo>
                    <a:lnTo>
                      <a:pt x="258" y="802"/>
                    </a:lnTo>
                    <a:lnTo>
                      <a:pt x="401" y="29"/>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0"/>
              <p:cNvSpPr/>
              <p:nvPr/>
            </p:nvSpPr>
            <p:spPr>
              <a:xfrm rot="-2700000">
                <a:off x="3497860" y="3868441"/>
                <a:ext cx="28808" cy="59551"/>
              </a:xfrm>
              <a:custGeom>
                <a:avLst/>
                <a:gdLst/>
                <a:ahLst/>
                <a:cxnLst/>
                <a:rect l="l" t="t" r="r" b="b"/>
                <a:pathLst>
                  <a:path w="402" h="831" extrusionOk="0">
                    <a:moveTo>
                      <a:pt x="144" y="0"/>
                    </a:moveTo>
                    <a:lnTo>
                      <a:pt x="1" y="773"/>
                    </a:lnTo>
                    <a:lnTo>
                      <a:pt x="259" y="830"/>
                    </a:lnTo>
                    <a:lnTo>
                      <a:pt x="402" y="58"/>
                    </a:lnTo>
                    <a:lnTo>
                      <a:pt x="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0"/>
              <p:cNvSpPr/>
              <p:nvPr/>
            </p:nvSpPr>
            <p:spPr>
              <a:xfrm>
                <a:off x="2672726" y="3317215"/>
                <a:ext cx="114877" cy="116023"/>
              </a:xfrm>
              <a:custGeom>
                <a:avLst/>
                <a:gdLst/>
                <a:ahLst/>
                <a:cxnLst/>
                <a:rect l="l" t="t" r="r" b="b"/>
                <a:pathLst>
                  <a:path w="1603" h="1619" extrusionOk="0">
                    <a:moveTo>
                      <a:pt x="956" y="0"/>
                    </a:moveTo>
                    <a:cubicBezTo>
                      <a:pt x="787" y="0"/>
                      <a:pt x="616" y="67"/>
                      <a:pt x="487" y="216"/>
                    </a:cubicBezTo>
                    <a:lnTo>
                      <a:pt x="0" y="760"/>
                    </a:lnTo>
                    <a:lnTo>
                      <a:pt x="973" y="1618"/>
                    </a:lnTo>
                    <a:lnTo>
                      <a:pt x="1460" y="1074"/>
                    </a:lnTo>
                    <a:cubicBezTo>
                      <a:pt x="1546" y="931"/>
                      <a:pt x="1603" y="760"/>
                      <a:pt x="1603" y="588"/>
                    </a:cubicBezTo>
                    <a:cubicBezTo>
                      <a:pt x="1584" y="233"/>
                      <a:pt x="1273" y="0"/>
                      <a:pt x="9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0"/>
              <p:cNvSpPr/>
              <p:nvPr/>
            </p:nvSpPr>
            <p:spPr>
              <a:xfrm>
                <a:off x="2611239" y="3371607"/>
                <a:ext cx="131287" cy="113802"/>
              </a:xfrm>
              <a:custGeom>
                <a:avLst/>
                <a:gdLst/>
                <a:ahLst/>
                <a:cxnLst/>
                <a:rect l="l" t="t" r="r" b="b"/>
                <a:pathLst>
                  <a:path w="1832" h="1588" extrusionOk="0">
                    <a:moveTo>
                      <a:pt x="858" y="1"/>
                    </a:moveTo>
                    <a:lnTo>
                      <a:pt x="372" y="544"/>
                    </a:lnTo>
                    <a:cubicBezTo>
                      <a:pt x="1" y="1024"/>
                      <a:pt x="428" y="1587"/>
                      <a:pt x="905" y="1587"/>
                    </a:cubicBezTo>
                    <a:cubicBezTo>
                      <a:pt x="1055" y="1587"/>
                      <a:pt x="1209" y="1532"/>
                      <a:pt x="1345" y="1403"/>
                    </a:cubicBezTo>
                    <a:lnTo>
                      <a:pt x="1831" y="859"/>
                    </a:lnTo>
                    <a:lnTo>
                      <a:pt x="8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0"/>
              <p:cNvSpPr/>
              <p:nvPr/>
            </p:nvSpPr>
            <p:spPr>
              <a:xfrm>
                <a:off x="1864649" y="3619777"/>
                <a:ext cx="131287" cy="114948"/>
              </a:xfrm>
              <a:custGeom>
                <a:avLst/>
                <a:gdLst/>
                <a:ahLst/>
                <a:cxnLst/>
                <a:rect l="l" t="t" r="r" b="b"/>
                <a:pathLst>
                  <a:path w="1832" h="1604" extrusionOk="0">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0"/>
              <p:cNvSpPr/>
              <p:nvPr/>
            </p:nvSpPr>
            <p:spPr>
              <a:xfrm>
                <a:off x="1784314" y="3569971"/>
                <a:ext cx="141894" cy="117600"/>
              </a:xfrm>
              <a:custGeom>
                <a:avLst/>
                <a:gdLst/>
                <a:ahLst/>
                <a:cxnLst/>
                <a:rect l="l" t="t" r="r" b="b"/>
                <a:pathLst>
                  <a:path w="1980" h="1641" extrusionOk="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0"/>
              <p:cNvSpPr/>
              <p:nvPr/>
            </p:nvSpPr>
            <p:spPr>
              <a:xfrm>
                <a:off x="3237506" y="3540733"/>
                <a:ext cx="144903" cy="121685"/>
              </a:xfrm>
              <a:custGeom>
                <a:avLst/>
                <a:gdLst/>
                <a:ahLst/>
                <a:cxnLst/>
                <a:rect l="l" t="t" r="r" b="b"/>
                <a:pathLst>
                  <a:path w="2022" h="1698" extrusionOk="0">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0"/>
              <p:cNvSpPr/>
              <p:nvPr/>
            </p:nvSpPr>
            <p:spPr>
              <a:xfrm>
                <a:off x="1354906" y="3218391"/>
                <a:ext cx="144688" cy="120323"/>
              </a:xfrm>
              <a:custGeom>
                <a:avLst/>
                <a:gdLst/>
                <a:ahLst/>
                <a:cxnLst/>
                <a:rect l="l" t="t" r="r" b="b"/>
                <a:pathLst>
                  <a:path w="2019" h="1679" extrusionOk="0">
                    <a:moveTo>
                      <a:pt x="986" y="0"/>
                    </a:moveTo>
                    <a:cubicBezTo>
                      <a:pt x="667" y="0"/>
                      <a:pt x="371" y="192"/>
                      <a:pt x="245" y="507"/>
                    </a:cubicBezTo>
                    <a:cubicBezTo>
                      <a:pt x="1" y="1093"/>
                      <a:pt x="464" y="1679"/>
                      <a:pt x="1032" y="1679"/>
                    </a:cubicBezTo>
                    <a:cubicBezTo>
                      <a:pt x="1130" y="1679"/>
                      <a:pt x="1231" y="1661"/>
                      <a:pt x="1332" y="1624"/>
                    </a:cubicBezTo>
                    <a:cubicBezTo>
                      <a:pt x="2019" y="1337"/>
                      <a:pt x="2019" y="364"/>
                      <a:pt x="1332" y="78"/>
                    </a:cubicBezTo>
                    <a:cubicBezTo>
                      <a:pt x="1218" y="25"/>
                      <a:pt x="1101" y="0"/>
                      <a:pt x="9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0"/>
              <p:cNvSpPr/>
              <p:nvPr/>
            </p:nvSpPr>
            <p:spPr>
              <a:xfrm>
                <a:off x="1392888" y="3242399"/>
                <a:ext cx="69800" cy="73885"/>
              </a:xfrm>
              <a:custGeom>
                <a:avLst/>
                <a:gdLst/>
                <a:ahLst/>
                <a:cxnLst/>
                <a:rect l="l" t="t" r="r" b="b"/>
                <a:pathLst>
                  <a:path w="974" h="1031" extrusionOk="0">
                    <a:moveTo>
                      <a:pt x="201" y="1"/>
                    </a:moveTo>
                    <a:lnTo>
                      <a:pt x="1" y="172"/>
                    </a:lnTo>
                    <a:lnTo>
                      <a:pt x="773" y="1031"/>
                    </a:lnTo>
                    <a:lnTo>
                      <a:pt x="974" y="859"/>
                    </a:lnTo>
                    <a:lnTo>
                      <a:pt x="201" y="1"/>
                    </a:lnTo>
                    <a:close/>
                  </a:path>
                </a:pathLst>
              </a:custGeom>
              <a:solidFill>
                <a:srgbClr val="88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0"/>
              <p:cNvSpPr/>
              <p:nvPr/>
            </p:nvSpPr>
            <p:spPr>
              <a:xfrm>
                <a:off x="1663633" y="3833119"/>
                <a:ext cx="201088" cy="201016"/>
              </a:xfrm>
              <a:custGeom>
                <a:avLst/>
                <a:gdLst/>
                <a:ahLst/>
                <a:cxnLst/>
                <a:rect l="l" t="t" r="r" b="b"/>
                <a:pathLst>
                  <a:path w="2806" h="2805" extrusionOk="0">
                    <a:moveTo>
                      <a:pt x="773" y="0"/>
                    </a:moveTo>
                    <a:lnTo>
                      <a:pt x="773" y="773"/>
                    </a:lnTo>
                    <a:lnTo>
                      <a:pt x="0" y="773"/>
                    </a:lnTo>
                    <a:lnTo>
                      <a:pt x="0" y="2032"/>
                    </a:lnTo>
                    <a:lnTo>
                      <a:pt x="773" y="2032"/>
                    </a:lnTo>
                    <a:lnTo>
                      <a:pt x="773" y="2805"/>
                    </a:lnTo>
                    <a:lnTo>
                      <a:pt x="2032" y="2805"/>
                    </a:lnTo>
                    <a:lnTo>
                      <a:pt x="2032" y="2032"/>
                    </a:lnTo>
                    <a:lnTo>
                      <a:pt x="2805" y="2032"/>
                    </a:lnTo>
                    <a:lnTo>
                      <a:pt x="2805" y="773"/>
                    </a:lnTo>
                    <a:lnTo>
                      <a:pt x="2032" y="773"/>
                    </a:lnTo>
                    <a:lnTo>
                      <a:pt x="20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0"/>
              <p:cNvSpPr/>
              <p:nvPr/>
            </p:nvSpPr>
            <p:spPr>
              <a:xfrm>
                <a:off x="1815416" y="3004477"/>
                <a:ext cx="201016" cy="201088"/>
              </a:xfrm>
              <a:custGeom>
                <a:avLst/>
                <a:gdLst/>
                <a:ahLst/>
                <a:cxnLst/>
                <a:rect l="l" t="t" r="r" b="b"/>
                <a:pathLst>
                  <a:path w="2805" h="2806" extrusionOk="0">
                    <a:moveTo>
                      <a:pt x="773" y="1"/>
                    </a:moveTo>
                    <a:lnTo>
                      <a:pt x="773" y="745"/>
                    </a:lnTo>
                    <a:lnTo>
                      <a:pt x="0" y="745"/>
                    </a:lnTo>
                    <a:lnTo>
                      <a:pt x="0" y="2033"/>
                    </a:lnTo>
                    <a:lnTo>
                      <a:pt x="773" y="2033"/>
                    </a:lnTo>
                    <a:lnTo>
                      <a:pt x="773" y="2806"/>
                    </a:lnTo>
                    <a:lnTo>
                      <a:pt x="2032" y="2806"/>
                    </a:lnTo>
                    <a:lnTo>
                      <a:pt x="2032" y="2033"/>
                    </a:lnTo>
                    <a:lnTo>
                      <a:pt x="2805" y="2033"/>
                    </a:lnTo>
                    <a:lnTo>
                      <a:pt x="2805" y="745"/>
                    </a:lnTo>
                    <a:lnTo>
                      <a:pt x="2032" y="745"/>
                    </a:lnTo>
                    <a:lnTo>
                      <a:pt x="20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0"/>
              <p:cNvSpPr/>
              <p:nvPr/>
            </p:nvSpPr>
            <p:spPr>
              <a:xfrm>
                <a:off x="2783446" y="3990993"/>
                <a:ext cx="92374" cy="92374"/>
              </a:xfrm>
              <a:custGeom>
                <a:avLst/>
                <a:gdLst/>
                <a:ahLst/>
                <a:cxnLst/>
                <a:rect l="l" t="t" r="r" b="b"/>
                <a:pathLst>
                  <a:path w="1289" h="1289" extrusionOk="0">
                    <a:moveTo>
                      <a:pt x="344" y="1"/>
                    </a:moveTo>
                    <a:lnTo>
                      <a:pt x="344" y="344"/>
                    </a:lnTo>
                    <a:lnTo>
                      <a:pt x="1" y="344"/>
                    </a:lnTo>
                    <a:lnTo>
                      <a:pt x="1" y="945"/>
                    </a:lnTo>
                    <a:lnTo>
                      <a:pt x="344" y="945"/>
                    </a:lnTo>
                    <a:lnTo>
                      <a:pt x="344" y="1289"/>
                    </a:lnTo>
                    <a:lnTo>
                      <a:pt x="945" y="1289"/>
                    </a:lnTo>
                    <a:lnTo>
                      <a:pt x="945" y="945"/>
                    </a:lnTo>
                    <a:lnTo>
                      <a:pt x="1288" y="945"/>
                    </a:lnTo>
                    <a:lnTo>
                      <a:pt x="1288" y="344"/>
                    </a:lnTo>
                    <a:lnTo>
                      <a:pt x="945" y="344"/>
                    </a:lnTo>
                    <a:lnTo>
                      <a:pt x="9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0"/>
              <p:cNvSpPr/>
              <p:nvPr/>
            </p:nvSpPr>
            <p:spPr>
              <a:xfrm>
                <a:off x="2481958" y="3264972"/>
                <a:ext cx="92374" cy="94381"/>
              </a:xfrm>
              <a:custGeom>
                <a:avLst/>
                <a:gdLst/>
                <a:ahLst/>
                <a:cxnLst/>
                <a:rect l="l" t="t" r="r" b="b"/>
                <a:pathLst>
                  <a:path w="1289" h="1317" extrusionOk="0">
                    <a:moveTo>
                      <a:pt x="344" y="0"/>
                    </a:moveTo>
                    <a:lnTo>
                      <a:pt x="344" y="373"/>
                    </a:lnTo>
                    <a:lnTo>
                      <a:pt x="1" y="373"/>
                    </a:lnTo>
                    <a:lnTo>
                      <a:pt x="1" y="974"/>
                    </a:lnTo>
                    <a:lnTo>
                      <a:pt x="344" y="974"/>
                    </a:lnTo>
                    <a:lnTo>
                      <a:pt x="344" y="1317"/>
                    </a:lnTo>
                    <a:lnTo>
                      <a:pt x="945" y="1317"/>
                    </a:lnTo>
                    <a:lnTo>
                      <a:pt x="945" y="974"/>
                    </a:lnTo>
                    <a:lnTo>
                      <a:pt x="1288" y="974"/>
                    </a:lnTo>
                    <a:lnTo>
                      <a:pt x="1288" y="373"/>
                    </a:lnTo>
                    <a:lnTo>
                      <a:pt x="945" y="373"/>
                    </a:lnTo>
                    <a:lnTo>
                      <a:pt x="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0"/>
              <p:cNvSpPr/>
              <p:nvPr/>
            </p:nvSpPr>
            <p:spPr>
              <a:xfrm>
                <a:off x="2229702" y="2866596"/>
                <a:ext cx="156943" cy="125698"/>
              </a:xfrm>
              <a:custGeom>
                <a:avLst/>
                <a:gdLst/>
                <a:ahLst/>
                <a:cxnLst/>
                <a:rect l="l" t="t" r="r" b="b"/>
                <a:pathLst>
                  <a:path w="2190" h="1754" extrusionOk="0">
                    <a:moveTo>
                      <a:pt x="630" y="0"/>
                    </a:moveTo>
                    <a:cubicBezTo>
                      <a:pt x="487" y="0"/>
                      <a:pt x="344" y="50"/>
                      <a:pt x="229" y="150"/>
                    </a:cubicBezTo>
                    <a:cubicBezTo>
                      <a:pt x="0" y="379"/>
                      <a:pt x="0" y="723"/>
                      <a:pt x="229" y="952"/>
                    </a:cubicBezTo>
                    <a:lnTo>
                      <a:pt x="1031" y="1753"/>
                    </a:lnTo>
                    <a:lnTo>
                      <a:pt x="1832" y="952"/>
                    </a:lnTo>
                    <a:cubicBezTo>
                      <a:pt x="2190" y="549"/>
                      <a:pt x="1814" y="8"/>
                      <a:pt x="1387" y="8"/>
                    </a:cubicBezTo>
                    <a:cubicBezTo>
                      <a:pt x="1267" y="8"/>
                      <a:pt x="1144" y="50"/>
                      <a:pt x="1031" y="150"/>
                    </a:cubicBezTo>
                    <a:cubicBezTo>
                      <a:pt x="916" y="50"/>
                      <a:pt x="773" y="0"/>
                      <a:pt x="6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0"/>
              <p:cNvSpPr/>
              <p:nvPr/>
            </p:nvSpPr>
            <p:spPr>
              <a:xfrm>
                <a:off x="2705548" y="3746980"/>
                <a:ext cx="156800" cy="127203"/>
              </a:xfrm>
              <a:custGeom>
                <a:avLst/>
                <a:gdLst/>
                <a:ahLst/>
                <a:cxnLst/>
                <a:rect l="l" t="t" r="r" b="b"/>
                <a:pathLst>
                  <a:path w="2188" h="1775" extrusionOk="0">
                    <a:moveTo>
                      <a:pt x="630" y="0"/>
                    </a:moveTo>
                    <a:cubicBezTo>
                      <a:pt x="487" y="0"/>
                      <a:pt x="343" y="57"/>
                      <a:pt x="229" y="172"/>
                    </a:cubicBezTo>
                    <a:cubicBezTo>
                      <a:pt x="0" y="401"/>
                      <a:pt x="0" y="744"/>
                      <a:pt x="229" y="973"/>
                    </a:cubicBezTo>
                    <a:lnTo>
                      <a:pt x="1030" y="1774"/>
                    </a:lnTo>
                    <a:lnTo>
                      <a:pt x="1832" y="973"/>
                    </a:lnTo>
                    <a:cubicBezTo>
                      <a:pt x="2187" y="551"/>
                      <a:pt x="1818" y="26"/>
                      <a:pt x="1395" y="26"/>
                    </a:cubicBezTo>
                    <a:cubicBezTo>
                      <a:pt x="1272" y="26"/>
                      <a:pt x="1146" y="69"/>
                      <a:pt x="1030" y="172"/>
                    </a:cubicBezTo>
                    <a:cubicBezTo>
                      <a:pt x="916" y="57"/>
                      <a:pt x="773" y="0"/>
                      <a:pt x="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0"/>
              <p:cNvSpPr/>
              <p:nvPr/>
            </p:nvSpPr>
            <p:spPr>
              <a:xfrm>
                <a:off x="3166989" y="2911888"/>
                <a:ext cx="219577" cy="174715"/>
              </a:xfrm>
              <a:custGeom>
                <a:avLst/>
                <a:gdLst/>
                <a:ahLst/>
                <a:cxnLst/>
                <a:rect l="l" t="t" r="r" b="b"/>
                <a:pathLst>
                  <a:path w="3064" h="2438" extrusionOk="0">
                    <a:moveTo>
                      <a:pt x="1944" y="0"/>
                    </a:moveTo>
                    <a:cubicBezTo>
                      <a:pt x="1763" y="0"/>
                      <a:pt x="1574" y="69"/>
                      <a:pt x="1403" y="234"/>
                    </a:cubicBezTo>
                    <a:cubicBezTo>
                      <a:pt x="1245" y="91"/>
                      <a:pt x="1045" y="19"/>
                      <a:pt x="845" y="19"/>
                    </a:cubicBezTo>
                    <a:cubicBezTo>
                      <a:pt x="644" y="19"/>
                      <a:pt x="444" y="91"/>
                      <a:pt x="287" y="234"/>
                    </a:cubicBezTo>
                    <a:cubicBezTo>
                      <a:pt x="0" y="549"/>
                      <a:pt x="0" y="1035"/>
                      <a:pt x="287" y="1350"/>
                    </a:cubicBezTo>
                    <a:lnTo>
                      <a:pt x="1403" y="2438"/>
                    </a:lnTo>
                    <a:lnTo>
                      <a:pt x="2490" y="1350"/>
                    </a:lnTo>
                    <a:cubicBezTo>
                      <a:pt x="3063" y="777"/>
                      <a:pt x="2550" y="0"/>
                      <a:pt x="19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0"/>
              <p:cNvSpPr/>
              <p:nvPr/>
            </p:nvSpPr>
            <p:spPr>
              <a:xfrm>
                <a:off x="1749772" y="2741974"/>
                <a:ext cx="100544" cy="84491"/>
              </a:xfrm>
              <a:custGeom>
                <a:avLst/>
                <a:gdLst/>
                <a:ahLst/>
                <a:cxnLst/>
                <a:rect l="l" t="t" r="r" b="b"/>
                <a:pathLst>
                  <a:path w="1403" h="1179" extrusionOk="0">
                    <a:moveTo>
                      <a:pt x="802" y="1"/>
                    </a:moveTo>
                    <a:cubicBezTo>
                      <a:pt x="258" y="1"/>
                      <a:pt x="1" y="630"/>
                      <a:pt x="373" y="1002"/>
                    </a:cubicBezTo>
                    <a:cubicBezTo>
                      <a:pt x="494" y="1124"/>
                      <a:pt x="647" y="1178"/>
                      <a:pt x="796" y="1178"/>
                    </a:cubicBezTo>
                    <a:cubicBezTo>
                      <a:pt x="1105" y="1178"/>
                      <a:pt x="1403" y="948"/>
                      <a:pt x="1403" y="602"/>
                    </a:cubicBezTo>
                    <a:cubicBezTo>
                      <a:pt x="1403" y="258"/>
                      <a:pt x="1117" y="1"/>
                      <a:pt x="8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0"/>
              <p:cNvSpPr/>
              <p:nvPr/>
            </p:nvSpPr>
            <p:spPr>
              <a:xfrm>
                <a:off x="2266609" y="3162422"/>
                <a:ext cx="100544" cy="84420"/>
              </a:xfrm>
              <a:custGeom>
                <a:avLst/>
                <a:gdLst/>
                <a:ahLst/>
                <a:cxnLst/>
                <a:rect l="l" t="t" r="r" b="b"/>
                <a:pathLst>
                  <a:path w="1403" h="1178" extrusionOk="0">
                    <a:moveTo>
                      <a:pt x="802" y="1"/>
                    </a:moveTo>
                    <a:cubicBezTo>
                      <a:pt x="258" y="1"/>
                      <a:pt x="1" y="630"/>
                      <a:pt x="373" y="1002"/>
                    </a:cubicBezTo>
                    <a:cubicBezTo>
                      <a:pt x="493" y="1123"/>
                      <a:pt x="644" y="1177"/>
                      <a:pt x="792" y="1177"/>
                    </a:cubicBezTo>
                    <a:cubicBezTo>
                      <a:pt x="1102" y="1177"/>
                      <a:pt x="1403" y="940"/>
                      <a:pt x="1403" y="573"/>
                    </a:cubicBezTo>
                    <a:cubicBezTo>
                      <a:pt x="1374" y="258"/>
                      <a:pt x="1117" y="1"/>
                      <a:pt x="8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0"/>
              <p:cNvSpPr/>
              <p:nvPr/>
            </p:nvSpPr>
            <p:spPr>
              <a:xfrm>
                <a:off x="2010953" y="1846691"/>
                <a:ext cx="27346" cy="70590"/>
              </a:xfrm>
              <a:custGeom>
                <a:avLst/>
                <a:gdLst/>
                <a:ahLst/>
                <a:cxnLst/>
                <a:rect l="l" t="t" r="r" b="b"/>
                <a:pathLst>
                  <a:path w="344" h="888" extrusionOk="0">
                    <a:moveTo>
                      <a:pt x="200" y="0"/>
                    </a:moveTo>
                    <a:lnTo>
                      <a:pt x="0" y="29"/>
                    </a:lnTo>
                    <a:lnTo>
                      <a:pt x="143" y="887"/>
                    </a:lnTo>
                    <a:lnTo>
                      <a:pt x="344" y="859"/>
                    </a:lnTo>
                    <a:lnTo>
                      <a:pt x="2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0"/>
              <p:cNvSpPr/>
              <p:nvPr/>
            </p:nvSpPr>
            <p:spPr>
              <a:xfrm>
                <a:off x="3463343" y="2467883"/>
                <a:ext cx="144902" cy="121683"/>
              </a:xfrm>
              <a:custGeom>
                <a:avLst/>
                <a:gdLst/>
                <a:ahLst/>
                <a:cxnLst/>
                <a:rect l="l" t="t" r="r" b="b"/>
                <a:pathLst>
                  <a:path w="2022" h="1698" extrusionOk="0">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0"/>
              <p:cNvSpPr/>
              <p:nvPr/>
            </p:nvSpPr>
            <p:spPr>
              <a:xfrm rot="-1932883">
                <a:off x="2270689" y="1827413"/>
                <a:ext cx="219572" cy="174712"/>
              </a:xfrm>
              <a:custGeom>
                <a:avLst/>
                <a:gdLst/>
                <a:ahLst/>
                <a:cxnLst/>
                <a:rect l="l" t="t" r="r" b="b"/>
                <a:pathLst>
                  <a:path w="3064" h="2438" extrusionOk="0">
                    <a:moveTo>
                      <a:pt x="1944" y="0"/>
                    </a:moveTo>
                    <a:cubicBezTo>
                      <a:pt x="1763" y="0"/>
                      <a:pt x="1574" y="69"/>
                      <a:pt x="1403" y="234"/>
                    </a:cubicBezTo>
                    <a:cubicBezTo>
                      <a:pt x="1245" y="91"/>
                      <a:pt x="1045" y="19"/>
                      <a:pt x="845" y="19"/>
                    </a:cubicBezTo>
                    <a:cubicBezTo>
                      <a:pt x="644" y="19"/>
                      <a:pt x="444" y="91"/>
                      <a:pt x="287" y="234"/>
                    </a:cubicBezTo>
                    <a:cubicBezTo>
                      <a:pt x="0" y="549"/>
                      <a:pt x="0" y="1035"/>
                      <a:pt x="287" y="1350"/>
                    </a:cubicBezTo>
                    <a:lnTo>
                      <a:pt x="1403" y="2438"/>
                    </a:lnTo>
                    <a:lnTo>
                      <a:pt x="2490" y="1350"/>
                    </a:lnTo>
                    <a:cubicBezTo>
                      <a:pt x="3063" y="777"/>
                      <a:pt x="2550" y="0"/>
                      <a:pt x="1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0"/>
              <p:cNvSpPr/>
              <p:nvPr/>
            </p:nvSpPr>
            <p:spPr>
              <a:xfrm>
                <a:off x="945331" y="3540733"/>
                <a:ext cx="144902" cy="121683"/>
              </a:xfrm>
              <a:custGeom>
                <a:avLst/>
                <a:gdLst/>
                <a:ahLst/>
                <a:cxnLst/>
                <a:rect l="l" t="t" r="r" b="b"/>
                <a:pathLst>
                  <a:path w="2022" h="1698" extrusionOk="0">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0"/>
              <p:cNvSpPr/>
              <p:nvPr/>
            </p:nvSpPr>
            <p:spPr>
              <a:xfrm rot="3627148">
                <a:off x="863088" y="2319661"/>
                <a:ext cx="131286" cy="114947"/>
              </a:xfrm>
              <a:custGeom>
                <a:avLst/>
                <a:gdLst/>
                <a:ahLst/>
                <a:cxnLst/>
                <a:rect l="l" t="t" r="r" b="b"/>
                <a:pathLst>
                  <a:path w="1832" h="1604" extrusionOk="0">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0"/>
              <p:cNvSpPr/>
              <p:nvPr/>
            </p:nvSpPr>
            <p:spPr>
              <a:xfrm rot="3627148">
                <a:off x="862957" y="2229154"/>
                <a:ext cx="141892" cy="117598"/>
              </a:xfrm>
              <a:custGeom>
                <a:avLst/>
                <a:gdLst/>
                <a:ahLst/>
                <a:cxnLst/>
                <a:rect l="l" t="t" r="r" b="b"/>
                <a:pathLst>
                  <a:path w="1980" h="1641" extrusionOk="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0"/>
              <p:cNvSpPr/>
              <p:nvPr/>
            </p:nvSpPr>
            <p:spPr>
              <a:xfrm rot="-3582283">
                <a:off x="2786936" y="1904504"/>
                <a:ext cx="131283" cy="114945"/>
              </a:xfrm>
              <a:custGeom>
                <a:avLst/>
                <a:gdLst/>
                <a:ahLst/>
                <a:cxnLst/>
                <a:rect l="l" t="t" r="r" b="b"/>
                <a:pathLst>
                  <a:path w="1832" h="1604" extrusionOk="0">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0"/>
              <p:cNvSpPr/>
              <p:nvPr/>
            </p:nvSpPr>
            <p:spPr>
              <a:xfrm rot="-3582283">
                <a:off x="2701924" y="1943509"/>
                <a:ext cx="141889" cy="117596"/>
              </a:xfrm>
              <a:custGeom>
                <a:avLst/>
                <a:gdLst/>
                <a:ahLst/>
                <a:cxnLst/>
                <a:rect l="l" t="t" r="r" b="b"/>
                <a:pathLst>
                  <a:path w="1980" h="1641" extrusionOk="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0"/>
              <p:cNvSpPr/>
              <p:nvPr/>
            </p:nvSpPr>
            <p:spPr>
              <a:xfrm rot="-4390579">
                <a:off x="3423910" y="2098571"/>
                <a:ext cx="736444" cy="630239"/>
              </a:xfrm>
              <a:custGeom>
                <a:avLst/>
                <a:gdLst/>
                <a:ahLst/>
                <a:cxnLst/>
                <a:rect l="l" t="t" r="r" b="b"/>
                <a:pathLst>
                  <a:path w="11906" h="10189" extrusionOk="0">
                    <a:moveTo>
                      <a:pt x="10532" y="0"/>
                    </a:moveTo>
                    <a:lnTo>
                      <a:pt x="10160" y="315"/>
                    </a:lnTo>
                    <a:lnTo>
                      <a:pt x="10675" y="973"/>
                    </a:lnTo>
                    <a:lnTo>
                      <a:pt x="9988" y="1517"/>
                    </a:lnTo>
                    <a:lnTo>
                      <a:pt x="9330" y="687"/>
                    </a:lnTo>
                    <a:lnTo>
                      <a:pt x="4064" y="4980"/>
                    </a:lnTo>
                    <a:cubicBezTo>
                      <a:pt x="3749" y="5238"/>
                      <a:pt x="3692" y="5724"/>
                      <a:pt x="3949" y="6010"/>
                    </a:cubicBezTo>
                    <a:lnTo>
                      <a:pt x="4093" y="6182"/>
                    </a:lnTo>
                    <a:lnTo>
                      <a:pt x="3549" y="6611"/>
                    </a:lnTo>
                    <a:lnTo>
                      <a:pt x="3635" y="6726"/>
                    </a:lnTo>
                    <a:lnTo>
                      <a:pt x="2919" y="7327"/>
                    </a:lnTo>
                    <a:lnTo>
                      <a:pt x="3005" y="7413"/>
                    </a:lnTo>
                    <a:lnTo>
                      <a:pt x="200" y="9702"/>
                    </a:lnTo>
                    <a:lnTo>
                      <a:pt x="0" y="10189"/>
                    </a:lnTo>
                    <a:lnTo>
                      <a:pt x="3177" y="7585"/>
                    </a:lnTo>
                    <a:lnTo>
                      <a:pt x="3234" y="7670"/>
                    </a:lnTo>
                    <a:lnTo>
                      <a:pt x="3949" y="7098"/>
                    </a:lnTo>
                    <a:lnTo>
                      <a:pt x="4035" y="7184"/>
                    </a:lnTo>
                    <a:lnTo>
                      <a:pt x="4575" y="6757"/>
                    </a:lnTo>
                    <a:lnTo>
                      <a:pt x="4575" y="6757"/>
                    </a:lnTo>
                    <a:lnTo>
                      <a:pt x="4694" y="6926"/>
                    </a:lnTo>
                    <a:cubicBezTo>
                      <a:pt x="4835" y="7099"/>
                      <a:pt x="5038" y="7186"/>
                      <a:pt x="5243" y="7186"/>
                    </a:cubicBezTo>
                    <a:cubicBezTo>
                      <a:pt x="5412" y="7186"/>
                      <a:pt x="5582" y="7128"/>
                      <a:pt x="5724" y="7012"/>
                    </a:cubicBezTo>
                    <a:lnTo>
                      <a:pt x="10990" y="2719"/>
                    </a:lnTo>
                    <a:lnTo>
                      <a:pt x="10332" y="1889"/>
                    </a:lnTo>
                    <a:lnTo>
                      <a:pt x="10990" y="1317"/>
                    </a:lnTo>
                    <a:lnTo>
                      <a:pt x="11534" y="1975"/>
                    </a:lnTo>
                    <a:lnTo>
                      <a:pt x="11906" y="1689"/>
                    </a:lnTo>
                    <a:lnTo>
                      <a:pt x="105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0"/>
              <p:cNvSpPr/>
              <p:nvPr/>
            </p:nvSpPr>
            <p:spPr>
              <a:xfrm rot="-4390579">
                <a:off x="3604311" y="2208060"/>
                <a:ext cx="320532" cy="283667"/>
              </a:xfrm>
              <a:custGeom>
                <a:avLst/>
                <a:gdLst/>
                <a:ahLst/>
                <a:cxnLst/>
                <a:rect l="l" t="t" r="r" b="b"/>
                <a:pathLst>
                  <a:path w="5182" h="4586" extrusionOk="0">
                    <a:moveTo>
                      <a:pt x="3922" y="1"/>
                    </a:moveTo>
                    <a:lnTo>
                      <a:pt x="487" y="2834"/>
                    </a:lnTo>
                    <a:cubicBezTo>
                      <a:pt x="58" y="3178"/>
                      <a:pt x="1" y="3779"/>
                      <a:pt x="344" y="4208"/>
                    </a:cubicBezTo>
                    <a:cubicBezTo>
                      <a:pt x="540" y="4453"/>
                      <a:pt x="830" y="4586"/>
                      <a:pt x="1122" y="4586"/>
                    </a:cubicBezTo>
                    <a:cubicBezTo>
                      <a:pt x="1341" y="4586"/>
                      <a:pt x="1562" y="4511"/>
                      <a:pt x="1747" y="4351"/>
                    </a:cubicBezTo>
                    <a:lnTo>
                      <a:pt x="5181" y="1546"/>
                    </a:lnTo>
                    <a:lnTo>
                      <a:pt x="3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0"/>
              <p:cNvSpPr/>
              <p:nvPr/>
            </p:nvSpPr>
            <p:spPr>
              <a:xfrm rot="-4390579">
                <a:off x="3818410" y="2541610"/>
                <a:ext cx="95690" cy="86782"/>
              </a:xfrm>
              <a:custGeom>
                <a:avLst/>
                <a:gdLst/>
                <a:ahLst/>
                <a:cxnLst/>
                <a:rect l="l" t="t" r="r" b="b"/>
                <a:pathLst>
                  <a:path w="1547" h="1403" extrusionOk="0">
                    <a:moveTo>
                      <a:pt x="1260" y="0"/>
                    </a:moveTo>
                    <a:lnTo>
                      <a:pt x="1" y="1030"/>
                    </a:lnTo>
                    <a:lnTo>
                      <a:pt x="287" y="1402"/>
                    </a:lnTo>
                    <a:lnTo>
                      <a:pt x="1546" y="372"/>
                    </a:lnTo>
                    <a:lnTo>
                      <a:pt x="1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0"/>
              <p:cNvSpPr/>
              <p:nvPr/>
            </p:nvSpPr>
            <p:spPr>
              <a:xfrm rot="-4390579">
                <a:off x="3824161" y="2529403"/>
                <a:ext cx="62040" cy="61979"/>
              </a:xfrm>
              <a:custGeom>
                <a:avLst/>
                <a:gdLst/>
                <a:ahLst/>
                <a:cxnLst/>
                <a:rect l="l" t="t" r="r" b="b"/>
                <a:pathLst>
                  <a:path w="1003" h="1002" extrusionOk="0">
                    <a:moveTo>
                      <a:pt x="516" y="0"/>
                    </a:moveTo>
                    <a:lnTo>
                      <a:pt x="1" y="429"/>
                    </a:lnTo>
                    <a:lnTo>
                      <a:pt x="487" y="1002"/>
                    </a:lnTo>
                    <a:lnTo>
                      <a:pt x="1003" y="573"/>
                    </a:lnTo>
                    <a:lnTo>
                      <a:pt x="5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0"/>
              <p:cNvSpPr/>
              <p:nvPr/>
            </p:nvSpPr>
            <p:spPr>
              <a:xfrm rot="-4390579">
                <a:off x="3790994" y="2436850"/>
                <a:ext cx="49608" cy="54927"/>
              </a:xfrm>
              <a:custGeom>
                <a:avLst/>
                <a:gdLst/>
                <a:ahLst/>
                <a:cxnLst/>
                <a:rect l="l" t="t" r="r" b="b"/>
                <a:pathLst>
                  <a:path w="802" h="888" extrusionOk="0">
                    <a:moveTo>
                      <a:pt x="258" y="1"/>
                    </a:moveTo>
                    <a:lnTo>
                      <a:pt x="0" y="201"/>
                    </a:lnTo>
                    <a:lnTo>
                      <a:pt x="544" y="888"/>
                    </a:lnTo>
                    <a:lnTo>
                      <a:pt x="802" y="659"/>
                    </a:lnTo>
                    <a:lnTo>
                      <a:pt x="2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153" name="Google Shape;1711;p48">
            <a:extLst>
              <a:ext uri="{FF2B5EF4-FFF2-40B4-BE49-F238E27FC236}">
                <a16:creationId xmlns:a16="http://schemas.microsoft.com/office/drawing/2014/main" id="{FBE2D9BD-A145-4F3E-8BFF-283F065F13C3}"/>
              </a:ext>
            </a:extLst>
          </p:cNvPr>
          <p:cNvGraphicFramePr/>
          <p:nvPr>
            <p:extLst>
              <p:ext uri="{D42A27DB-BD31-4B8C-83A1-F6EECF244321}">
                <p14:modId xmlns:p14="http://schemas.microsoft.com/office/powerpoint/2010/main" val="4045020389"/>
              </p:ext>
            </p:extLst>
          </p:nvPr>
        </p:nvGraphicFramePr>
        <p:xfrm>
          <a:off x="741156" y="5377607"/>
          <a:ext cx="7605825" cy="3108840"/>
        </p:xfrm>
        <a:graphic>
          <a:graphicData uri="http://schemas.openxmlformats.org/drawingml/2006/table">
            <a:tbl>
              <a:tblPr>
                <a:noFill/>
                <a:tableStyleId>{F4914D4B-9A35-46BB-9F41-2075E7EA7017}</a:tableStyleId>
              </a:tblPr>
              <a:tblGrid>
                <a:gridCol w="1776139">
                  <a:extLst>
                    <a:ext uri="{9D8B030D-6E8A-4147-A177-3AD203B41FA5}">
                      <a16:colId xmlns:a16="http://schemas.microsoft.com/office/drawing/2014/main" val="20000"/>
                    </a:ext>
                  </a:extLst>
                </a:gridCol>
                <a:gridCol w="2922936">
                  <a:extLst>
                    <a:ext uri="{9D8B030D-6E8A-4147-A177-3AD203B41FA5}">
                      <a16:colId xmlns:a16="http://schemas.microsoft.com/office/drawing/2014/main" val="20001"/>
                    </a:ext>
                  </a:extLst>
                </a:gridCol>
                <a:gridCol w="2906750">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fr-FR" sz="1800" b="0" i="0" u="none" strike="noStrike" cap="none" dirty="0">
                          <a:solidFill>
                            <a:schemeClr val="lt1"/>
                          </a:solidFill>
                          <a:latin typeface="Alata"/>
                          <a:sym typeface="Arial"/>
                        </a:rPr>
                        <a:t>Critères</a:t>
                      </a:r>
                      <a:endParaRPr sz="1800" b="0" i="0" u="none" strike="noStrike" cap="none" dirty="0">
                        <a:solidFill>
                          <a:schemeClr val="lt1"/>
                        </a:solidFill>
                        <a:latin typeface="Alata"/>
                        <a:sym typeface="Aria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tx1"/>
                    </a:solidFill>
                  </a:tcPr>
                </a:tc>
                <a:tc>
                  <a:txBody>
                    <a:bodyPr/>
                    <a:lstStyle/>
                    <a:p>
                      <a:pPr marL="0" lvl="0" indent="0" algn="ctr" rtl="0">
                        <a:spcBef>
                          <a:spcPts val="0"/>
                        </a:spcBef>
                        <a:spcAft>
                          <a:spcPts val="0"/>
                        </a:spcAft>
                        <a:buNone/>
                      </a:pPr>
                      <a:r>
                        <a:rPr lang="fr-FR" sz="1800" dirty="0">
                          <a:solidFill>
                            <a:schemeClr val="lt1"/>
                          </a:solidFill>
                          <a:latin typeface="Alata"/>
                          <a:ea typeface="Alata"/>
                          <a:cs typeface="Alata"/>
                          <a:sym typeface="Alata"/>
                        </a:rPr>
                        <a:t>UML</a:t>
                      </a:r>
                      <a:endParaRPr sz="1800" dirty="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fr-FR" sz="1800" dirty="0">
                          <a:solidFill>
                            <a:schemeClr val="lt1"/>
                          </a:solidFill>
                          <a:latin typeface="Alata"/>
                          <a:ea typeface="Alata"/>
                          <a:cs typeface="Alata"/>
                          <a:sym typeface="Alata"/>
                        </a:rPr>
                        <a:t>Merise</a:t>
                      </a:r>
                      <a:endParaRPr sz="1800" dirty="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642950">
                <a:tc>
                  <a:txBody>
                    <a:bodyPr/>
                    <a:lstStyle/>
                    <a:p>
                      <a:pPr marL="0" lvl="0" indent="0" algn="ctr" rtl="0">
                        <a:spcBef>
                          <a:spcPts val="0"/>
                        </a:spcBef>
                        <a:spcAft>
                          <a:spcPts val="0"/>
                        </a:spcAft>
                        <a:buNone/>
                      </a:pPr>
                      <a:r>
                        <a:rPr lang="fr-FR" sz="1400" dirty="0">
                          <a:solidFill>
                            <a:schemeClr val="lt1"/>
                          </a:solidFill>
                          <a:latin typeface="Alata"/>
                          <a:ea typeface="Alata"/>
                          <a:cs typeface="Alata"/>
                          <a:sym typeface="Alata"/>
                        </a:rPr>
                        <a:t>Domaine d'application</a:t>
                      </a:r>
                      <a:endParaRPr sz="1400" dirty="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fr-FR" sz="1200" dirty="0">
                          <a:solidFill>
                            <a:schemeClr val="accent2">
                              <a:lumMod val="10000"/>
                            </a:schemeClr>
                          </a:solidFill>
                          <a:latin typeface="Montserrat"/>
                          <a:ea typeface="Montserrat"/>
                          <a:cs typeface="Montserrat"/>
                          <a:sym typeface="Montserrat"/>
                        </a:rPr>
                        <a:t>UML peut être utilisé pour modéliser les systèmes de gestion de bases de données, les applications web et les systèmes embarqués.</a:t>
                      </a:r>
                      <a:endParaRPr sz="1200" dirty="0">
                        <a:solidFill>
                          <a:schemeClr val="accent2">
                            <a:lumMod val="10000"/>
                          </a:schemeClr>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fr-FR" sz="1300" dirty="0">
                          <a:solidFill>
                            <a:schemeClr val="accent2">
                              <a:lumMod val="10000"/>
                            </a:schemeClr>
                          </a:solidFill>
                          <a:latin typeface="Montserrat"/>
                          <a:ea typeface="Montserrat"/>
                          <a:cs typeface="Montserrat"/>
                          <a:sym typeface="Montserrat"/>
                        </a:rPr>
                        <a:t>Merise est principalement utilisé pour modéliser les systèmes d'information d'entreprise.</a:t>
                      </a:r>
                      <a:endParaRPr sz="1300" dirty="0">
                        <a:solidFill>
                          <a:schemeClr val="accent2">
                            <a:lumMod val="10000"/>
                          </a:schemeClr>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642950">
                <a:tc>
                  <a:txBody>
                    <a:bodyPr/>
                    <a:lstStyle/>
                    <a:p>
                      <a:pPr marL="0" lvl="0" indent="0" algn="ctr" rtl="0">
                        <a:spcBef>
                          <a:spcPts val="0"/>
                        </a:spcBef>
                        <a:spcAft>
                          <a:spcPts val="0"/>
                        </a:spcAft>
                        <a:buNone/>
                      </a:pPr>
                      <a:r>
                        <a:rPr lang="fr-FR" sz="1600" dirty="0">
                          <a:solidFill>
                            <a:schemeClr val="lt1"/>
                          </a:solidFill>
                          <a:latin typeface="Alata"/>
                          <a:ea typeface="Alata"/>
                          <a:cs typeface="Alata"/>
                          <a:sym typeface="Alata"/>
                        </a:rPr>
                        <a:t>Types de diagrammes</a:t>
                      </a:r>
                      <a:endParaRPr sz="1600" dirty="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fr-FR" sz="1300" dirty="0">
                          <a:solidFill>
                            <a:schemeClr val="accent2">
                              <a:lumMod val="10000"/>
                            </a:schemeClr>
                          </a:solidFill>
                          <a:latin typeface="Montserrat"/>
                          <a:ea typeface="Montserrat"/>
                          <a:cs typeface="Montserrat"/>
                          <a:sym typeface="Montserrat"/>
                        </a:rPr>
                        <a:t>UML offre une variété de diagrammes pour représenter différents aspects d'un système</a:t>
                      </a:r>
                      <a:endParaRPr sz="1300" dirty="0">
                        <a:solidFill>
                          <a:schemeClr val="accent2">
                            <a:lumMod val="10000"/>
                          </a:schemeClr>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fr-FR" sz="1300" dirty="0">
                          <a:solidFill>
                            <a:schemeClr val="accent2">
                              <a:lumMod val="10000"/>
                            </a:schemeClr>
                          </a:solidFill>
                          <a:latin typeface="Montserrat"/>
                          <a:ea typeface="Montserrat"/>
                          <a:cs typeface="Montserrat"/>
                          <a:sym typeface="Montserrat"/>
                        </a:rPr>
                        <a:t>Merise offre moins de types de diagrammes</a:t>
                      </a:r>
                      <a:endParaRPr sz="1300" dirty="0">
                        <a:solidFill>
                          <a:schemeClr val="accent2">
                            <a:lumMod val="10000"/>
                          </a:schemeClr>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r h="642950">
                <a:tc>
                  <a:txBody>
                    <a:bodyPr/>
                    <a:lstStyle/>
                    <a:p>
                      <a:pPr marL="0" lvl="0" indent="0" algn="ctr" rtl="0">
                        <a:spcBef>
                          <a:spcPts val="0"/>
                        </a:spcBef>
                        <a:spcAft>
                          <a:spcPts val="0"/>
                        </a:spcAft>
                        <a:buNone/>
                      </a:pPr>
                      <a:r>
                        <a:rPr lang="fr-FR" sz="1600" dirty="0">
                          <a:solidFill>
                            <a:schemeClr val="lt1"/>
                          </a:solidFill>
                          <a:latin typeface="Alata"/>
                          <a:ea typeface="Alata"/>
                          <a:cs typeface="Alata"/>
                          <a:sym typeface="Alata"/>
                        </a:rPr>
                        <a:t>Flexibilité</a:t>
                      </a:r>
                      <a:endParaRPr sz="1600" dirty="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fr-FR" sz="1300" dirty="0">
                          <a:solidFill>
                            <a:schemeClr val="accent2">
                              <a:lumMod val="10000"/>
                            </a:schemeClr>
                          </a:solidFill>
                          <a:latin typeface="Montserrat"/>
                          <a:ea typeface="Montserrat"/>
                          <a:cs typeface="Montserrat"/>
                          <a:sym typeface="Montserrat"/>
                        </a:rPr>
                        <a:t>UML permet de personnaliser les diagrammes pour répondre aux besoins spécifiques du système.</a:t>
                      </a:r>
                      <a:endParaRPr sz="1300" dirty="0">
                        <a:solidFill>
                          <a:schemeClr val="accent2">
                            <a:lumMod val="10000"/>
                          </a:schemeClr>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fr-FR" sz="1300" dirty="0">
                          <a:solidFill>
                            <a:schemeClr val="accent2">
                              <a:lumMod val="10000"/>
                            </a:schemeClr>
                          </a:solidFill>
                          <a:latin typeface="Montserrat"/>
                          <a:ea typeface="Montserrat"/>
                          <a:cs typeface="Montserrat"/>
                          <a:sym typeface="Montserrat"/>
                        </a:rPr>
                        <a:t>Merise est plus rigide car il suit une méthode de modélisation standardisée.</a:t>
                      </a:r>
                      <a:endParaRPr sz="1300" dirty="0">
                        <a:solidFill>
                          <a:schemeClr val="accent2">
                            <a:lumMod val="10000"/>
                          </a:schemeClr>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9"/>
        <p:cNvGrpSpPr/>
        <p:nvPr/>
      </p:nvGrpSpPr>
      <p:grpSpPr>
        <a:xfrm>
          <a:off x="0" y="0"/>
          <a:ext cx="0" cy="0"/>
          <a:chOff x="0" y="0"/>
          <a:chExt cx="0" cy="0"/>
        </a:xfrm>
      </p:grpSpPr>
      <p:sp>
        <p:nvSpPr>
          <p:cNvPr id="1710" name="Google Shape;1710;p48"/>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a:t>
            </a:r>
            <a:r>
              <a:rPr lang="en" dirty="0"/>
              <a:t>ourquoi on a choisi UML ?</a:t>
            </a:r>
            <a:endParaRPr dirty="0"/>
          </a:p>
        </p:txBody>
      </p:sp>
      <p:graphicFrame>
        <p:nvGraphicFramePr>
          <p:cNvPr id="1711" name="Google Shape;1711;p48"/>
          <p:cNvGraphicFramePr/>
          <p:nvPr>
            <p:extLst>
              <p:ext uri="{D42A27DB-BD31-4B8C-83A1-F6EECF244321}">
                <p14:modId xmlns:p14="http://schemas.microsoft.com/office/powerpoint/2010/main" val="1467950226"/>
              </p:ext>
            </p:extLst>
          </p:nvPr>
        </p:nvGraphicFramePr>
        <p:xfrm>
          <a:off x="714300" y="1367883"/>
          <a:ext cx="7605825" cy="3294620"/>
        </p:xfrm>
        <a:graphic>
          <a:graphicData uri="http://schemas.openxmlformats.org/drawingml/2006/table">
            <a:tbl>
              <a:tblPr>
                <a:noFill/>
                <a:tableStyleId>{F4914D4B-9A35-46BB-9F41-2075E7EA7017}</a:tableStyleId>
              </a:tblPr>
              <a:tblGrid>
                <a:gridCol w="1776139">
                  <a:extLst>
                    <a:ext uri="{9D8B030D-6E8A-4147-A177-3AD203B41FA5}">
                      <a16:colId xmlns:a16="http://schemas.microsoft.com/office/drawing/2014/main" val="20000"/>
                    </a:ext>
                  </a:extLst>
                </a:gridCol>
                <a:gridCol w="2922936">
                  <a:extLst>
                    <a:ext uri="{9D8B030D-6E8A-4147-A177-3AD203B41FA5}">
                      <a16:colId xmlns:a16="http://schemas.microsoft.com/office/drawing/2014/main" val="20001"/>
                    </a:ext>
                  </a:extLst>
                </a:gridCol>
                <a:gridCol w="2906750">
                  <a:extLst>
                    <a:ext uri="{9D8B030D-6E8A-4147-A177-3AD203B41FA5}">
                      <a16:colId xmlns:a16="http://schemas.microsoft.com/office/drawing/2014/main" val="20002"/>
                    </a:ext>
                  </a:extLst>
                </a:gridCol>
              </a:tblGrid>
              <a:tr h="642950">
                <a:tc>
                  <a:txBody>
                    <a:bodyPr/>
                    <a:lstStyle/>
                    <a:p>
                      <a:pPr marL="0" lvl="0" indent="0" algn="ctr" rtl="0">
                        <a:spcBef>
                          <a:spcPts val="0"/>
                        </a:spcBef>
                        <a:spcAft>
                          <a:spcPts val="0"/>
                        </a:spcAft>
                        <a:buNone/>
                      </a:pPr>
                      <a:r>
                        <a:rPr lang="fr-FR" sz="1800" b="0" i="0" u="none" strike="noStrike" cap="none" dirty="0">
                          <a:solidFill>
                            <a:schemeClr val="lt1"/>
                          </a:solidFill>
                          <a:latin typeface="Alata"/>
                          <a:sym typeface="Arial"/>
                        </a:rPr>
                        <a:t>Critères</a:t>
                      </a:r>
                      <a:endParaRPr sz="1800" b="0" i="0" u="none" strike="noStrike" cap="none" dirty="0">
                        <a:solidFill>
                          <a:schemeClr val="lt1"/>
                        </a:solidFill>
                        <a:latin typeface="Alata"/>
                        <a:sym typeface="Aria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tx1"/>
                    </a:solidFill>
                  </a:tcPr>
                </a:tc>
                <a:tc>
                  <a:txBody>
                    <a:bodyPr/>
                    <a:lstStyle/>
                    <a:p>
                      <a:pPr marL="0" lvl="0" indent="0" algn="ctr" rtl="0">
                        <a:spcBef>
                          <a:spcPts val="0"/>
                        </a:spcBef>
                        <a:spcAft>
                          <a:spcPts val="0"/>
                        </a:spcAft>
                        <a:buNone/>
                      </a:pPr>
                      <a:r>
                        <a:rPr lang="fr-FR" sz="1800" dirty="0">
                          <a:solidFill>
                            <a:schemeClr val="lt1"/>
                          </a:solidFill>
                          <a:latin typeface="Alata"/>
                          <a:ea typeface="Alata"/>
                          <a:cs typeface="Alata"/>
                          <a:sym typeface="Alata"/>
                        </a:rPr>
                        <a:t>UML</a:t>
                      </a:r>
                      <a:endParaRPr sz="1800" dirty="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fr-FR" sz="1800" dirty="0">
                          <a:solidFill>
                            <a:schemeClr val="lt1"/>
                          </a:solidFill>
                          <a:latin typeface="Alata"/>
                          <a:ea typeface="Alata"/>
                          <a:cs typeface="Alata"/>
                          <a:sym typeface="Alata"/>
                        </a:rPr>
                        <a:t>Merise</a:t>
                      </a:r>
                      <a:endParaRPr sz="1800" dirty="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642950">
                <a:tc>
                  <a:txBody>
                    <a:bodyPr/>
                    <a:lstStyle/>
                    <a:p>
                      <a:pPr marL="0" lvl="0" indent="0" algn="ctr" rtl="0">
                        <a:spcBef>
                          <a:spcPts val="0"/>
                        </a:spcBef>
                        <a:spcAft>
                          <a:spcPts val="0"/>
                        </a:spcAft>
                        <a:buNone/>
                      </a:pPr>
                      <a:r>
                        <a:rPr lang="fr-FR" sz="1400" dirty="0">
                          <a:solidFill>
                            <a:schemeClr val="lt1"/>
                          </a:solidFill>
                          <a:latin typeface="Alata"/>
                          <a:ea typeface="Alata"/>
                          <a:cs typeface="Alata"/>
                          <a:sym typeface="Alata"/>
                        </a:rPr>
                        <a:t>Domaine d'application</a:t>
                      </a:r>
                      <a:endParaRPr sz="1400" dirty="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fr-FR" sz="1200" dirty="0">
                          <a:solidFill>
                            <a:schemeClr val="accent2">
                              <a:lumMod val="10000"/>
                            </a:schemeClr>
                          </a:solidFill>
                          <a:latin typeface="Montserrat"/>
                          <a:ea typeface="Montserrat"/>
                          <a:cs typeface="Montserrat"/>
                          <a:sym typeface="Montserrat"/>
                        </a:rPr>
                        <a:t>UML peut être utilisé pour modéliser les systèmes de gestion de bases de données, les applications web et les systèmes embarqués.</a:t>
                      </a:r>
                      <a:endParaRPr sz="1200" dirty="0">
                        <a:solidFill>
                          <a:schemeClr val="accent2">
                            <a:lumMod val="10000"/>
                          </a:schemeClr>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fr-FR" sz="1300" dirty="0">
                          <a:solidFill>
                            <a:schemeClr val="accent2">
                              <a:lumMod val="10000"/>
                            </a:schemeClr>
                          </a:solidFill>
                          <a:latin typeface="Montserrat"/>
                          <a:ea typeface="Montserrat"/>
                          <a:cs typeface="Montserrat"/>
                          <a:sym typeface="Montserrat"/>
                        </a:rPr>
                        <a:t>Merise est principalement utilisé pour modéliser les systèmes d'information d'entreprise.</a:t>
                      </a:r>
                      <a:endParaRPr sz="1300" dirty="0">
                        <a:solidFill>
                          <a:schemeClr val="accent2">
                            <a:lumMod val="10000"/>
                          </a:schemeClr>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642950">
                <a:tc>
                  <a:txBody>
                    <a:bodyPr/>
                    <a:lstStyle/>
                    <a:p>
                      <a:pPr marL="0" lvl="0" indent="0" algn="ctr" rtl="0">
                        <a:spcBef>
                          <a:spcPts val="0"/>
                        </a:spcBef>
                        <a:spcAft>
                          <a:spcPts val="0"/>
                        </a:spcAft>
                        <a:buNone/>
                      </a:pPr>
                      <a:r>
                        <a:rPr lang="fr-FR" sz="1600" dirty="0">
                          <a:solidFill>
                            <a:schemeClr val="lt1"/>
                          </a:solidFill>
                          <a:latin typeface="Alata"/>
                          <a:ea typeface="Alata"/>
                          <a:cs typeface="Alata"/>
                          <a:sym typeface="Alata"/>
                        </a:rPr>
                        <a:t>Types de diagrammes</a:t>
                      </a:r>
                      <a:endParaRPr sz="1600" dirty="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fr-FR" sz="1300" dirty="0">
                          <a:solidFill>
                            <a:schemeClr val="accent2">
                              <a:lumMod val="10000"/>
                            </a:schemeClr>
                          </a:solidFill>
                          <a:latin typeface="Montserrat"/>
                          <a:ea typeface="Montserrat"/>
                          <a:cs typeface="Montserrat"/>
                          <a:sym typeface="Montserrat"/>
                        </a:rPr>
                        <a:t>UML offre une variété de diagrammes pour représenter différents aspects d'un système</a:t>
                      </a:r>
                      <a:endParaRPr sz="1300" dirty="0">
                        <a:solidFill>
                          <a:schemeClr val="accent2">
                            <a:lumMod val="10000"/>
                          </a:schemeClr>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fr-FR" sz="1300" dirty="0">
                          <a:solidFill>
                            <a:schemeClr val="accent2">
                              <a:lumMod val="10000"/>
                            </a:schemeClr>
                          </a:solidFill>
                          <a:latin typeface="Montserrat"/>
                          <a:ea typeface="Montserrat"/>
                          <a:cs typeface="Montserrat"/>
                          <a:sym typeface="Montserrat"/>
                        </a:rPr>
                        <a:t>Merise offre moins de types de diagrammes</a:t>
                      </a:r>
                      <a:endParaRPr sz="1300" dirty="0">
                        <a:solidFill>
                          <a:schemeClr val="accent2">
                            <a:lumMod val="10000"/>
                          </a:schemeClr>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r h="642950">
                <a:tc>
                  <a:txBody>
                    <a:bodyPr/>
                    <a:lstStyle/>
                    <a:p>
                      <a:pPr marL="0" lvl="0" indent="0" algn="ctr" rtl="0">
                        <a:spcBef>
                          <a:spcPts val="0"/>
                        </a:spcBef>
                        <a:spcAft>
                          <a:spcPts val="0"/>
                        </a:spcAft>
                        <a:buNone/>
                      </a:pPr>
                      <a:r>
                        <a:rPr lang="fr-FR" sz="1600" dirty="0">
                          <a:solidFill>
                            <a:schemeClr val="lt1"/>
                          </a:solidFill>
                          <a:latin typeface="Alata"/>
                          <a:ea typeface="Alata"/>
                          <a:cs typeface="Alata"/>
                          <a:sym typeface="Alata"/>
                        </a:rPr>
                        <a:t>Flexibilité</a:t>
                      </a:r>
                      <a:endParaRPr sz="1600" dirty="0">
                        <a:solidFill>
                          <a:schemeClr val="lt1"/>
                        </a:solidFill>
                        <a:latin typeface="Alata"/>
                        <a:ea typeface="Alata"/>
                        <a:cs typeface="Alata"/>
                        <a:sym typeface="Alata"/>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fr-FR" sz="1300" dirty="0">
                          <a:solidFill>
                            <a:schemeClr val="accent2">
                              <a:lumMod val="10000"/>
                            </a:schemeClr>
                          </a:solidFill>
                          <a:latin typeface="Montserrat"/>
                          <a:ea typeface="Montserrat"/>
                          <a:cs typeface="Montserrat"/>
                          <a:sym typeface="Montserrat"/>
                        </a:rPr>
                        <a:t>UML permet de personnaliser les diagrammes pour répondre aux besoins spécifiques du système.</a:t>
                      </a:r>
                      <a:endParaRPr sz="1300" dirty="0">
                        <a:solidFill>
                          <a:schemeClr val="accent2">
                            <a:lumMod val="10000"/>
                          </a:schemeClr>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fr-FR" sz="1300" dirty="0">
                          <a:solidFill>
                            <a:schemeClr val="accent2">
                              <a:lumMod val="10000"/>
                            </a:schemeClr>
                          </a:solidFill>
                          <a:latin typeface="Montserrat"/>
                          <a:ea typeface="Montserrat"/>
                          <a:cs typeface="Montserrat"/>
                          <a:sym typeface="Montserrat"/>
                        </a:rPr>
                        <a:t>Merise est plus rigide car il suit une méthode de modélisation standardisée.</a:t>
                      </a:r>
                      <a:endParaRPr sz="1300" dirty="0">
                        <a:solidFill>
                          <a:schemeClr val="accent2">
                            <a:lumMod val="10000"/>
                          </a:schemeClr>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grpSp>
        <p:nvGrpSpPr>
          <p:cNvPr id="1971" name="Google Shape;1971;p53"/>
          <p:cNvGrpSpPr/>
          <p:nvPr/>
        </p:nvGrpSpPr>
        <p:grpSpPr>
          <a:xfrm>
            <a:off x="3933975" y="685795"/>
            <a:ext cx="4243558" cy="3379384"/>
            <a:chOff x="-9053" y="-1807283"/>
            <a:chExt cx="4541965" cy="3617022"/>
          </a:xfrm>
        </p:grpSpPr>
        <p:sp>
          <p:nvSpPr>
            <p:cNvPr id="1972" name="Google Shape;1972;p53"/>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3" name="Google Shape;1973;p53"/>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3"/>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3"/>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3"/>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7" name="Google Shape;1977;p53"/>
          <p:cNvGrpSpPr/>
          <p:nvPr/>
        </p:nvGrpSpPr>
        <p:grpSpPr>
          <a:xfrm>
            <a:off x="4183147" y="1023959"/>
            <a:ext cx="4243558" cy="3379384"/>
            <a:chOff x="-9053" y="-1807283"/>
            <a:chExt cx="4541965" cy="3617022"/>
          </a:xfrm>
        </p:grpSpPr>
        <p:sp>
          <p:nvSpPr>
            <p:cNvPr id="1978" name="Google Shape;1978;p53"/>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3"/>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3"/>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3"/>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3"/>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3" name="Google Shape;1983;p53"/>
          <p:cNvGrpSpPr/>
          <p:nvPr/>
        </p:nvGrpSpPr>
        <p:grpSpPr>
          <a:xfrm>
            <a:off x="4441219" y="1372073"/>
            <a:ext cx="4243558" cy="3379384"/>
            <a:chOff x="-9053" y="-1807283"/>
            <a:chExt cx="4541965" cy="3617022"/>
          </a:xfrm>
        </p:grpSpPr>
        <p:sp>
          <p:nvSpPr>
            <p:cNvPr id="1984" name="Google Shape;1984;p53"/>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3"/>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3"/>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3"/>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3"/>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9" name="Google Shape;1989;p53"/>
          <p:cNvSpPr/>
          <p:nvPr/>
        </p:nvSpPr>
        <p:spPr>
          <a:xfrm>
            <a:off x="4789651" y="1652740"/>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038776" y="1652740"/>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3"/>
          <p:cNvSpPr txBox="1">
            <a:spLocks noGrp="1"/>
          </p:cNvSpPr>
          <p:nvPr>
            <p:ph type="title"/>
          </p:nvPr>
        </p:nvSpPr>
        <p:spPr>
          <a:xfrm>
            <a:off x="262403" y="1498900"/>
            <a:ext cx="3422400" cy="8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N</a:t>
            </a:r>
            <a:r>
              <a:rPr lang="en" dirty="0"/>
              <a:t>otre modélisation</a:t>
            </a:r>
            <a:endParaRPr dirty="0"/>
          </a:p>
        </p:txBody>
      </p:sp>
      <p:sp>
        <p:nvSpPr>
          <p:cNvPr id="1992" name="Google Shape;1992;p53"/>
          <p:cNvSpPr txBox="1">
            <a:spLocks noGrp="1"/>
          </p:cNvSpPr>
          <p:nvPr>
            <p:ph type="subTitle" idx="1"/>
          </p:nvPr>
        </p:nvSpPr>
        <p:spPr>
          <a:xfrm>
            <a:off x="363787" y="2347600"/>
            <a:ext cx="3628607" cy="1184700"/>
          </a:xfrm>
          <a:prstGeom prst="rect">
            <a:avLst/>
          </a:prstGeom>
        </p:spPr>
        <p:txBody>
          <a:bodyPr spcFirstLastPara="1" wrap="square" lIns="91425" tIns="91425" rIns="91425" bIns="91425" anchor="t" anchorCtr="0">
            <a:noAutofit/>
          </a:bodyPr>
          <a:lstStyle/>
          <a:p>
            <a:pPr marL="342900" indent="-342900">
              <a:lnSpc>
                <a:spcPct val="150000"/>
              </a:lnSpc>
              <a:buFont typeface="+mj-lt"/>
              <a:buAutoNum type="arabicPeriod"/>
            </a:pPr>
            <a:r>
              <a:rPr lang="fr-FR" sz="1800" b="1" dirty="0">
                <a:effectLst/>
                <a:latin typeface="Times New Roman" panose="02020603050405020304" pitchFamily="18" charset="0"/>
                <a:ea typeface="Times New Roman" panose="02020603050405020304" pitchFamily="18" charset="0"/>
              </a:rPr>
              <a:t>Diagramme de cas d'utilisation</a:t>
            </a:r>
          </a:p>
          <a:p>
            <a:pPr marL="0" lvl="0" indent="0" algn="l" rtl="0">
              <a:spcBef>
                <a:spcPts val="0"/>
              </a:spcBef>
              <a:spcAft>
                <a:spcPts val="0"/>
              </a:spcAft>
              <a:buNone/>
            </a:pPr>
            <a:endParaRPr dirty="0"/>
          </a:p>
        </p:txBody>
      </p:sp>
      <p:pic>
        <p:nvPicPr>
          <p:cNvPr id="1993" name="Google Shape;1993;p53"/>
          <p:cNvPicPr preferRelativeResize="0"/>
          <p:nvPr/>
        </p:nvPicPr>
        <p:blipFill rotWithShape="1">
          <a:blip r:embed="rId3"/>
          <a:srcRect t="14681" r="3294" b="14681"/>
          <a:stretch/>
        </p:blipFill>
        <p:spPr>
          <a:xfrm>
            <a:off x="4572000" y="1809750"/>
            <a:ext cx="3848151" cy="2794700"/>
          </a:xfrm>
          <a:prstGeom prst="rect">
            <a:avLst/>
          </a:prstGeom>
          <a:noFill/>
          <a:ln w="19050">
            <a:noFill/>
          </a:ln>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89" name="Google Shape;1989;p53"/>
          <p:cNvSpPr/>
          <p:nvPr/>
        </p:nvSpPr>
        <p:spPr>
          <a:xfrm>
            <a:off x="4789651" y="1652740"/>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038776" y="1652740"/>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93" name="Google Shape;1993;p53"/>
          <p:cNvPicPr preferRelativeResize="0"/>
          <p:nvPr/>
        </p:nvPicPr>
        <p:blipFill rotWithShape="1">
          <a:blip r:embed="rId3"/>
          <a:srcRect l="1682" t="1446" r="3294" b="4227"/>
          <a:stretch/>
        </p:blipFill>
        <p:spPr>
          <a:xfrm>
            <a:off x="2170772" y="487485"/>
            <a:ext cx="4557130" cy="4497711"/>
          </a:xfrm>
          <a:prstGeom prst="rect">
            <a:avLst/>
          </a:prstGeom>
          <a:noFill/>
          <a:ln w="19050">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50977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89" name="Google Shape;1989;p53"/>
          <p:cNvSpPr/>
          <p:nvPr/>
        </p:nvSpPr>
        <p:spPr>
          <a:xfrm>
            <a:off x="4789651" y="1652740"/>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038776" y="1652740"/>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93" name="Google Shape;1993;p53"/>
          <p:cNvPicPr preferRelativeResize="0"/>
          <p:nvPr/>
        </p:nvPicPr>
        <p:blipFill rotWithShape="1">
          <a:blip r:embed="rId3"/>
          <a:srcRect l="1682" t="1446" r="3294" b="4227"/>
          <a:stretch/>
        </p:blipFill>
        <p:spPr>
          <a:xfrm>
            <a:off x="460918" y="721068"/>
            <a:ext cx="8468450" cy="8358033"/>
          </a:xfrm>
          <a:prstGeom prst="rect">
            <a:avLst/>
          </a:prstGeom>
          <a:noFill/>
          <a:ln w="19050">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20771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89" name="Google Shape;1989;p53"/>
          <p:cNvSpPr/>
          <p:nvPr/>
        </p:nvSpPr>
        <p:spPr>
          <a:xfrm>
            <a:off x="4789651" y="1652740"/>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038776" y="1652740"/>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93" name="Google Shape;1993;p53"/>
          <p:cNvPicPr preferRelativeResize="0"/>
          <p:nvPr/>
        </p:nvPicPr>
        <p:blipFill rotWithShape="1">
          <a:blip r:embed="rId3"/>
          <a:srcRect l="1682" t="31337" r="3294" b="4227"/>
          <a:stretch/>
        </p:blipFill>
        <p:spPr>
          <a:xfrm>
            <a:off x="337775" y="587297"/>
            <a:ext cx="8468450" cy="5709521"/>
          </a:xfrm>
          <a:prstGeom prst="rect">
            <a:avLst/>
          </a:prstGeom>
          <a:noFill/>
          <a:ln w="19050">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05935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89" name="Google Shape;1989;p53"/>
          <p:cNvSpPr/>
          <p:nvPr/>
        </p:nvSpPr>
        <p:spPr>
          <a:xfrm>
            <a:off x="4789651" y="1652740"/>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038776" y="1652740"/>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93" name="Google Shape;1993;p53"/>
          <p:cNvPicPr preferRelativeResize="0"/>
          <p:nvPr/>
        </p:nvPicPr>
        <p:blipFill rotWithShape="1">
          <a:blip r:embed="rId3"/>
          <a:srcRect l="1682" t="62378" r="3294" b="4228"/>
          <a:stretch/>
        </p:blipFill>
        <p:spPr>
          <a:xfrm>
            <a:off x="421141" y="1358595"/>
            <a:ext cx="8468450" cy="2958886"/>
          </a:xfrm>
          <a:prstGeom prst="rect">
            <a:avLst/>
          </a:prstGeom>
          <a:noFill/>
          <a:ln w="19050">
            <a:noFill/>
          </a:ln>
          <a:effectLst>
            <a:outerShdw blurRad="50800" dist="38100" dir="2700000" algn="tl" rotWithShape="0">
              <a:prstClr val="black">
                <a:alpha val="40000"/>
              </a:prstClr>
            </a:outerShdw>
          </a:effectLst>
        </p:spPr>
      </p:pic>
      <p:grpSp>
        <p:nvGrpSpPr>
          <p:cNvPr id="5" name="Google Shape;1971;p53">
            <a:extLst>
              <a:ext uri="{FF2B5EF4-FFF2-40B4-BE49-F238E27FC236}">
                <a16:creationId xmlns:a16="http://schemas.microsoft.com/office/drawing/2014/main" id="{F4F2C6D5-6889-459C-A22B-9730555BD5A0}"/>
              </a:ext>
            </a:extLst>
          </p:cNvPr>
          <p:cNvGrpSpPr/>
          <p:nvPr/>
        </p:nvGrpSpPr>
        <p:grpSpPr>
          <a:xfrm>
            <a:off x="9339951" y="-1035032"/>
            <a:ext cx="4243558" cy="3379384"/>
            <a:chOff x="-9053" y="-1807283"/>
            <a:chExt cx="4541965" cy="3617022"/>
          </a:xfrm>
        </p:grpSpPr>
        <p:sp>
          <p:nvSpPr>
            <p:cNvPr id="6" name="Google Shape;1972;p53">
              <a:extLst>
                <a:ext uri="{FF2B5EF4-FFF2-40B4-BE49-F238E27FC236}">
                  <a16:creationId xmlns:a16="http://schemas.microsoft.com/office/drawing/2014/main" id="{4D1D3F6A-672D-4B7D-8DFB-6FB35981DF46}"/>
                </a:ext>
              </a:extLst>
            </p:cNvPr>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973;p53">
              <a:extLst>
                <a:ext uri="{FF2B5EF4-FFF2-40B4-BE49-F238E27FC236}">
                  <a16:creationId xmlns:a16="http://schemas.microsoft.com/office/drawing/2014/main" id="{DE2B0EAC-B9DB-4345-A603-4C9B95CCF51A}"/>
                </a:ext>
              </a:extLst>
            </p:cNvPr>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74;p53">
              <a:extLst>
                <a:ext uri="{FF2B5EF4-FFF2-40B4-BE49-F238E27FC236}">
                  <a16:creationId xmlns:a16="http://schemas.microsoft.com/office/drawing/2014/main" id="{2277D280-80F3-4BC1-9327-539355AD04B2}"/>
                </a:ext>
              </a:extLst>
            </p:cNvPr>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5;p53">
              <a:extLst>
                <a:ext uri="{FF2B5EF4-FFF2-40B4-BE49-F238E27FC236}">
                  <a16:creationId xmlns:a16="http://schemas.microsoft.com/office/drawing/2014/main" id="{8CE3E504-0CAA-4670-B2DA-85E40E3E31E2}"/>
                </a:ext>
              </a:extLst>
            </p:cNvPr>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76;p53">
              <a:extLst>
                <a:ext uri="{FF2B5EF4-FFF2-40B4-BE49-F238E27FC236}">
                  <a16:creationId xmlns:a16="http://schemas.microsoft.com/office/drawing/2014/main" id="{68E089FE-CDA8-4A5E-AACE-B1CA7D136EED}"/>
                </a:ext>
              </a:extLst>
            </p:cNvPr>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977;p53">
            <a:extLst>
              <a:ext uri="{FF2B5EF4-FFF2-40B4-BE49-F238E27FC236}">
                <a16:creationId xmlns:a16="http://schemas.microsoft.com/office/drawing/2014/main" id="{48AA8FDF-5F94-4998-933E-C191DB59C6E3}"/>
              </a:ext>
            </a:extLst>
          </p:cNvPr>
          <p:cNvGrpSpPr/>
          <p:nvPr/>
        </p:nvGrpSpPr>
        <p:grpSpPr>
          <a:xfrm>
            <a:off x="9398370" y="4738194"/>
            <a:ext cx="4243558" cy="3379384"/>
            <a:chOff x="-9053" y="-1807283"/>
            <a:chExt cx="4541965" cy="3617022"/>
          </a:xfrm>
        </p:grpSpPr>
        <p:sp>
          <p:nvSpPr>
            <p:cNvPr id="12" name="Google Shape;1978;p53">
              <a:extLst>
                <a:ext uri="{FF2B5EF4-FFF2-40B4-BE49-F238E27FC236}">
                  <a16:creationId xmlns:a16="http://schemas.microsoft.com/office/drawing/2014/main" id="{73592791-7DBC-482D-B4E0-0C1076F9C65C}"/>
                </a:ext>
              </a:extLst>
            </p:cNvPr>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79;p53">
              <a:extLst>
                <a:ext uri="{FF2B5EF4-FFF2-40B4-BE49-F238E27FC236}">
                  <a16:creationId xmlns:a16="http://schemas.microsoft.com/office/drawing/2014/main" id="{CE49DA1E-5327-4AD8-BB1E-92E431029A27}"/>
                </a:ext>
              </a:extLst>
            </p:cNvPr>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980;p53">
              <a:extLst>
                <a:ext uri="{FF2B5EF4-FFF2-40B4-BE49-F238E27FC236}">
                  <a16:creationId xmlns:a16="http://schemas.microsoft.com/office/drawing/2014/main" id="{F567C2E7-359C-417E-BC5F-46D04B101267}"/>
                </a:ext>
              </a:extLst>
            </p:cNvPr>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1;p53">
              <a:extLst>
                <a:ext uri="{FF2B5EF4-FFF2-40B4-BE49-F238E27FC236}">
                  <a16:creationId xmlns:a16="http://schemas.microsoft.com/office/drawing/2014/main" id="{B697C1B4-C1E1-4DE6-847F-BCDAFE4214E0}"/>
                </a:ext>
              </a:extLst>
            </p:cNvPr>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82;p53">
              <a:extLst>
                <a:ext uri="{FF2B5EF4-FFF2-40B4-BE49-F238E27FC236}">
                  <a16:creationId xmlns:a16="http://schemas.microsoft.com/office/drawing/2014/main" id="{78732D8E-7D07-46E3-B880-8C61649FA746}"/>
                </a:ext>
              </a:extLst>
            </p:cNvPr>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983;p53">
            <a:extLst>
              <a:ext uri="{FF2B5EF4-FFF2-40B4-BE49-F238E27FC236}">
                <a16:creationId xmlns:a16="http://schemas.microsoft.com/office/drawing/2014/main" id="{2D8E631A-8DD8-4E46-85E8-FD996329D065}"/>
              </a:ext>
            </a:extLst>
          </p:cNvPr>
          <p:cNvGrpSpPr/>
          <p:nvPr/>
        </p:nvGrpSpPr>
        <p:grpSpPr>
          <a:xfrm>
            <a:off x="4789651" y="5440176"/>
            <a:ext cx="4243558" cy="3379384"/>
            <a:chOff x="-9053" y="-1807283"/>
            <a:chExt cx="4541965" cy="3617022"/>
          </a:xfrm>
        </p:grpSpPr>
        <p:sp>
          <p:nvSpPr>
            <p:cNvPr id="18" name="Google Shape;1984;p53">
              <a:extLst>
                <a:ext uri="{FF2B5EF4-FFF2-40B4-BE49-F238E27FC236}">
                  <a16:creationId xmlns:a16="http://schemas.microsoft.com/office/drawing/2014/main" id="{7DF5B67F-39BD-4FA7-A035-8A845F93A545}"/>
                </a:ext>
              </a:extLst>
            </p:cNvPr>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85;p53">
              <a:extLst>
                <a:ext uri="{FF2B5EF4-FFF2-40B4-BE49-F238E27FC236}">
                  <a16:creationId xmlns:a16="http://schemas.microsoft.com/office/drawing/2014/main" id="{AB54F5AA-5651-4898-B9AE-D10348ACD007}"/>
                </a:ext>
              </a:extLst>
            </p:cNvPr>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86;p53">
              <a:extLst>
                <a:ext uri="{FF2B5EF4-FFF2-40B4-BE49-F238E27FC236}">
                  <a16:creationId xmlns:a16="http://schemas.microsoft.com/office/drawing/2014/main" id="{BF5ADFD0-6D72-49C9-8DA6-A98745828DDD}"/>
                </a:ext>
              </a:extLst>
            </p:cNvPr>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87;p53">
              <a:extLst>
                <a:ext uri="{FF2B5EF4-FFF2-40B4-BE49-F238E27FC236}">
                  <a16:creationId xmlns:a16="http://schemas.microsoft.com/office/drawing/2014/main" id="{14460744-C1D8-4993-8230-B971FC23693F}"/>
                </a:ext>
              </a:extLst>
            </p:cNvPr>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88;p53">
              <a:extLst>
                <a:ext uri="{FF2B5EF4-FFF2-40B4-BE49-F238E27FC236}">
                  <a16:creationId xmlns:a16="http://schemas.microsoft.com/office/drawing/2014/main" id="{DD4A3E7E-A14B-42DD-8A86-FF0AC7640772}"/>
                </a:ext>
              </a:extLst>
            </p:cNvPr>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1989;p53">
            <a:extLst>
              <a:ext uri="{FF2B5EF4-FFF2-40B4-BE49-F238E27FC236}">
                <a16:creationId xmlns:a16="http://schemas.microsoft.com/office/drawing/2014/main" id="{1FE792E3-5B56-4B1E-BD5A-E340DD166C0F}"/>
              </a:ext>
            </a:extLst>
          </p:cNvPr>
          <p:cNvSpPr/>
          <p:nvPr/>
        </p:nvSpPr>
        <p:spPr>
          <a:xfrm>
            <a:off x="10708419" y="2132248"/>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90;p53">
            <a:extLst>
              <a:ext uri="{FF2B5EF4-FFF2-40B4-BE49-F238E27FC236}">
                <a16:creationId xmlns:a16="http://schemas.microsoft.com/office/drawing/2014/main" id="{8DB53D4A-D5A7-4D8F-84E6-4B65F08AFAB7}"/>
              </a:ext>
            </a:extLst>
          </p:cNvPr>
          <p:cNvSpPr/>
          <p:nvPr/>
        </p:nvSpPr>
        <p:spPr>
          <a:xfrm>
            <a:off x="10957544" y="2132248"/>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Google Shape;1993;p53">
            <a:extLst>
              <a:ext uri="{FF2B5EF4-FFF2-40B4-BE49-F238E27FC236}">
                <a16:creationId xmlns:a16="http://schemas.microsoft.com/office/drawing/2014/main" id="{19AFE620-1A74-4059-9319-A40330F0AE19}"/>
              </a:ext>
            </a:extLst>
          </p:cNvPr>
          <p:cNvPicPr preferRelativeResize="0"/>
          <p:nvPr/>
        </p:nvPicPr>
        <p:blipFill>
          <a:blip r:embed="rId4"/>
          <a:srcRect t="3766" b="3766"/>
          <a:stretch/>
        </p:blipFill>
        <p:spPr>
          <a:xfrm>
            <a:off x="4920432" y="5877853"/>
            <a:ext cx="3848151" cy="2794700"/>
          </a:xfrm>
          <a:prstGeom prst="rect">
            <a:avLst/>
          </a:prstGeom>
          <a:noFill/>
          <a:ln w="19050">
            <a:noFill/>
          </a:ln>
          <a:effectLst>
            <a:outerShdw blurRad="50800" dist="38100" dir="2700000" algn="tl" rotWithShape="0">
              <a:prstClr val="black">
                <a:alpha val="40000"/>
              </a:prstClr>
            </a:outerShdw>
          </a:effectLst>
        </p:spPr>
      </p:pic>
      <p:sp>
        <p:nvSpPr>
          <p:cNvPr id="26" name="Google Shape;1991;p53">
            <a:extLst>
              <a:ext uri="{FF2B5EF4-FFF2-40B4-BE49-F238E27FC236}">
                <a16:creationId xmlns:a16="http://schemas.microsoft.com/office/drawing/2014/main" id="{B5FB40B1-431C-494D-884A-C4E553BCC612}"/>
              </a:ext>
            </a:extLst>
          </p:cNvPr>
          <p:cNvSpPr txBox="1">
            <a:spLocks noGrp="1"/>
          </p:cNvSpPr>
          <p:nvPr>
            <p:ph type="title"/>
          </p:nvPr>
        </p:nvSpPr>
        <p:spPr>
          <a:xfrm>
            <a:off x="-3732970" y="1495652"/>
            <a:ext cx="3422400" cy="8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N</a:t>
            </a:r>
            <a:r>
              <a:rPr lang="en" dirty="0"/>
              <a:t>otre modélisation</a:t>
            </a:r>
            <a:endParaRPr dirty="0"/>
          </a:p>
        </p:txBody>
      </p:sp>
      <p:sp>
        <p:nvSpPr>
          <p:cNvPr id="27" name="Google Shape;1992;p53">
            <a:extLst>
              <a:ext uri="{FF2B5EF4-FFF2-40B4-BE49-F238E27FC236}">
                <a16:creationId xmlns:a16="http://schemas.microsoft.com/office/drawing/2014/main" id="{26444586-C16F-433E-BBBB-C8541D00CAA9}"/>
              </a:ext>
            </a:extLst>
          </p:cNvPr>
          <p:cNvSpPr txBox="1">
            <a:spLocks noGrp="1"/>
          </p:cNvSpPr>
          <p:nvPr>
            <p:ph type="subTitle" idx="1"/>
          </p:nvPr>
        </p:nvSpPr>
        <p:spPr>
          <a:xfrm>
            <a:off x="-3631586" y="2344352"/>
            <a:ext cx="3628607" cy="1184700"/>
          </a:xfrm>
          <a:prstGeom prst="rect">
            <a:avLst/>
          </a:prstGeom>
        </p:spPr>
        <p:txBody>
          <a:bodyPr spcFirstLastPara="1" wrap="square" lIns="91425" tIns="91425" rIns="91425" bIns="91425" anchor="t" anchorCtr="0">
            <a:noAutofit/>
          </a:bodyPr>
          <a:lstStyle/>
          <a:p>
            <a:pPr marL="0" indent="0">
              <a:lnSpc>
                <a:spcPct val="150000"/>
              </a:lnSpc>
            </a:pPr>
            <a:r>
              <a:rPr lang="fr-FR" sz="1800" b="1" dirty="0">
                <a:effectLst/>
                <a:latin typeface="Times New Roman" panose="02020603050405020304" pitchFamily="18" charset="0"/>
                <a:ea typeface="Times New Roman" panose="02020603050405020304" pitchFamily="18" charset="0"/>
              </a:rPr>
              <a:t>Diagramme de séquence</a:t>
            </a:r>
          </a:p>
          <a:p>
            <a:pPr marL="0" indent="0">
              <a:lnSpc>
                <a:spcPct val="150000"/>
              </a:lnSpc>
            </a:pPr>
            <a:endParaRPr lang="fr-FR"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75149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grpSp>
        <p:nvGrpSpPr>
          <p:cNvPr id="1971" name="Google Shape;1971;p53"/>
          <p:cNvGrpSpPr/>
          <p:nvPr/>
        </p:nvGrpSpPr>
        <p:grpSpPr>
          <a:xfrm>
            <a:off x="3933975" y="685795"/>
            <a:ext cx="4243558" cy="3379384"/>
            <a:chOff x="-9053" y="-1807283"/>
            <a:chExt cx="4541965" cy="3617022"/>
          </a:xfrm>
        </p:grpSpPr>
        <p:sp>
          <p:nvSpPr>
            <p:cNvPr id="1972" name="Google Shape;1972;p53"/>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3" name="Google Shape;1973;p53"/>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3"/>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3"/>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3"/>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7" name="Google Shape;1977;p53"/>
          <p:cNvGrpSpPr/>
          <p:nvPr/>
        </p:nvGrpSpPr>
        <p:grpSpPr>
          <a:xfrm>
            <a:off x="4183147" y="1023959"/>
            <a:ext cx="4243558" cy="3379384"/>
            <a:chOff x="-9053" y="-1807283"/>
            <a:chExt cx="4541965" cy="3617022"/>
          </a:xfrm>
        </p:grpSpPr>
        <p:sp>
          <p:nvSpPr>
            <p:cNvPr id="1978" name="Google Shape;1978;p53"/>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3"/>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3"/>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3"/>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3"/>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3" name="Google Shape;1983;p53"/>
          <p:cNvGrpSpPr/>
          <p:nvPr/>
        </p:nvGrpSpPr>
        <p:grpSpPr>
          <a:xfrm>
            <a:off x="4441219" y="1372073"/>
            <a:ext cx="4243558" cy="3379384"/>
            <a:chOff x="-9053" y="-1807283"/>
            <a:chExt cx="4541965" cy="3617022"/>
          </a:xfrm>
        </p:grpSpPr>
        <p:sp>
          <p:nvSpPr>
            <p:cNvPr id="1984" name="Google Shape;1984;p53"/>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3"/>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3"/>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3"/>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3"/>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9" name="Google Shape;1989;p53"/>
          <p:cNvSpPr/>
          <p:nvPr/>
        </p:nvSpPr>
        <p:spPr>
          <a:xfrm>
            <a:off x="4789651" y="1652740"/>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038776" y="1652740"/>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3"/>
          <p:cNvSpPr txBox="1">
            <a:spLocks noGrp="1"/>
          </p:cNvSpPr>
          <p:nvPr>
            <p:ph type="title"/>
          </p:nvPr>
        </p:nvSpPr>
        <p:spPr>
          <a:xfrm>
            <a:off x="262403" y="1498900"/>
            <a:ext cx="3422400" cy="8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N</a:t>
            </a:r>
            <a:r>
              <a:rPr lang="en" dirty="0"/>
              <a:t>otre modélisation</a:t>
            </a:r>
            <a:endParaRPr dirty="0"/>
          </a:p>
        </p:txBody>
      </p:sp>
      <p:sp>
        <p:nvSpPr>
          <p:cNvPr id="1992" name="Google Shape;1992;p53"/>
          <p:cNvSpPr txBox="1">
            <a:spLocks noGrp="1"/>
          </p:cNvSpPr>
          <p:nvPr>
            <p:ph type="subTitle" idx="1"/>
          </p:nvPr>
        </p:nvSpPr>
        <p:spPr>
          <a:xfrm>
            <a:off x="363787" y="2347600"/>
            <a:ext cx="3628607" cy="1184700"/>
          </a:xfrm>
          <a:prstGeom prst="rect">
            <a:avLst/>
          </a:prstGeom>
        </p:spPr>
        <p:txBody>
          <a:bodyPr spcFirstLastPara="1" wrap="square" lIns="91425" tIns="91425" rIns="91425" bIns="91425" anchor="t" anchorCtr="0">
            <a:noAutofit/>
          </a:bodyPr>
          <a:lstStyle/>
          <a:p>
            <a:pPr marL="0" indent="0">
              <a:lnSpc>
                <a:spcPct val="150000"/>
              </a:lnSpc>
            </a:pPr>
            <a:r>
              <a:rPr lang="fr-FR" sz="1800" b="1" dirty="0">
                <a:effectLst/>
                <a:latin typeface="Times New Roman" panose="02020603050405020304" pitchFamily="18" charset="0"/>
                <a:ea typeface="Times New Roman" panose="02020603050405020304" pitchFamily="18" charset="0"/>
              </a:rPr>
              <a:t>Diagramme de séquence</a:t>
            </a:r>
          </a:p>
          <a:p>
            <a:pPr marL="0" indent="0">
              <a:lnSpc>
                <a:spcPct val="150000"/>
              </a:lnSpc>
            </a:pPr>
            <a:endParaRPr lang="fr-FR" sz="1800" b="1" dirty="0">
              <a:effectLst/>
              <a:latin typeface="Times New Roman" panose="02020603050405020304" pitchFamily="18" charset="0"/>
              <a:ea typeface="Times New Roman" panose="02020603050405020304" pitchFamily="18" charset="0"/>
            </a:endParaRPr>
          </a:p>
        </p:txBody>
      </p:sp>
      <p:pic>
        <p:nvPicPr>
          <p:cNvPr id="1993" name="Google Shape;1993;p53"/>
          <p:cNvPicPr preferRelativeResize="0"/>
          <p:nvPr/>
        </p:nvPicPr>
        <p:blipFill>
          <a:blip r:embed="rId3"/>
          <a:srcRect t="3766" b="3766"/>
          <a:stretch/>
        </p:blipFill>
        <p:spPr>
          <a:xfrm>
            <a:off x="4572000" y="1809750"/>
            <a:ext cx="3848151" cy="2794700"/>
          </a:xfrm>
          <a:prstGeom prst="rect">
            <a:avLst/>
          </a:prstGeom>
          <a:noFill/>
          <a:ln w="19050">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14015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89" name="Google Shape;1989;p53"/>
          <p:cNvSpPr/>
          <p:nvPr/>
        </p:nvSpPr>
        <p:spPr>
          <a:xfrm>
            <a:off x="4789651" y="1652740"/>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038776" y="1652740"/>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93" name="Google Shape;1993;p53"/>
          <p:cNvPicPr preferRelativeResize="0"/>
          <p:nvPr/>
        </p:nvPicPr>
        <p:blipFill rotWithShape="1">
          <a:blip r:embed="rId3"/>
          <a:srcRect l="2318" t="5379" r="2441" b="-79"/>
          <a:stretch/>
        </p:blipFill>
        <p:spPr>
          <a:xfrm>
            <a:off x="1880839" y="892097"/>
            <a:ext cx="5203904" cy="3679902"/>
          </a:xfrm>
          <a:prstGeom prst="rect">
            <a:avLst/>
          </a:prstGeom>
          <a:noFill/>
          <a:ln w="19050">
            <a:noFill/>
          </a:ln>
          <a:effectLst>
            <a:outerShdw blurRad="50800" dist="38100" dir="2700000" algn="tl" rotWithShape="0">
              <a:prstClr val="black">
                <a:alpha val="40000"/>
              </a:prstClr>
            </a:outerShdw>
          </a:effectLst>
        </p:spPr>
      </p:pic>
      <p:sp>
        <p:nvSpPr>
          <p:cNvPr id="30" name="ZoneTexte 29">
            <a:extLst>
              <a:ext uri="{FF2B5EF4-FFF2-40B4-BE49-F238E27FC236}">
                <a16:creationId xmlns:a16="http://schemas.microsoft.com/office/drawing/2014/main" id="{8DE9A45F-56FA-4A41-9EA2-154D3EA48CF3}"/>
              </a:ext>
            </a:extLst>
          </p:cNvPr>
          <p:cNvSpPr txBox="1"/>
          <p:nvPr/>
        </p:nvSpPr>
        <p:spPr>
          <a:xfrm>
            <a:off x="159834" y="478013"/>
            <a:ext cx="4572000" cy="307777"/>
          </a:xfrm>
          <a:prstGeom prst="rect">
            <a:avLst/>
          </a:prstGeom>
          <a:noFill/>
        </p:spPr>
        <p:txBody>
          <a:bodyPr wrap="square">
            <a:spAutoFit/>
          </a:bodyPr>
          <a:lstStyle/>
          <a:p>
            <a:pPr marL="797560" algn="just"/>
            <a:r>
              <a:rPr lang="fr-FR" sz="1400" b="1" dirty="0">
                <a:solidFill>
                  <a:schemeClr val="accent2">
                    <a:lumMod val="50000"/>
                  </a:schemeClr>
                </a:solidFill>
                <a:effectLst/>
                <a:latin typeface="Times New Roman" panose="02020603050405020304" pitchFamily="18" charset="0"/>
                <a:ea typeface="Times New Roman" panose="02020603050405020304" pitchFamily="18" charset="0"/>
              </a:rPr>
              <a:t>Création d’un compte médecin</a:t>
            </a:r>
          </a:p>
        </p:txBody>
      </p:sp>
      <p:pic>
        <p:nvPicPr>
          <p:cNvPr id="31" name="Google Shape;1993;p53">
            <a:extLst>
              <a:ext uri="{FF2B5EF4-FFF2-40B4-BE49-F238E27FC236}">
                <a16:creationId xmlns:a16="http://schemas.microsoft.com/office/drawing/2014/main" id="{7038642C-B239-4B5D-BB3E-23BBF66BE146}"/>
              </a:ext>
            </a:extLst>
          </p:cNvPr>
          <p:cNvPicPr preferRelativeResize="0"/>
          <p:nvPr/>
        </p:nvPicPr>
        <p:blipFill rotWithShape="1">
          <a:blip r:embed="rId4"/>
          <a:srcRect l="143" t="3103" r="2714" b="19665"/>
          <a:stretch/>
        </p:blipFill>
        <p:spPr>
          <a:xfrm>
            <a:off x="-5312734" y="68580"/>
            <a:ext cx="4936273" cy="4155688"/>
          </a:xfrm>
          <a:prstGeom prst="rect">
            <a:avLst/>
          </a:prstGeom>
          <a:noFill/>
          <a:ln w="19050">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08608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grpSp>
        <p:nvGrpSpPr>
          <p:cNvPr id="319" name="Google Shape;319;p33"/>
          <p:cNvGrpSpPr/>
          <p:nvPr/>
        </p:nvGrpSpPr>
        <p:grpSpPr>
          <a:xfrm>
            <a:off x="4714028" y="873441"/>
            <a:ext cx="4509040" cy="3554533"/>
            <a:chOff x="4398025" y="622868"/>
            <a:chExt cx="4671129" cy="3682309"/>
          </a:xfrm>
        </p:grpSpPr>
        <p:sp>
          <p:nvSpPr>
            <p:cNvPr id="320" name="Google Shape;320;p33"/>
            <p:cNvSpPr/>
            <p:nvPr/>
          </p:nvSpPr>
          <p:spPr>
            <a:xfrm>
              <a:off x="7506382" y="781174"/>
              <a:ext cx="689050" cy="684983"/>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4613946" y="697900"/>
              <a:ext cx="4028811" cy="3329952"/>
            </a:xfrm>
            <a:custGeom>
              <a:avLst/>
              <a:gdLst/>
              <a:ahLst/>
              <a:cxnLst/>
              <a:rect l="l" t="t" r="r" b="b"/>
              <a:pathLst>
                <a:path w="42729" h="35317" extrusionOk="0">
                  <a:moveTo>
                    <a:pt x="19690" y="1"/>
                  </a:moveTo>
                  <a:cubicBezTo>
                    <a:pt x="18145" y="1"/>
                    <a:pt x="16885" y="1260"/>
                    <a:pt x="16885" y="2834"/>
                  </a:cubicBezTo>
                  <a:lnTo>
                    <a:pt x="16885" y="6898"/>
                  </a:lnTo>
                  <a:cubicBezTo>
                    <a:pt x="16885" y="7356"/>
                    <a:pt x="16513" y="7728"/>
                    <a:pt x="16084" y="7728"/>
                  </a:cubicBezTo>
                  <a:cubicBezTo>
                    <a:pt x="15626" y="7728"/>
                    <a:pt x="15283" y="7356"/>
                    <a:pt x="15283" y="6898"/>
                  </a:cubicBezTo>
                  <a:lnTo>
                    <a:pt x="15283" y="6383"/>
                  </a:lnTo>
                  <a:cubicBezTo>
                    <a:pt x="15283" y="4837"/>
                    <a:pt x="14024" y="3607"/>
                    <a:pt x="12507" y="3607"/>
                  </a:cubicBezTo>
                  <a:cubicBezTo>
                    <a:pt x="10961" y="3607"/>
                    <a:pt x="9702" y="4837"/>
                    <a:pt x="9702" y="6383"/>
                  </a:cubicBezTo>
                  <a:lnTo>
                    <a:pt x="9702" y="16800"/>
                  </a:lnTo>
                  <a:cubicBezTo>
                    <a:pt x="9702" y="17201"/>
                    <a:pt x="9387" y="17515"/>
                    <a:pt x="8987" y="17515"/>
                  </a:cubicBezTo>
                  <a:cubicBezTo>
                    <a:pt x="8615" y="17515"/>
                    <a:pt x="8271" y="17201"/>
                    <a:pt x="8271" y="16800"/>
                  </a:cubicBezTo>
                  <a:lnTo>
                    <a:pt x="8271" y="16113"/>
                  </a:lnTo>
                  <a:cubicBezTo>
                    <a:pt x="8271" y="15026"/>
                    <a:pt x="7413" y="14138"/>
                    <a:pt x="6325" y="14138"/>
                  </a:cubicBezTo>
                  <a:cubicBezTo>
                    <a:pt x="5237" y="14138"/>
                    <a:pt x="4350" y="15026"/>
                    <a:pt x="4379" y="16113"/>
                  </a:cubicBezTo>
                  <a:lnTo>
                    <a:pt x="4379" y="22467"/>
                  </a:lnTo>
                  <a:cubicBezTo>
                    <a:pt x="4379" y="22839"/>
                    <a:pt x="4035" y="23182"/>
                    <a:pt x="3663" y="23182"/>
                  </a:cubicBezTo>
                  <a:cubicBezTo>
                    <a:pt x="3263" y="23182"/>
                    <a:pt x="2948" y="22839"/>
                    <a:pt x="2948" y="22467"/>
                  </a:cubicBezTo>
                  <a:cubicBezTo>
                    <a:pt x="2948" y="21637"/>
                    <a:pt x="2261" y="20978"/>
                    <a:pt x="1460" y="20978"/>
                  </a:cubicBezTo>
                  <a:cubicBezTo>
                    <a:pt x="658" y="20978"/>
                    <a:pt x="0" y="21637"/>
                    <a:pt x="0" y="22467"/>
                  </a:cubicBezTo>
                  <a:lnTo>
                    <a:pt x="0" y="35317"/>
                  </a:lnTo>
                  <a:lnTo>
                    <a:pt x="42729" y="35317"/>
                  </a:lnTo>
                  <a:lnTo>
                    <a:pt x="42729" y="22839"/>
                  </a:lnTo>
                  <a:cubicBezTo>
                    <a:pt x="42729" y="21808"/>
                    <a:pt x="41899" y="20978"/>
                    <a:pt x="40897" y="20978"/>
                  </a:cubicBezTo>
                  <a:cubicBezTo>
                    <a:pt x="39867" y="20978"/>
                    <a:pt x="39037" y="21808"/>
                    <a:pt x="39037" y="22839"/>
                  </a:cubicBezTo>
                  <a:lnTo>
                    <a:pt x="39037" y="23497"/>
                  </a:lnTo>
                  <a:cubicBezTo>
                    <a:pt x="39037" y="23955"/>
                    <a:pt x="38665" y="24298"/>
                    <a:pt x="38235" y="24298"/>
                  </a:cubicBezTo>
                  <a:cubicBezTo>
                    <a:pt x="37806" y="24298"/>
                    <a:pt x="37434" y="23955"/>
                    <a:pt x="37434" y="23497"/>
                  </a:cubicBezTo>
                  <a:lnTo>
                    <a:pt x="37434" y="10990"/>
                  </a:lnTo>
                  <a:cubicBezTo>
                    <a:pt x="37434" y="9702"/>
                    <a:pt x="36375" y="8644"/>
                    <a:pt x="35087" y="8644"/>
                  </a:cubicBezTo>
                  <a:cubicBezTo>
                    <a:pt x="33799" y="8644"/>
                    <a:pt x="32741" y="9702"/>
                    <a:pt x="32741" y="10990"/>
                  </a:cubicBezTo>
                  <a:lnTo>
                    <a:pt x="32741" y="11763"/>
                  </a:lnTo>
                  <a:cubicBezTo>
                    <a:pt x="32741" y="12479"/>
                    <a:pt x="32168" y="13022"/>
                    <a:pt x="31481" y="13022"/>
                  </a:cubicBezTo>
                  <a:cubicBezTo>
                    <a:pt x="30766" y="13022"/>
                    <a:pt x="30222" y="12479"/>
                    <a:pt x="30222" y="11763"/>
                  </a:cubicBezTo>
                  <a:lnTo>
                    <a:pt x="30222" y="5324"/>
                  </a:lnTo>
                  <a:cubicBezTo>
                    <a:pt x="30222" y="3807"/>
                    <a:pt x="28963" y="2548"/>
                    <a:pt x="27446" y="2548"/>
                  </a:cubicBezTo>
                  <a:cubicBezTo>
                    <a:pt x="25901" y="2548"/>
                    <a:pt x="24641" y="3807"/>
                    <a:pt x="24641" y="5324"/>
                  </a:cubicBezTo>
                  <a:lnTo>
                    <a:pt x="24641" y="5696"/>
                  </a:lnTo>
                  <a:cubicBezTo>
                    <a:pt x="24641" y="6268"/>
                    <a:pt x="24155" y="6755"/>
                    <a:pt x="23582" y="6755"/>
                  </a:cubicBezTo>
                  <a:cubicBezTo>
                    <a:pt x="22981" y="6755"/>
                    <a:pt x="22495" y="6268"/>
                    <a:pt x="22495" y="5696"/>
                  </a:cubicBezTo>
                  <a:lnTo>
                    <a:pt x="22495" y="2834"/>
                  </a:lnTo>
                  <a:cubicBezTo>
                    <a:pt x="22495" y="1260"/>
                    <a:pt x="21236" y="1"/>
                    <a:pt x="19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4476284" y="4168083"/>
              <a:ext cx="4228512" cy="91836"/>
            </a:xfrm>
            <a:custGeom>
              <a:avLst/>
              <a:gdLst/>
              <a:ahLst/>
              <a:cxnLst/>
              <a:rect l="l" t="t" r="r" b="b"/>
              <a:pathLst>
                <a:path w="44847" h="974" extrusionOk="0">
                  <a:moveTo>
                    <a:pt x="659" y="1"/>
                  </a:moveTo>
                  <a:cubicBezTo>
                    <a:pt x="1" y="1"/>
                    <a:pt x="1" y="974"/>
                    <a:pt x="659" y="974"/>
                  </a:cubicBezTo>
                  <a:lnTo>
                    <a:pt x="44360" y="974"/>
                  </a:lnTo>
                  <a:cubicBezTo>
                    <a:pt x="44618" y="974"/>
                    <a:pt x="44847" y="745"/>
                    <a:pt x="44847" y="487"/>
                  </a:cubicBezTo>
                  <a:cubicBezTo>
                    <a:pt x="44847" y="201"/>
                    <a:pt x="44618" y="1"/>
                    <a:pt x="443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4476284" y="4168083"/>
              <a:ext cx="1848506" cy="94570"/>
            </a:xfrm>
            <a:custGeom>
              <a:avLst/>
              <a:gdLst/>
              <a:ahLst/>
              <a:cxnLst/>
              <a:rect l="l" t="t" r="r" b="b"/>
              <a:pathLst>
                <a:path w="19605" h="1003" extrusionOk="0">
                  <a:moveTo>
                    <a:pt x="659" y="1"/>
                  </a:moveTo>
                  <a:cubicBezTo>
                    <a:pt x="1" y="1"/>
                    <a:pt x="1" y="1003"/>
                    <a:pt x="659" y="1003"/>
                  </a:cubicBezTo>
                  <a:lnTo>
                    <a:pt x="19605" y="1003"/>
                  </a:lnTo>
                  <a:lnTo>
                    <a:pt x="19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6222224" y="4120939"/>
              <a:ext cx="202435" cy="184238"/>
            </a:xfrm>
            <a:custGeom>
              <a:avLst/>
              <a:gdLst/>
              <a:ahLst/>
              <a:cxnLst/>
              <a:rect l="l" t="t" r="r" b="b"/>
              <a:pathLst>
                <a:path w="2147" h="1954" extrusionOk="0">
                  <a:moveTo>
                    <a:pt x="1073" y="0"/>
                  </a:moveTo>
                  <a:cubicBezTo>
                    <a:pt x="823" y="0"/>
                    <a:pt x="573" y="100"/>
                    <a:pt x="372" y="301"/>
                  </a:cubicBezTo>
                  <a:cubicBezTo>
                    <a:pt x="0" y="673"/>
                    <a:pt x="0" y="1302"/>
                    <a:pt x="372" y="1674"/>
                  </a:cubicBezTo>
                  <a:cubicBezTo>
                    <a:pt x="573" y="1860"/>
                    <a:pt x="823" y="1953"/>
                    <a:pt x="1073" y="1953"/>
                  </a:cubicBezTo>
                  <a:cubicBezTo>
                    <a:pt x="1324" y="1953"/>
                    <a:pt x="1574" y="1860"/>
                    <a:pt x="1775" y="1674"/>
                  </a:cubicBezTo>
                  <a:cubicBezTo>
                    <a:pt x="2147" y="1302"/>
                    <a:pt x="2147" y="673"/>
                    <a:pt x="1775" y="301"/>
                  </a:cubicBezTo>
                  <a:cubicBezTo>
                    <a:pt x="1574" y="100"/>
                    <a:pt x="1324"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7638907" y="2002377"/>
              <a:ext cx="1430247" cy="2025484"/>
            </a:xfrm>
            <a:custGeom>
              <a:avLst/>
              <a:gdLst/>
              <a:ahLst/>
              <a:cxnLst/>
              <a:rect l="l" t="t" r="r" b="b"/>
              <a:pathLst>
                <a:path w="15169" h="21482" extrusionOk="0">
                  <a:moveTo>
                    <a:pt x="5892" y="0"/>
                  </a:moveTo>
                  <a:cubicBezTo>
                    <a:pt x="1137" y="0"/>
                    <a:pt x="0" y="21482"/>
                    <a:pt x="0" y="21482"/>
                  </a:cubicBezTo>
                  <a:lnTo>
                    <a:pt x="8701" y="21482"/>
                  </a:lnTo>
                  <a:cubicBezTo>
                    <a:pt x="8701" y="21482"/>
                    <a:pt x="15168" y="2364"/>
                    <a:pt x="12020" y="1706"/>
                  </a:cubicBezTo>
                  <a:cubicBezTo>
                    <a:pt x="11914" y="1683"/>
                    <a:pt x="11808" y="1672"/>
                    <a:pt x="11704" y="1672"/>
                  </a:cubicBezTo>
                  <a:cubicBezTo>
                    <a:pt x="8733" y="1672"/>
                    <a:pt x="6560" y="10641"/>
                    <a:pt x="6443" y="10641"/>
                  </a:cubicBezTo>
                  <a:cubicBezTo>
                    <a:pt x="6442" y="10641"/>
                    <a:pt x="6440" y="10639"/>
                    <a:pt x="6440" y="10635"/>
                  </a:cubicBezTo>
                  <a:cubicBezTo>
                    <a:pt x="6382" y="10320"/>
                    <a:pt x="9216" y="447"/>
                    <a:pt x="6125" y="17"/>
                  </a:cubicBezTo>
                  <a:cubicBezTo>
                    <a:pt x="6046" y="6"/>
                    <a:pt x="5969" y="0"/>
                    <a:pt x="58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5266893" y="1680100"/>
              <a:ext cx="2860494" cy="1856615"/>
            </a:xfrm>
            <a:custGeom>
              <a:avLst/>
              <a:gdLst/>
              <a:ahLst/>
              <a:cxnLst/>
              <a:rect l="l" t="t" r="r" b="b"/>
              <a:pathLst>
                <a:path w="30338" h="19691" extrusionOk="0">
                  <a:moveTo>
                    <a:pt x="3292" y="1"/>
                  </a:moveTo>
                  <a:cubicBezTo>
                    <a:pt x="1461" y="1"/>
                    <a:pt x="1" y="1461"/>
                    <a:pt x="1" y="3264"/>
                  </a:cubicBezTo>
                  <a:lnTo>
                    <a:pt x="1" y="16400"/>
                  </a:lnTo>
                  <a:cubicBezTo>
                    <a:pt x="1" y="18203"/>
                    <a:pt x="1461" y="19691"/>
                    <a:pt x="3292" y="19691"/>
                  </a:cubicBezTo>
                  <a:lnTo>
                    <a:pt x="27075" y="19691"/>
                  </a:lnTo>
                  <a:cubicBezTo>
                    <a:pt x="28878" y="19691"/>
                    <a:pt x="30337" y="18203"/>
                    <a:pt x="30337" y="16400"/>
                  </a:cubicBezTo>
                  <a:lnTo>
                    <a:pt x="30337" y="3264"/>
                  </a:lnTo>
                  <a:cubicBezTo>
                    <a:pt x="30337" y="1461"/>
                    <a:pt x="28878" y="1"/>
                    <a:pt x="27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5391071" y="1788060"/>
              <a:ext cx="2614875" cy="1495023"/>
            </a:xfrm>
            <a:custGeom>
              <a:avLst/>
              <a:gdLst/>
              <a:ahLst/>
              <a:cxnLst/>
              <a:rect l="l" t="t" r="r" b="b"/>
              <a:pathLst>
                <a:path w="27733" h="15856" extrusionOk="0">
                  <a:moveTo>
                    <a:pt x="0" y="1"/>
                  </a:moveTo>
                  <a:lnTo>
                    <a:pt x="0" y="15856"/>
                  </a:lnTo>
                  <a:lnTo>
                    <a:pt x="27732" y="15856"/>
                  </a:lnTo>
                  <a:lnTo>
                    <a:pt x="277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6176305" y="3536635"/>
              <a:ext cx="1041688" cy="302380"/>
            </a:xfrm>
            <a:custGeom>
              <a:avLst/>
              <a:gdLst/>
              <a:ahLst/>
              <a:cxnLst/>
              <a:rect l="l" t="t" r="r" b="b"/>
              <a:pathLst>
                <a:path w="11048" h="3207" extrusionOk="0">
                  <a:moveTo>
                    <a:pt x="1" y="1"/>
                  </a:moveTo>
                  <a:lnTo>
                    <a:pt x="1" y="3206"/>
                  </a:lnTo>
                  <a:lnTo>
                    <a:pt x="11048" y="3206"/>
                  </a:lnTo>
                  <a:lnTo>
                    <a:pt x="11048" y="1"/>
                  </a:lnTo>
                  <a:close/>
                </a:path>
              </a:pathLst>
            </a:custGeom>
            <a:solidFill>
              <a:srgbClr val="E3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5879485" y="3817331"/>
              <a:ext cx="1635322" cy="210544"/>
            </a:xfrm>
            <a:custGeom>
              <a:avLst/>
              <a:gdLst/>
              <a:ahLst/>
              <a:cxnLst/>
              <a:rect l="l" t="t" r="r" b="b"/>
              <a:pathLst>
                <a:path w="17344" h="2233" extrusionOk="0">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5987445" y="3479967"/>
              <a:ext cx="1432981" cy="110788"/>
            </a:xfrm>
            <a:custGeom>
              <a:avLst/>
              <a:gdLst/>
              <a:ahLst/>
              <a:cxnLst/>
              <a:rect l="l" t="t" r="r" b="b"/>
              <a:pathLst>
                <a:path w="15198" h="1175" extrusionOk="0">
                  <a:moveTo>
                    <a:pt x="716" y="1"/>
                  </a:moveTo>
                  <a:cubicBezTo>
                    <a:pt x="0" y="58"/>
                    <a:pt x="0" y="1117"/>
                    <a:pt x="716" y="1174"/>
                  </a:cubicBezTo>
                  <a:lnTo>
                    <a:pt x="14482" y="1174"/>
                  </a:lnTo>
                  <a:cubicBezTo>
                    <a:pt x="15197" y="1117"/>
                    <a:pt x="15197" y="58"/>
                    <a:pt x="14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5007883" y="3652703"/>
              <a:ext cx="688204" cy="375170"/>
            </a:xfrm>
            <a:custGeom>
              <a:avLst/>
              <a:gdLst/>
              <a:ahLst/>
              <a:cxnLst/>
              <a:rect l="l" t="t" r="r" b="b"/>
              <a:pathLst>
                <a:path w="7299" h="3979" extrusionOk="0">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4940466" y="3091217"/>
              <a:ext cx="831144" cy="561576"/>
            </a:xfrm>
            <a:custGeom>
              <a:avLst/>
              <a:gdLst/>
              <a:ahLst/>
              <a:cxnLst/>
              <a:rect l="l" t="t" r="r" b="b"/>
              <a:pathLst>
                <a:path w="8815" h="5956" extrusionOk="0">
                  <a:moveTo>
                    <a:pt x="4624" y="1"/>
                  </a:moveTo>
                  <a:cubicBezTo>
                    <a:pt x="4609" y="1"/>
                    <a:pt x="4594" y="2"/>
                    <a:pt x="4579" y="3"/>
                  </a:cubicBezTo>
                  <a:cubicBezTo>
                    <a:pt x="3492" y="60"/>
                    <a:pt x="3492" y="2951"/>
                    <a:pt x="3492" y="2951"/>
                  </a:cubicBezTo>
                  <a:cubicBezTo>
                    <a:pt x="3492" y="2951"/>
                    <a:pt x="2695" y="1756"/>
                    <a:pt x="2081" y="1756"/>
                  </a:cubicBezTo>
                  <a:cubicBezTo>
                    <a:pt x="1923" y="1756"/>
                    <a:pt x="1777" y="1835"/>
                    <a:pt x="1660" y="2035"/>
                  </a:cubicBezTo>
                  <a:cubicBezTo>
                    <a:pt x="1240" y="2714"/>
                    <a:pt x="1630" y="3394"/>
                    <a:pt x="1904" y="3742"/>
                  </a:cubicBezTo>
                  <a:lnTo>
                    <a:pt x="1904" y="3742"/>
                  </a:lnTo>
                  <a:cubicBezTo>
                    <a:pt x="1716" y="3560"/>
                    <a:pt x="1428" y="3341"/>
                    <a:pt x="1125" y="3341"/>
                  </a:cubicBezTo>
                  <a:cubicBezTo>
                    <a:pt x="959" y="3341"/>
                    <a:pt x="789" y="3407"/>
                    <a:pt x="630" y="3580"/>
                  </a:cubicBezTo>
                  <a:cubicBezTo>
                    <a:pt x="0" y="4296"/>
                    <a:pt x="2375" y="5927"/>
                    <a:pt x="2375" y="5927"/>
                  </a:cubicBezTo>
                  <a:lnTo>
                    <a:pt x="5924" y="5956"/>
                  </a:lnTo>
                  <a:cubicBezTo>
                    <a:pt x="5924" y="5956"/>
                    <a:pt x="8815" y="3552"/>
                    <a:pt x="8099" y="3094"/>
                  </a:cubicBezTo>
                  <a:cubicBezTo>
                    <a:pt x="7981" y="3013"/>
                    <a:pt x="7858" y="2980"/>
                    <a:pt x="7734" y="2980"/>
                  </a:cubicBezTo>
                  <a:cubicBezTo>
                    <a:pt x="7106" y="2980"/>
                    <a:pt x="6468" y="3838"/>
                    <a:pt x="6468" y="3838"/>
                  </a:cubicBezTo>
                  <a:cubicBezTo>
                    <a:pt x="6468" y="3838"/>
                    <a:pt x="8357" y="1262"/>
                    <a:pt x="7241" y="1062"/>
                  </a:cubicBezTo>
                  <a:cubicBezTo>
                    <a:pt x="7183" y="1050"/>
                    <a:pt x="7125" y="1044"/>
                    <a:pt x="7069" y="1044"/>
                  </a:cubicBezTo>
                  <a:cubicBezTo>
                    <a:pt x="6038" y="1044"/>
                    <a:pt x="5266" y="2922"/>
                    <a:pt x="5266" y="2922"/>
                  </a:cubicBezTo>
                  <a:cubicBezTo>
                    <a:pt x="5266" y="2922"/>
                    <a:pt x="5655" y="1"/>
                    <a:pt x="4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4398025" y="3999590"/>
              <a:ext cx="4368906" cy="57704"/>
            </a:xfrm>
            <a:custGeom>
              <a:avLst/>
              <a:gdLst/>
              <a:ahLst/>
              <a:cxnLst/>
              <a:rect l="l" t="t" r="r" b="b"/>
              <a:pathLst>
                <a:path w="46336" h="612" extrusionOk="0">
                  <a:moveTo>
                    <a:pt x="1060" y="1"/>
                  </a:moveTo>
                  <a:cubicBezTo>
                    <a:pt x="859" y="1"/>
                    <a:pt x="659" y="4"/>
                    <a:pt x="459" y="13"/>
                  </a:cubicBezTo>
                  <a:lnTo>
                    <a:pt x="401" y="13"/>
                  </a:lnTo>
                  <a:cubicBezTo>
                    <a:pt x="1" y="13"/>
                    <a:pt x="1" y="586"/>
                    <a:pt x="401" y="586"/>
                  </a:cubicBezTo>
                  <a:lnTo>
                    <a:pt x="44103" y="586"/>
                  </a:lnTo>
                  <a:cubicBezTo>
                    <a:pt x="44484" y="586"/>
                    <a:pt x="44879" y="611"/>
                    <a:pt x="45277" y="611"/>
                  </a:cubicBezTo>
                  <a:cubicBezTo>
                    <a:pt x="45477" y="611"/>
                    <a:pt x="45677" y="605"/>
                    <a:pt x="45877" y="586"/>
                  </a:cubicBezTo>
                  <a:lnTo>
                    <a:pt x="45963" y="586"/>
                  </a:lnTo>
                  <a:cubicBezTo>
                    <a:pt x="46335" y="586"/>
                    <a:pt x="46335" y="13"/>
                    <a:pt x="45963" y="13"/>
                  </a:cubicBezTo>
                  <a:lnTo>
                    <a:pt x="2262" y="13"/>
                  </a:lnTo>
                  <a:cubicBezTo>
                    <a:pt x="1861" y="13"/>
                    <a:pt x="1460" y="1"/>
                    <a:pt x="1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33"/>
            <p:cNvGrpSpPr/>
            <p:nvPr/>
          </p:nvGrpSpPr>
          <p:grpSpPr>
            <a:xfrm>
              <a:off x="5887555" y="1894040"/>
              <a:ext cx="1635387" cy="1330888"/>
              <a:chOff x="2357113" y="709250"/>
              <a:chExt cx="2171252" cy="1766978"/>
            </a:xfrm>
          </p:grpSpPr>
          <p:sp>
            <p:nvSpPr>
              <p:cNvPr id="335" name="Google Shape;335;p33"/>
              <p:cNvSpPr/>
              <p:nvPr/>
            </p:nvSpPr>
            <p:spPr>
              <a:xfrm>
                <a:off x="3734270" y="747515"/>
                <a:ext cx="491253" cy="292716"/>
              </a:xfrm>
              <a:custGeom>
                <a:avLst/>
                <a:gdLst/>
                <a:ahLst/>
                <a:cxnLst/>
                <a:rect l="l" t="t" r="r" b="b"/>
                <a:pathLst>
                  <a:path w="11246" h="6701" extrusionOk="0">
                    <a:moveTo>
                      <a:pt x="7977" y="2830"/>
                    </a:moveTo>
                    <a:cubicBezTo>
                      <a:pt x="9146" y="3597"/>
                      <a:pt x="10917" y="4272"/>
                      <a:pt x="11190" y="5787"/>
                    </a:cubicBezTo>
                    <a:cubicBezTo>
                      <a:pt x="11245" y="6079"/>
                      <a:pt x="11209" y="6390"/>
                      <a:pt x="11117" y="6700"/>
                    </a:cubicBezTo>
                    <a:cubicBezTo>
                      <a:pt x="7485" y="4875"/>
                      <a:pt x="3706" y="3159"/>
                      <a:pt x="0" y="1406"/>
                    </a:cubicBezTo>
                    <a:cubicBezTo>
                      <a:pt x="164" y="968"/>
                      <a:pt x="511" y="639"/>
                      <a:pt x="931" y="493"/>
                    </a:cubicBezTo>
                    <a:cubicBezTo>
                      <a:pt x="2209" y="0"/>
                      <a:pt x="3907" y="968"/>
                      <a:pt x="4911" y="1333"/>
                    </a:cubicBezTo>
                    <a:cubicBezTo>
                      <a:pt x="5257" y="767"/>
                      <a:pt x="5714" y="329"/>
                      <a:pt x="6499" y="329"/>
                    </a:cubicBezTo>
                    <a:cubicBezTo>
                      <a:pt x="7722" y="366"/>
                      <a:pt x="8525" y="1570"/>
                      <a:pt x="7977" y="28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3960717" y="796963"/>
                <a:ext cx="124451" cy="106891"/>
              </a:xfrm>
              <a:custGeom>
                <a:avLst/>
                <a:gdLst/>
                <a:ahLst/>
                <a:cxnLst/>
                <a:rect l="l" t="t" r="r" b="b"/>
                <a:pathLst>
                  <a:path w="2849" h="2447" extrusionOk="0">
                    <a:moveTo>
                      <a:pt x="1516" y="19"/>
                    </a:moveTo>
                    <a:cubicBezTo>
                      <a:pt x="2848" y="55"/>
                      <a:pt x="2319" y="2446"/>
                      <a:pt x="1004" y="1935"/>
                    </a:cubicBezTo>
                    <a:cubicBezTo>
                      <a:pt x="0" y="1552"/>
                      <a:pt x="585" y="0"/>
                      <a:pt x="151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3015791" y="723578"/>
                <a:ext cx="1337296" cy="1547059"/>
              </a:xfrm>
              <a:custGeom>
                <a:avLst/>
                <a:gdLst/>
                <a:ahLst/>
                <a:cxnLst/>
                <a:rect l="l" t="t" r="r" b="b"/>
                <a:pathLst>
                  <a:path w="30614" h="35416" extrusionOk="0">
                    <a:moveTo>
                      <a:pt x="9274" y="4948"/>
                    </a:moveTo>
                    <a:cubicBezTo>
                      <a:pt x="9456" y="4473"/>
                      <a:pt x="9767" y="3761"/>
                      <a:pt x="10095" y="3068"/>
                    </a:cubicBezTo>
                    <a:cubicBezTo>
                      <a:pt x="10771" y="1644"/>
                      <a:pt x="11337" y="1"/>
                      <a:pt x="12614" y="56"/>
                    </a:cubicBezTo>
                    <a:cubicBezTo>
                      <a:pt x="13235" y="92"/>
                      <a:pt x="14075" y="402"/>
                      <a:pt x="14896" y="731"/>
                    </a:cubicBezTo>
                    <a:cubicBezTo>
                      <a:pt x="15718" y="1041"/>
                      <a:pt x="16466" y="1461"/>
                      <a:pt x="17215" y="1808"/>
                    </a:cubicBezTo>
                    <a:cubicBezTo>
                      <a:pt x="20482" y="3378"/>
                      <a:pt x="22837" y="4820"/>
                      <a:pt x="26233" y="6317"/>
                    </a:cubicBezTo>
                    <a:cubicBezTo>
                      <a:pt x="26981" y="6646"/>
                      <a:pt x="27748" y="7047"/>
                      <a:pt x="28478" y="7431"/>
                    </a:cubicBezTo>
                    <a:cubicBezTo>
                      <a:pt x="29482" y="7978"/>
                      <a:pt x="30559" y="8471"/>
                      <a:pt x="30596" y="9347"/>
                    </a:cubicBezTo>
                    <a:cubicBezTo>
                      <a:pt x="30614" y="9767"/>
                      <a:pt x="30267" y="10333"/>
                      <a:pt x="30048" y="10917"/>
                    </a:cubicBezTo>
                    <a:cubicBezTo>
                      <a:pt x="29811" y="11501"/>
                      <a:pt x="29500" y="12031"/>
                      <a:pt x="29281" y="12506"/>
                    </a:cubicBezTo>
                    <a:cubicBezTo>
                      <a:pt x="28734" y="13637"/>
                      <a:pt x="28223" y="14678"/>
                      <a:pt x="27766" y="15645"/>
                    </a:cubicBezTo>
                    <a:cubicBezTo>
                      <a:pt x="26653" y="17964"/>
                      <a:pt x="25813" y="19990"/>
                      <a:pt x="24845" y="22199"/>
                    </a:cubicBezTo>
                    <a:cubicBezTo>
                      <a:pt x="23933" y="24298"/>
                      <a:pt x="23056" y="26562"/>
                      <a:pt x="22016" y="28771"/>
                    </a:cubicBezTo>
                    <a:cubicBezTo>
                      <a:pt x="21121" y="30651"/>
                      <a:pt x="20263" y="33353"/>
                      <a:pt x="18876" y="34503"/>
                    </a:cubicBezTo>
                    <a:cubicBezTo>
                      <a:pt x="17762" y="35416"/>
                      <a:pt x="16247" y="34850"/>
                      <a:pt x="14458" y="34138"/>
                    </a:cubicBezTo>
                    <a:cubicBezTo>
                      <a:pt x="10935" y="32732"/>
                      <a:pt x="7886" y="31016"/>
                      <a:pt x="4637" y="29483"/>
                    </a:cubicBezTo>
                    <a:cubicBezTo>
                      <a:pt x="3870" y="29118"/>
                      <a:pt x="2958" y="28734"/>
                      <a:pt x="2154" y="28333"/>
                    </a:cubicBezTo>
                    <a:cubicBezTo>
                      <a:pt x="1223" y="27876"/>
                      <a:pt x="329" y="27347"/>
                      <a:pt x="164" y="26781"/>
                    </a:cubicBezTo>
                    <a:cubicBezTo>
                      <a:pt x="0" y="26233"/>
                      <a:pt x="457" y="25138"/>
                      <a:pt x="876" y="24207"/>
                    </a:cubicBezTo>
                    <a:cubicBezTo>
                      <a:pt x="1296" y="23221"/>
                      <a:pt x="1753" y="22308"/>
                      <a:pt x="2136" y="21487"/>
                    </a:cubicBezTo>
                    <a:cubicBezTo>
                      <a:pt x="4637" y="16138"/>
                      <a:pt x="6882" y="10406"/>
                      <a:pt x="9256" y="5003"/>
                    </a:cubicBezTo>
                    <a:cubicBezTo>
                      <a:pt x="9256" y="4984"/>
                      <a:pt x="9274" y="4966"/>
                      <a:pt x="9274" y="49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3142556" y="1637446"/>
                <a:ext cx="52681" cy="77362"/>
              </a:xfrm>
              <a:custGeom>
                <a:avLst/>
                <a:gdLst/>
                <a:ahLst/>
                <a:cxnLst/>
                <a:rect l="l" t="t" r="r" b="b"/>
                <a:pathLst>
                  <a:path w="1206" h="1771" extrusionOk="0">
                    <a:moveTo>
                      <a:pt x="1206" y="128"/>
                    </a:moveTo>
                    <a:cubicBezTo>
                      <a:pt x="1206" y="420"/>
                      <a:pt x="950" y="876"/>
                      <a:pt x="658" y="1296"/>
                    </a:cubicBezTo>
                    <a:cubicBezTo>
                      <a:pt x="548" y="1479"/>
                      <a:pt x="348" y="1771"/>
                      <a:pt x="165" y="1680"/>
                    </a:cubicBezTo>
                    <a:cubicBezTo>
                      <a:pt x="1" y="1588"/>
                      <a:pt x="129" y="1205"/>
                      <a:pt x="202" y="1077"/>
                    </a:cubicBezTo>
                    <a:cubicBezTo>
                      <a:pt x="384" y="676"/>
                      <a:pt x="640" y="310"/>
                      <a:pt x="968" y="18"/>
                    </a:cubicBezTo>
                    <a:cubicBezTo>
                      <a:pt x="1060" y="0"/>
                      <a:pt x="1151" y="55"/>
                      <a:pt x="1206" y="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3168896" y="1703624"/>
                <a:ext cx="42285" cy="50279"/>
              </a:xfrm>
              <a:custGeom>
                <a:avLst/>
                <a:gdLst/>
                <a:ahLst/>
                <a:cxnLst/>
                <a:rect l="l" t="t" r="r" b="b"/>
                <a:pathLst>
                  <a:path w="968" h="1151" extrusionOk="0">
                    <a:moveTo>
                      <a:pt x="493" y="37"/>
                    </a:moveTo>
                    <a:cubicBezTo>
                      <a:pt x="968" y="165"/>
                      <a:pt x="493" y="1150"/>
                      <a:pt x="146" y="931"/>
                    </a:cubicBezTo>
                    <a:cubicBezTo>
                      <a:pt x="0" y="822"/>
                      <a:pt x="55" y="274"/>
                      <a:pt x="237" y="92"/>
                    </a:cubicBezTo>
                    <a:cubicBezTo>
                      <a:pt x="311" y="19"/>
                      <a:pt x="402" y="0"/>
                      <a:pt x="493"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3103504" y="1804092"/>
                <a:ext cx="27127" cy="50279"/>
              </a:xfrm>
              <a:custGeom>
                <a:avLst/>
                <a:gdLst/>
                <a:ahLst/>
                <a:cxnLst/>
                <a:rect l="l" t="t" r="r" b="b"/>
                <a:pathLst>
                  <a:path w="621" h="1151" extrusionOk="0">
                    <a:moveTo>
                      <a:pt x="384" y="37"/>
                    </a:moveTo>
                    <a:cubicBezTo>
                      <a:pt x="566" y="73"/>
                      <a:pt x="621" y="329"/>
                      <a:pt x="566" y="566"/>
                    </a:cubicBezTo>
                    <a:cubicBezTo>
                      <a:pt x="548" y="767"/>
                      <a:pt x="384" y="1150"/>
                      <a:pt x="183" y="1041"/>
                    </a:cubicBezTo>
                    <a:cubicBezTo>
                      <a:pt x="55" y="931"/>
                      <a:pt x="0" y="749"/>
                      <a:pt x="37" y="585"/>
                    </a:cubicBezTo>
                    <a:cubicBezTo>
                      <a:pt x="73" y="329"/>
                      <a:pt x="165" y="0"/>
                      <a:pt x="384"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3179249" y="887865"/>
                <a:ext cx="1011163" cy="1217693"/>
              </a:xfrm>
              <a:custGeom>
                <a:avLst/>
                <a:gdLst/>
                <a:ahLst/>
                <a:cxnLst/>
                <a:rect l="l" t="t" r="r" b="b"/>
                <a:pathLst>
                  <a:path w="23148" h="27876" extrusionOk="0">
                    <a:moveTo>
                      <a:pt x="7485" y="3962"/>
                    </a:moveTo>
                    <a:cubicBezTo>
                      <a:pt x="7631" y="3597"/>
                      <a:pt x="7887" y="3012"/>
                      <a:pt x="8161" y="2465"/>
                    </a:cubicBezTo>
                    <a:cubicBezTo>
                      <a:pt x="8690" y="1315"/>
                      <a:pt x="9146" y="0"/>
                      <a:pt x="10096" y="0"/>
                    </a:cubicBezTo>
                    <a:cubicBezTo>
                      <a:pt x="10570" y="0"/>
                      <a:pt x="11173" y="219"/>
                      <a:pt x="11757" y="457"/>
                    </a:cubicBezTo>
                    <a:cubicBezTo>
                      <a:pt x="12359" y="676"/>
                      <a:pt x="12907" y="986"/>
                      <a:pt x="13454" y="1260"/>
                    </a:cubicBezTo>
                    <a:cubicBezTo>
                      <a:pt x="15828" y="2392"/>
                      <a:pt x="17544" y="3469"/>
                      <a:pt x="20008" y="4564"/>
                    </a:cubicBezTo>
                    <a:cubicBezTo>
                      <a:pt x="20556" y="4801"/>
                      <a:pt x="21103" y="5093"/>
                      <a:pt x="21633" y="5386"/>
                    </a:cubicBezTo>
                    <a:cubicBezTo>
                      <a:pt x="22381" y="5787"/>
                      <a:pt x="23148" y="6134"/>
                      <a:pt x="23148" y="6846"/>
                    </a:cubicBezTo>
                    <a:cubicBezTo>
                      <a:pt x="23148" y="7175"/>
                      <a:pt x="22874" y="7631"/>
                      <a:pt x="22692" y="8106"/>
                    </a:cubicBezTo>
                    <a:cubicBezTo>
                      <a:pt x="22509" y="8580"/>
                      <a:pt x="22272" y="9000"/>
                      <a:pt x="22089" y="9383"/>
                    </a:cubicBezTo>
                    <a:cubicBezTo>
                      <a:pt x="21651" y="10296"/>
                      <a:pt x="21249" y="11136"/>
                      <a:pt x="20866" y="11921"/>
                    </a:cubicBezTo>
                    <a:cubicBezTo>
                      <a:pt x="19990" y="13783"/>
                      <a:pt x="19314" y="15426"/>
                      <a:pt x="18529" y="17197"/>
                    </a:cubicBezTo>
                    <a:cubicBezTo>
                      <a:pt x="17781" y="18894"/>
                      <a:pt x="17087" y="20720"/>
                      <a:pt x="16248" y="22491"/>
                    </a:cubicBezTo>
                    <a:cubicBezTo>
                      <a:pt x="15536" y="24006"/>
                      <a:pt x="14805" y="26178"/>
                      <a:pt x="13747" y="27127"/>
                    </a:cubicBezTo>
                    <a:cubicBezTo>
                      <a:pt x="12907" y="27876"/>
                      <a:pt x="11793" y="27474"/>
                      <a:pt x="10479" y="26963"/>
                    </a:cubicBezTo>
                    <a:cubicBezTo>
                      <a:pt x="7923" y="25941"/>
                      <a:pt x="5714" y="24663"/>
                      <a:pt x="3341" y="23549"/>
                    </a:cubicBezTo>
                    <a:cubicBezTo>
                      <a:pt x="2775" y="23276"/>
                      <a:pt x="2118" y="23002"/>
                      <a:pt x="1534" y="22691"/>
                    </a:cubicBezTo>
                    <a:cubicBezTo>
                      <a:pt x="858" y="22363"/>
                      <a:pt x="201" y="21979"/>
                      <a:pt x="110" y="21541"/>
                    </a:cubicBezTo>
                    <a:cubicBezTo>
                      <a:pt x="0" y="21103"/>
                      <a:pt x="384" y="20227"/>
                      <a:pt x="712" y="19460"/>
                    </a:cubicBezTo>
                    <a:cubicBezTo>
                      <a:pt x="1041" y="18712"/>
                      <a:pt x="1406" y="17945"/>
                      <a:pt x="1716" y="17288"/>
                    </a:cubicBezTo>
                    <a:cubicBezTo>
                      <a:pt x="3725" y="12980"/>
                      <a:pt x="5550" y="8361"/>
                      <a:pt x="7467" y="3998"/>
                    </a:cubicBezTo>
                    <a:cubicBezTo>
                      <a:pt x="7467" y="3998"/>
                      <a:pt x="7485" y="3980"/>
                      <a:pt x="7485" y="39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3597109" y="954829"/>
                <a:ext cx="116458" cy="110080"/>
              </a:xfrm>
              <a:custGeom>
                <a:avLst/>
                <a:gdLst/>
                <a:ahLst/>
                <a:cxnLst/>
                <a:rect l="l" t="t" r="r" b="b"/>
                <a:pathLst>
                  <a:path w="2666" h="2520" extrusionOk="0">
                    <a:moveTo>
                      <a:pt x="749" y="1297"/>
                    </a:moveTo>
                    <a:cubicBezTo>
                      <a:pt x="968" y="1133"/>
                      <a:pt x="1205" y="877"/>
                      <a:pt x="1461" y="658"/>
                    </a:cubicBezTo>
                    <a:cubicBezTo>
                      <a:pt x="1698" y="457"/>
                      <a:pt x="1972" y="147"/>
                      <a:pt x="2264" y="74"/>
                    </a:cubicBezTo>
                    <a:cubicBezTo>
                      <a:pt x="2410" y="19"/>
                      <a:pt x="2574" y="110"/>
                      <a:pt x="2629" y="256"/>
                    </a:cubicBezTo>
                    <a:cubicBezTo>
                      <a:pt x="2665" y="585"/>
                      <a:pt x="1972" y="1187"/>
                      <a:pt x="1826" y="1370"/>
                    </a:cubicBezTo>
                    <a:cubicBezTo>
                      <a:pt x="1552" y="1717"/>
                      <a:pt x="1260" y="2045"/>
                      <a:pt x="931" y="2337"/>
                    </a:cubicBezTo>
                    <a:cubicBezTo>
                      <a:pt x="785" y="2447"/>
                      <a:pt x="621" y="2502"/>
                      <a:pt x="457" y="2520"/>
                    </a:cubicBezTo>
                    <a:cubicBezTo>
                      <a:pt x="0" y="2465"/>
                      <a:pt x="0" y="1498"/>
                      <a:pt x="0" y="950"/>
                    </a:cubicBezTo>
                    <a:cubicBezTo>
                      <a:pt x="0" y="640"/>
                      <a:pt x="37" y="19"/>
                      <a:pt x="329" y="1"/>
                    </a:cubicBezTo>
                    <a:cubicBezTo>
                      <a:pt x="749" y="1"/>
                      <a:pt x="712" y="877"/>
                      <a:pt x="749" y="12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3444004" y="1271436"/>
                <a:ext cx="116458" cy="110080"/>
              </a:xfrm>
              <a:custGeom>
                <a:avLst/>
                <a:gdLst/>
                <a:ahLst/>
                <a:cxnLst/>
                <a:rect l="l" t="t" r="r" b="b"/>
                <a:pathLst>
                  <a:path w="2666" h="2520" extrusionOk="0">
                    <a:moveTo>
                      <a:pt x="749" y="1278"/>
                    </a:moveTo>
                    <a:cubicBezTo>
                      <a:pt x="968" y="1114"/>
                      <a:pt x="1205" y="876"/>
                      <a:pt x="1461" y="639"/>
                    </a:cubicBezTo>
                    <a:cubicBezTo>
                      <a:pt x="1698" y="456"/>
                      <a:pt x="1972" y="146"/>
                      <a:pt x="2264" y="55"/>
                    </a:cubicBezTo>
                    <a:cubicBezTo>
                      <a:pt x="2410" y="18"/>
                      <a:pt x="2574" y="110"/>
                      <a:pt x="2611" y="256"/>
                    </a:cubicBezTo>
                    <a:cubicBezTo>
                      <a:pt x="2665" y="566"/>
                      <a:pt x="1972" y="1187"/>
                      <a:pt x="1826" y="1351"/>
                    </a:cubicBezTo>
                    <a:cubicBezTo>
                      <a:pt x="1552" y="1716"/>
                      <a:pt x="1260" y="2026"/>
                      <a:pt x="931" y="2318"/>
                    </a:cubicBezTo>
                    <a:cubicBezTo>
                      <a:pt x="785" y="2428"/>
                      <a:pt x="621" y="2501"/>
                      <a:pt x="457" y="2519"/>
                    </a:cubicBezTo>
                    <a:cubicBezTo>
                      <a:pt x="0" y="2464"/>
                      <a:pt x="0" y="1497"/>
                      <a:pt x="0" y="949"/>
                    </a:cubicBezTo>
                    <a:cubicBezTo>
                      <a:pt x="0" y="639"/>
                      <a:pt x="37" y="18"/>
                      <a:pt x="329" y="0"/>
                    </a:cubicBezTo>
                    <a:cubicBezTo>
                      <a:pt x="749" y="0"/>
                      <a:pt x="712" y="876"/>
                      <a:pt x="749" y="12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3500616" y="1122306"/>
                <a:ext cx="126810" cy="106105"/>
              </a:xfrm>
              <a:custGeom>
                <a:avLst/>
                <a:gdLst/>
                <a:ahLst/>
                <a:cxnLst/>
                <a:rect l="l" t="t" r="r" b="b"/>
                <a:pathLst>
                  <a:path w="2903" h="2429" extrusionOk="0">
                    <a:moveTo>
                      <a:pt x="621" y="1406"/>
                    </a:moveTo>
                    <a:cubicBezTo>
                      <a:pt x="895" y="1223"/>
                      <a:pt x="1187" y="931"/>
                      <a:pt x="1534" y="676"/>
                    </a:cubicBezTo>
                    <a:cubicBezTo>
                      <a:pt x="1881" y="420"/>
                      <a:pt x="2209" y="128"/>
                      <a:pt x="2574" y="19"/>
                    </a:cubicBezTo>
                    <a:cubicBezTo>
                      <a:pt x="2702" y="0"/>
                      <a:pt x="2830" y="92"/>
                      <a:pt x="2866" y="219"/>
                    </a:cubicBezTo>
                    <a:cubicBezTo>
                      <a:pt x="2903" y="457"/>
                      <a:pt x="2465" y="785"/>
                      <a:pt x="2373" y="877"/>
                    </a:cubicBezTo>
                    <a:cubicBezTo>
                      <a:pt x="1990" y="1242"/>
                      <a:pt x="1570" y="1570"/>
                      <a:pt x="1150" y="1899"/>
                    </a:cubicBezTo>
                    <a:cubicBezTo>
                      <a:pt x="877" y="2100"/>
                      <a:pt x="365" y="2428"/>
                      <a:pt x="128" y="2008"/>
                    </a:cubicBezTo>
                    <a:cubicBezTo>
                      <a:pt x="0" y="1789"/>
                      <a:pt x="37" y="1260"/>
                      <a:pt x="73" y="895"/>
                    </a:cubicBezTo>
                    <a:cubicBezTo>
                      <a:pt x="110" y="548"/>
                      <a:pt x="219" y="219"/>
                      <a:pt x="457" y="292"/>
                    </a:cubicBezTo>
                    <a:cubicBezTo>
                      <a:pt x="712" y="365"/>
                      <a:pt x="603" y="1041"/>
                      <a:pt x="621"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3293258" y="1576029"/>
                <a:ext cx="126068" cy="106105"/>
              </a:xfrm>
              <a:custGeom>
                <a:avLst/>
                <a:gdLst/>
                <a:ahLst/>
                <a:cxnLst/>
                <a:rect l="l" t="t" r="r" b="b"/>
                <a:pathLst>
                  <a:path w="2886" h="2429" extrusionOk="0">
                    <a:moveTo>
                      <a:pt x="603" y="1406"/>
                    </a:moveTo>
                    <a:cubicBezTo>
                      <a:pt x="877" y="1224"/>
                      <a:pt x="1188" y="913"/>
                      <a:pt x="1516" y="676"/>
                    </a:cubicBezTo>
                    <a:cubicBezTo>
                      <a:pt x="1863" y="420"/>
                      <a:pt x="2192" y="110"/>
                      <a:pt x="2557" y="19"/>
                    </a:cubicBezTo>
                    <a:cubicBezTo>
                      <a:pt x="2684" y="0"/>
                      <a:pt x="2812" y="73"/>
                      <a:pt x="2867" y="220"/>
                    </a:cubicBezTo>
                    <a:cubicBezTo>
                      <a:pt x="2885" y="457"/>
                      <a:pt x="2465" y="785"/>
                      <a:pt x="2374" y="858"/>
                    </a:cubicBezTo>
                    <a:cubicBezTo>
                      <a:pt x="1973" y="1224"/>
                      <a:pt x="1571" y="1570"/>
                      <a:pt x="1133" y="1899"/>
                    </a:cubicBezTo>
                    <a:cubicBezTo>
                      <a:pt x="859" y="2100"/>
                      <a:pt x="366" y="2428"/>
                      <a:pt x="129" y="2009"/>
                    </a:cubicBezTo>
                    <a:cubicBezTo>
                      <a:pt x="1" y="1771"/>
                      <a:pt x="19" y="1260"/>
                      <a:pt x="74" y="895"/>
                    </a:cubicBezTo>
                    <a:cubicBezTo>
                      <a:pt x="110" y="548"/>
                      <a:pt x="202" y="220"/>
                      <a:pt x="457" y="293"/>
                    </a:cubicBezTo>
                    <a:cubicBezTo>
                      <a:pt x="713" y="384"/>
                      <a:pt x="603" y="1041"/>
                      <a:pt x="603"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3350700" y="1440484"/>
                <a:ext cx="110866" cy="104489"/>
              </a:xfrm>
              <a:custGeom>
                <a:avLst/>
                <a:gdLst/>
                <a:ahLst/>
                <a:cxnLst/>
                <a:rect l="l" t="t" r="r" b="b"/>
                <a:pathLst>
                  <a:path w="2538" h="2392" extrusionOk="0">
                    <a:moveTo>
                      <a:pt x="1716" y="0"/>
                    </a:moveTo>
                    <a:cubicBezTo>
                      <a:pt x="1534" y="0"/>
                      <a:pt x="1406" y="256"/>
                      <a:pt x="1278" y="511"/>
                    </a:cubicBezTo>
                    <a:lnTo>
                      <a:pt x="1223" y="621"/>
                    </a:lnTo>
                    <a:cubicBezTo>
                      <a:pt x="1187" y="676"/>
                      <a:pt x="1150" y="749"/>
                      <a:pt x="1114" y="822"/>
                    </a:cubicBezTo>
                    <a:lnTo>
                      <a:pt x="1041" y="785"/>
                    </a:lnTo>
                    <a:lnTo>
                      <a:pt x="895" y="730"/>
                    </a:lnTo>
                    <a:cubicBezTo>
                      <a:pt x="712" y="657"/>
                      <a:pt x="530" y="603"/>
                      <a:pt x="329" y="584"/>
                    </a:cubicBezTo>
                    <a:cubicBezTo>
                      <a:pt x="128" y="584"/>
                      <a:pt x="73" y="676"/>
                      <a:pt x="55" y="749"/>
                    </a:cubicBezTo>
                    <a:cubicBezTo>
                      <a:pt x="0" y="986"/>
                      <a:pt x="365" y="1205"/>
                      <a:pt x="840" y="1406"/>
                    </a:cubicBezTo>
                    <a:cubicBezTo>
                      <a:pt x="822" y="1461"/>
                      <a:pt x="804" y="1497"/>
                      <a:pt x="785" y="1552"/>
                    </a:cubicBezTo>
                    <a:cubicBezTo>
                      <a:pt x="658" y="1826"/>
                      <a:pt x="548" y="2118"/>
                      <a:pt x="621" y="2282"/>
                    </a:cubicBezTo>
                    <a:cubicBezTo>
                      <a:pt x="639" y="2337"/>
                      <a:pt x="694" y="2373"/>
                      <a:pt x="767" y="2392"/>
                    </a:cubicBezTo>
                    <a:lnTo>
                      <a:pt x="804" y="2392"/>
                    </a:lnTo>
                    <a:cubicBezTo>
                      <a:pt x="1023" y="2392"/>
                      <a:pt x="1242" y="2045"/>
                      <a:pt x="1461" y="1625"/>
                    </a:cubicBezTo>
                    <a:cubicBezTo>
                      <a:pt x="1607" y="1661"/>
                      <a:pt x="1753" y="1698"/>
                      <a:pt x="1881" y="1734"/>
                    </a:cubicBezTo>
                    <a:cubicBezTo>
                      <a:pt x="1972" y="1771"/>
                      <a:pt x="2081" y="1789"/>
                      <a:pt x="2191" y="1807"/>
                    </a:cubicBezTo>
                    <a:cubicBezTo>
                      <a:pt x="2392" y="1807"/>
                      <a:pt x="2465" y="1716"/>
                      <a:pt x="2501" y="1643"/>
                    </a:cubicBezTo>
                    <a:cubicBezTo>
                      <a:pt x="2538" y="1424"/>
                      <a:pt x="2246" y="1296"/>
                      <a:pt x="1972" y="1168"/>
                    </a:cubicBezTo>
                    <a:lnTo>
                      <a:pt x="1862" y="1132"/>
                    </a:lnTo>
                    <a:cubicBezTo>
                      <a:pt x="1808" y="1095"/>
                      <a:pt x="1753" y="1077"/>
                      <a:pt x="1698" y="1041"/>
                    </a:cubicBezTo>
                    <a:cubicBezTo>
                      <a:pt x="1753" y="895"/>
                      <a:pt x="1808" y="749"/>
                      <a:pt x="1844" y="621"/>
                    </a:cubicBezTo>
                    <a:cubicBezTo>
                      <a:pt x="1899" y="493"/>
                      <a:pt x="2027" y="91"/>
                      <a:pt x="1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3698364" y="1017032"/>
                <a:ext cx="429879" cy="256023"/>
              </a:xfrm>
              <a:custGeom>
                <a:avLst/>
                <a:gdLst/>
                <a:ahLst/>
                <a:cxnLst/>
                <a:rect l="l" t="t" r="r" b="b"/>
                <a:pathLst>
                  <a:path w="9841" h="5861" extrusionOk="0">
                    <a:moveTo>
                      <a:pt x="475" y="1"/>
                    </a:moveTo>
                    <a:lnTo>
                      <a:pt x="1" y="986"/>
                    </a:lnTo>
                    <a:cubicBezTo>
                      <a:pt x="201" y="1096"/>
                      <a:pt x="402" y="1187"/>
                      <a:pt x="585" y="1279"/>
                    </a:cubicBezTo>
                    <a:cubicBezTo>
                      <a:pt x="3195" y="2556"/>
                      <a:pt x="5696" y="4017"/>
                      <a:pt x="8215" y="5313"/>
                    </a:cubicBezTo>
                    <a:cubicBezTo>
                      <a:pt x="8544" y="5477"/>
                      <a:pt x="8946" y="5714"/>
                      <a:pt x="9274" y="5861"/>
                    </a:cubicBezTo>
                    <a:cubicBezTo>
                      <a:pt x="9438" y="5550"/>
                      <a:pt x="9621" y="5240"/>
                      <a:pt x="9767" y="4893"/>
                    </a:cubicBezTo>
                    <a:cubicBezTo>
                      <a:pt x="9804" y="4856"/>
                      <a:pt x="9822" y="4802"/>
                      <a:pt x="9840" y="4747"/>
                    </a:cubicBezTo>
                    <a:cubicBezTo>
                      <a:pt x="9493" y="4546"/>
                      <a:pt x="9128" y="4364"/>
                      <a:pt x="8781" y="4199"/>
                    </a:cubicBezTo>
                    <a:cubicBezTo>
                      <a:pt x="7193" y="3341"/>
                      <a:pt x="5787" y="2593"/>
                      <a:pt x="4163" y="1790"/>
                    </a:cubicBezTo>
                    <a:cubicBezTo>
                      <a:pt x="3177" y="1297"/>
                      <a:pt x="2155" y="840"/>
                      <a:pt x="1096" y="311"/>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3646513" y="1121519"/>
                <a:ext cx="427477" cy="253621"/>
              </a:xfrm>
              <a:custGeom>
                <a:avLst/>
                <a:gdLst/>
                <a:ahLst/>
                <a:cxnLst/>
                <a:rect l="l" t="t" r="r" b="b"/>
                <a:pathLst>
                  <a:path w="9786" h="5806" extrusionOk="0">
                    <a:moveTo>
                      <a:pt x="494" y="0"/>
                    </a:moveTo>
                    <a:lnTo>
                      <a:pt x="1" y="986"/>
                    </a:lnTo>
                    <a:lnTo>
                      <a:pt x="220" y="1095"/>
                    </a:lnTo>
                    <a:cubicBezTo>
                      <a:pt x="2812" y="2373"/>
                      <a:pt x="5313" y="3815"/>
                      <a:pt x="7832" y="5130"/>
                    </a:cubicBezTo>
                    <a:cubicBezTo>
                      <a:pt x="8325" y="5385"/>
                      <a:pt x="8982" y="5787"/>
                      <a:pt x="9293" y="5805"/>
                    </a:cubicBezTo>
                    <a:cubicBezTo>
                      <a:pt x="9457" y="5458"/>
                      <a:pt x="9621" y="5093"/>
                      <a:pt x="9786" y="4728"/>
                    </a:cubicBezTo>
                    <a:cubicBezTo>
                      <a:pt x="9366" y="4454"/>
                      <a:pt x="8873" y="4235"/>
                      <a:pt x="8417" y="3998"/>
                    </a:cubicBezTo>
                    <a:cubicBezTo>
                      <a:pt x="6828" y="3158"/>
                      <a:pt x="5404" y="2410"/>
                      <a:pt x="3780" y="1588"/>
                    </a:cubicBezTo>
                    <a:cubicBezTo>
                      <a:pt x="2794" y="1114"/>
                      <a:pt x="1790" y="639"/>
                      <a:pt x="713" y="110"/>
                    </a:cubicBezTo>
                    <a:lnTo>
                      <a:pt x="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3596279" y="1223560"/>
                <a:ext cx="428263" cy="253621"/>
              </a:xfrm>
              <a:custGeom>
                <a:avLst/>
                <a:gdLst/>
                <a:ahLst/>
                <a:cxnLst/>
                <a:rect l="l" t="t" r="r" b="b"/>
                <a:pathLst>
                  <a:path w="9804" h="5806" extrusionOk="0">
                    <a:moveTo>
                      <a:pt x="494" y="1"/>
                    </a:moveTo>
                    <a:lnTo>
                      <a:pt x="1" y="968"/>
                    </a:lnTo>
                    <a:cubicBezTo>
                      <a:pt x="293" y="1114"/>
                      <a:pt x="567" y="1260"/>
                      <a:pt x="822" y="1388"/>
                    </a:cubicBezTo>
                    <a:cubicBezTo>
                      <a:pt x="3415" y="2648"/>
                      <a:pt x="5934" y="4108"/>
                      <a:pt x="8435" y="5404"/>
                    </a:cubicBezTo>
                    <a:cubicBezTo>
                      <a:pt x="8672" y="5532"/>
                      <a:pt x="8909" y="5678"/>
                      <a:pt x="9165" y="5806"/>
                    </a:cubicBezTo>
                    <a:cubicBezTo>
                      <a:pt x="9384" y="5441"/>
                      <a:pt x="9585" y="5057"/>
                      <a:pt x="9804" y="4692"/>
                    </a:cubicBezTo>
                    <a:cubicBezTo>
                      <a:pt x="9530" y="4546"/>
                      <a:pt x="9274" y="4418"/>
                      <a:pt x="9019" y="4291"/>
                    </a:cubicBezTo>
                    <a:cubicBezTo>
                      <a:pt x="7431" y="3451"/>
                      <a:pt x="6007" y="2684"/>
                      <a:pt x="4382" y="1881"/>
                    </a:cubicBezTo>
                    <a:cubicBezTo>
                      <a:pt x="3396" y="1406"/>
                      <a:pt x="2374" y="932"/>
                      <a:pt x="1315" y="402"/>
                    </a:cubicBezTo>
                    <a:cubicBezTo>
                      <a:pt x="1060" y="275"/>
                      <a:pt x="804" y="147"/>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3545259" y="1327217"/>
                <a:ext cx="420269" cy="249645"/>
              </a:xfrm>
              <a:custGeom>
                <a:avLst/>
                <a:gdLst/>
                <a:ahLst/>
                <a:cxnLst/>
                <a:rect l="l" t="t" r="r" b="b"/>
                <a:pathLst>
                  <a:path w="9621" h="5715" extrusionOk="0">
                    <a:moveTo>
                      <a:pt x="493" y="1"/>
                    </a:moveTo>
                    <a:lnTo>
                      <a:pt x="1" y="1005"/>
                    </a:lnTo>
                    <a:lnTo>
                      <a:pt x="420" y="1224"/>
                    </a:lnTo>
                    <a:cubicBezTo>
                      <a:pt x="3031" y="2484"/>
                      <a:pt x="5532" y="3944"/>
                      <a:pt x="8051" y="5240"/>
                    </a:cubicBezTo>
                    <a:cubicBezTo>
                      <a:pt x="8325" y="5386"/>
                      <a:pt x="8653" y="5587"/>
                      <a:pt x="8946" y="5715"/>
                    </a:cubicBezTo>
                    <a:lnTo>
                      <a:pt x="9621" y="4638"/>
                    </a:lnTo>
                    <a:cubicBezTo>
                      <a:pt x="9292" y="4455"/>
                      <a:pt x="8946" y="4291"/>
                      <a:pt x="8617" y="4127"/>
                    </a:cubicBezTo>
                    <a:cubicBezTo>
                      <a:pt x="7047" y="3269"/>
                      <a:pt x="5623" y="2520"/>
                      <a:pt x="3998" y="1717"/>
                    </a:cubicBezTo>
                    <a:cubicBezTo>
                      <a:pt x="3013" y="1224"/>
                      <a:pt x="1990" y="768"/>
                      <a:pt x="932" y="238"/>
                    </a:cubicBezTo>
                    <a:lnTo>
                      <a:pt x="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3499830" y="1421308"/>
                <a:ext cx="425031" cy="253664"/>
              </a:xfrm>
              <a:custGeom>
                <a:avLst/>
                <a:gdLst/>
                <a:ahLst/>
                <a:cxnLst/>
                <a:rect l="l" t="t" r="r" b="b"/>
                <a:pathLst>
                  <a:path w="9730" h="5807" extrusionOk="0">
                    <a:moveTo>
                      <a:pt x="475" y="1"/>
                    </a:moveTo>
                    <a:lnTo>
                      <a:pt x="0" y="987"/>
                    </a:lnTo>
                    <a:lnTo>
                      <a:pt x="475" y="1224"/>
                    </a:lnTo>
                    <a:cubicBezTo>
                      <a:pt x="3067" y="2502"/>
                      <a:pt x="5586" y="3944"/>
                      <a:pt x="8087" y="5258"/>
                    </a:cubicBezTo>
                    <a:cubicBezTo>
                      <a:pt x="8434" y="5423"/>
                      <a:pt x="8835" y="5660"/>
                      <a:pt x="9146" y="5806"/>
                    </a:cubicBezTo>
                    <a:cubicBezTo>
                      <a:pt x="9328" y="5477"/>
                      <a:pt x="9511" y="5167"/>
                      <a:pt x="9657" y="4839"/>
                    </a:cubicBezTo>
                    <a:cubicBezTo>
                      <a:pt x="9693" y="4784"/>
                      <a:pt x="9712" y="4729"/>
                      <a:pt x="9730" y="4674"/>
                    </a:cubicBezTo>
                    <a:cubicBezTo>
                      <a:pt x="9383" y="4492"/>
                      <a:pt x="9018" y="4309"/>
                      <a:pt x="8671" y="4127"/>
                    </a:cubicBezTo>
                    <a:cubicBezTo>
                      <a:pt x="7083" y="3287"/>
                      <a:pt x="5659" y="2538"/>
                      <a:pt x="4034" y="1717"/>
                    </a:cubicBezTo>
                    <a:cubicBezTo>
                      <a:pt x="3049" y="1242"/>
                      <a:pt x="2045" y="768"/>
                      <a:pt x="986" y="238"/>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3447979" y="1525795"/>
                <a:ext cx="422672" cy="251218"/>
              </a:xfrm>
              <a:custGeom>
                <a:avLst/>
                <a:gdLst/>
                <a:ahLst/>
                <a:cxnLst/>
                <a:rect l="l" t="t" r="r" b="b"/>
                <a:pathLst>
                  <a:path w="9676" h="5751" extrusionOk="0">
                    <a:moveTo>
                      <a:pt x="493" y="0"/>
                    </a:moveTo>
                    <a:lnTo>
                      <a:pt x="0" y="986"/>
                    </a:lnTo>
                    <a:lnTo>
                      <a:pt x="92" y="1041"/>
                    </a:lnTo>
                    <a:cubicBezTo>
                      <a:pt x="2702" y="2301"/>
                      <a:pt x="5221" y="3761"/>
                      <a:pt x="7722" y="5057"/>
                    </a:cubicBezTo>
                    <a:cubicBezTo>
                      <a:pt x="8215" y="5313"/>
                      <a:pt x="8872" y="5714"/>
                      <a:pt x="9183" y="5751"/>
                    </a:cubicBezTo>
                    <a:cubicBezTo>
                      <a:pt x="9347" y="5386"/>
                      <a:pt x="9511" y="5039"/>
                      <a:pt x="9676" y="4674"/>
                    </a:cubicBezTo>
                    <a:cubicBezTo>
                      <a:pt x="9256" y="4400"/>
                      <a:pt x="8763" y="4181"/>
                      <a:pt x="8307" y="3943"/>
                    </a:cubicBezTo>
                    <a:cubicBezTo>
                      <a:pt x="6718" y="3085"/>
                      <a:pt x="5294" y="2337"/>
                      <a:pt x="3670" y="1534"/>
                    </a:cubicBezTo>
                    <a:cubicBezTo>
                      <a:pt x="2684" y="1041"/>
                      <a:pt x="1662" y="585"/>
                      <a:pt x="603" y="55"/>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3398531" y="1627050"/>
                <a:ext cx="422672" cy="251262"/>
              </a:xfrm>
              <a:custGeom>
                <a:avLst/>
                <a:gdLst/>
                <a:ahLst/>
                <a:cxnLst/>
                <a:rect l="l" t="t" r="r" b="b"/>
                <a:pathLst>
                  <a:path w="9676" h="5752" extrusionOk="0">
                    <a:moveTo>
                      <a:pt x="475" y="1"/>
                    </a:moveTo>
                    <a:lnTo>
                      <a:pt x="1" y="987"/>
                    </a:lnTo>
                    <a:cubicBezTo>
                      <a:pt x="238" y="1114"/>
                      <a:pt x="475" y="1224"/>
                      <a:pt x="694" y="1333"/>
                    </a:cubicBezTo>
                    <a:cubicBezTo>
                      <a:pt x="3287" y="2611"/>
                      <a:pt x="5787" y="4072"/>
                      <a:pt x="8307" y="5368"/>
                    </a:cubicBezTo>
                    <a:cubicBezTo>
                      <a:pt x="8544" y="5477"/>
                      <a:pt x="8800" y="5623"/>
                      <a:pt x="9037" y="5751"/>
                    </a:cubicBezTo>
                    <a:cubicBezTo>
                      <a:pt x="9256" y="5386"/>
                      <a:pt x="9475" y="5021"/>
                      <a:pt x="9676" y="4638"/>
                    </a:cubicBezTo>
                    <a:cubicBezTo>
                      <a:pt x="9420" y="4510"/>
                      <a:pt x="9146" y="4382"/>
                      <a:pt x="8891" y="4254"/>
                    </a:cubicBezTo>
                    <a:cubicBezTo>
                      <a:pt x="7303" y="3396"/>
                      <a:pt x="5879" y="2648"/>
                      <a:pt x="4254" y="1845"/>
                    </a:cubicBezTo>
                    <a:cubicBezTo>
                      <a:pt x="3268" y="1352"/>
                      <a:pt x="2264" y="895"/>
                      <a:pt x="1187" y="366"/>
                    </a:cubicBezTo>
                    <a:cubicBezTo>
                      <a:pt x="968" y="238"/>
                      <a:pt x="731" y="129"/>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3346725" y="1731537"/>
                <a:ext cx="415464" cy="247243"/>
              </a:xfrm>
              <a:custGeom>
                <a:avLst/>
                <a:gdLst/>
                <a:ahLst/>
                <a:cxnLst/>
                <a:rect l="l" t="t" r="r" b="b"/>
                <a:pathLst>
                  <a:path w="9511" h="5660" extrusionOk="0">
                    <a:moveTo>
                      <a:pt x="493" y="0"/>
                    </a:moveTo>
                    <a:lnTo>
                      <a:pt x="0" y="1004"/>
                    </a:lnTo>
                    <a:lnTo>
                      <a:pt x="310" y="1150"/>
                    </a:lnTo>
                    <a:cubicBezTo>
                      <a:pt x="2921" y="2428"/>
                      <a:pt x="5422" y="3870"/>
                      <a:pt x="7941" y="5185"/>
                    </a:cubicBezTo>
                    <a:cubicBezTo>
                      <a:pt x="8215" y="5331"/>
                      <a:pt x="8543" y="5513"/>
                      <a:pt x="8836" y="5659"/>
                    </a:cubicBezTo>
                    <a:lnTo>
                      <a:pt x="9511" y="4564"/>
                    </a:lnTo>
                    <a:cubicBezTo>
                      <a:pt x="9182" y="4400"/>
                      <a:pt x="8836" y="4235"/>
                      <a:pt x="8507" y="4053"/>
                    </a:cubicBezTo>
                    <a:cubicBezTo>
                      <a:pt x="6919" y="3213"/>
                      <a:pt x="5513" y="2465"/>
                      <a:pt x="3888" y="1661"/>
                    </a:cubicBezTo>
                    <a:cubicBezTo>
                      <a:pt x="2903" y="1169"/>
                      <a:pt x="1880" y="712"/>
                      <a:pt x="822" y="164"/>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3114643" y="2036917"/>
                <a:ext cx="50279" cy="90161"/>
              </a:xfrm>
              <a:custGeom>
                <a:avLst/>
                <a:gdLst/>
                <a:ahLst/>
                <a:cxnLst/>
                <a:rect l="l" t="t" r="r" b="b"/>
                <a:pathLst>
                  <a:path w="1151" h="2064" extrusionOk="0">
                    <a:moveTo>
                      <a:pt x="1" y="1"/>
                    </a:moveTo>
                    <a:lnTo>
                      <a:pt x="256" y="1005"/>
                    </a:lnTo>
                    <a:cubicBezTo>
                      <a:pt x="329" y="1297"/>
                      <a:pt x="402" y="1589"/>
                      <a:pt x="457" y="1826"/>
                    </a:cubicBezTo>
                    <a:cubicBezTo>
                      <a:pt x="494" y="1899"/>
                      <a:pt x="512" y="2027"/>
                      <a:pt x="603" y="2064"/>
                    </a:cubicBezTo>
                    <a:lnTo>
                      <a:pt x="622" y="2064"/>
                    </a:lnTo>
                    <a:cubicBezTo>
                      <a:pt x="822" y="1461"/>
                      <a:pt x="950" y="804"/>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3089919" y="1912554"/>
                <a:ext cx="98155" cy="125238"/>
              </a:xfrm>
              <a:custGeom>
                <a:avLst/>
                <a:gdLst/>
                <a:ahLst/>
                <a:cxnLst/>
                <a:rect l="l" t="t" r="r" b="b"/>
                <a:pathLst>
                  <a:path w="2247" h="2867" extrusionOk="0">
                    <a:moveTo>
                      <a:pt x="1114" y="0"/>
                    </a:moveTo>
                    <a:cubicBezTo>
                      <a:pt x="968" y="0"/>
                      <a:pt x="804" y="0"/>
                      <a:pt x="658" y="18"/>
                    </a:cubicBezTo>
                    <a:cubicBezTo>
                      <a:pt x="494" y="18"/>
                      <a:pt x="330" y="55"/>
                      <a:pt x="183" y="110"/>
                    </a:cubicBezTo>
                    <a:cubicBezTo>
                      <a:pt x="74" y="256"/>
                      <a:pt x="1" y="438"/>
                      <a:pt x="1" y="639"/>
                    </a:cubicBezTo>
                    <a:cubicBezTo>
                      <a:pt x="37" y="822"/>
                      <a:pt x="92" y="1004"/>
                      <a:pt x="147" y="1168"/>
                    </a:cubicBezTo>
                    <a:cubicBezTo>
                      <a:pt x="293" y="1734"/>
                      <a:pt x="439" y="2300"/>
                      <a:pt x="585" y="2866"/>
                    </a:cubicBezTo>
                    <a:lnTo>
                      <a:pt x="1717" y="2848"/>
                    </a:lnTo>
                    <a:cubicBezTo>
                      <a:pt x="1717" y="2830"/>
                      <a:pt x="1735" y="2793"/>
                      <a:pt x="1735" y="2757"/>
                    </a:cubicBezTo>
                    <a:cubicBezTo>
                      <a:pt x="1863" y="2264"/>
                      <a:pt x="2009" y="1753"/>
                      <a:pt x="2137" y="1241"/>
                    </a:cubicBezTo>
                    <a:cubicBezTo>
                      <a:pt x="2192" y="1059"/>
                      <a:pt x="2228" y="895"/>
                      <a:pt x="2246" y="712"/>
                    </a:cubicBezTo>
                    <a:cubicBezTo>
                      <a:pt x="2173" y="511"/>
                      <a:pt x="2045" y="310"/>
                      <a:pt x="1918" y="146"/>
                    </a:cubicBezTo>
                    <a:cubicBezTo>
                      <a:pt x="1772" y="18"/>
                      <a:pt x="1352" y="0"/>
                      <a:pt x="1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3089133" y="1313676"/>
                <a:ext cx="113269" cy="630819"/>
              </a:xfrm>
              <a:custGeom>
                <a:avLst/>
                <a:gdLst/>
                <a:ahLst/>
                <a:cxnLst/>
                <a:rect l="l" t="t" r="r" b="b"/>
                <a:pathLst>
                  <a:path w="2593" h="14441" extrusionOk="0">
                    <a:moveTo>
                      <a:pt x="1863" y="14002"/>
                    </a:moveTo>
                    <a:cubicBezTo>
                      <a:pt x="1735" y="14130"/>
                      <a:pt x="1607" y="14239"/>
                      <a:pt x="1461" y="14331"/>
                    </a:cubicBezTo>
                    <a:cubicBezTo>
                      <a:pt x="1352" y="14203"/>
                      <a:pt x="1242" y="14057"/>
                      <a:pt x="1151" y="13911"/>
                    </a:cubicBezTo>
                    <a:cubicBezTo>
                      <a:pt x="1023" y="13966"/>
                      <a:pt x="950" y="14203"/>
                      <a:pt x="767" y="14294"/>
                    </a:cubicBezTo>
                    <a:cubicBezTo>
                      <a:pt x="658" y="14166"/>
                      <a:pt x="548" y="14057"/>
                      <a:pt x="439" y="13929"/>
                    </a:cubicBezTo>
                    <a:cubicBezTo>
                      <a:pt x="274" y="14039"/>
                      <a:pt x="238" y="14294"/>
                      <a:pt x="55" y="14349"/>
                    </a:cubicBezTo>
                    <a:cubicBezTo>
                      <a:pt x="1" y="14057"/>
                      <a:pt x="1" y="13747"/>
                      <a:pt x="37" y="13455"/>
                    </a:cubicBezTo>
                    <a:cubicBezTo>
                      <a:pt x="165" y="9000"/>
                      <a:pt x="238" y="4473"/>
                      <a:pt x="384" y="1"/>
                    </a:cubicBezTo>
                    <a:cubicBezTo>
                      <a:pt x="1132" y="1"/>
                      <a:pt x="1844" y="19"/>
                      <a:pt x="2556" y="55"/>
                    </a:cubicBezTo>
                    <a:cubicBezTo>
                      <a:pt x="2593" y="183"/>
                      <a:pt x="2593" y="329"/>
                      <a:pt x="2575" y="475"/>
                    </a:cubicBezTo>
                    <a:cubicBezTo>
                      <a:pt x="2465" y="4747"/>
                      <a:pt x="2392" y="9146"/>
                      <a:pt x="2283" y="13455"/>
                    </a:cubicBezTo>
                    <a:cubicBezTo>
                      <a:pt x="2283" y="13783"/>
                      <a:pt x="2283" y="14112"/>
                      <a:pt x="2246" y="14422"/>
                    </a:cubicBezTo>
                    <a:cubicBezTo>
                      <a:pt x="2082" y="14440"/>
                      <a:pt x="1990" y="14130"/>
                      <a:pt x="1863" y="140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3106693" y="1247498"/>
                <a:ext cx="98111" cy="75789"/>
              </a:xfrm>
              <a:custGeom>
                <a:avLst/>
                <a:gdLst/>
                <a:ahLst/>
                <a:cxnLst/>
                <a:rect l="l" t="t" r="r" b="b"/>
                <a:pathLst>
                  <a:path w="2246" h="1735" extrusionOk="0">
                    <a:moveTo>
                      <a:pt x="2173" y="1607"/>
                    </a:moveTo>
                    <a:cubicBezTo>
                      <a:pt x="1369" y="1735"/>
                      <a:pt x="730" y="1570"/>
                      <a:pt x="19" y="1534"/>
                    </a:cubicBezTo>
                    <a:cubicBezTo>
                      <a:pt x="0" y="1096"/>
                      <a:pt x="219" y="694"/>
                      <a:pt x="584" y="457"/>
                    </a:cubicBezTo>
                    <a:cubicBezTo>
                      <a:pt x="1388" y="0"/>
                      <a:pt x="2246" y="658"/>
                      <a:pt x="2173" y="16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3094724" y="1312890"/>
                <a:ext cx="115671" cy="97325"/>
              </a:xfrm>
              <a:custGeom>
                <a:avLst/>
                <a:gdLst/>
                <a:ahLst/>
                <a:cxnLst/>
                <a:rect l="l" t="t" r="r" b="b"/>
                <a:pathLst>
                  <a:path w="2648" h="2228" extrusionOk="0">
                    <a:moveTo>
                      <a:pt x="183" y="2191"/>
                    </a:moveTo>
                    <a:cubicBezTo>
                      <a:pt x="201" y="1990"/>
                      <a:pt x="165" y="1808"/>
                      <a:pt x="73" y="1643"/>
                    </a:cubicBezTo>
                    <a:cubicBezTo>
                      <a:pt x="73" y="1552"/>
                      <a:pt x="146" y="1479"/>
                      <a:pt x="183" y="1388"/>
                    </a:cubicBezTo>
                    <a:cubicBezTo>
                      <a:pt x="0" y="1169"/>
                      <a:pt x="201" y="1004"/>
                      <a:pt x="201" y="840"/>
                    </a:cubicBezTo>
                    <a:cubicBezTo>
                      <a:pt x="201" y="767"/>
                      <a:pt x="146" y="694"/>
                      <a:pt x="146" y="639"/>
                    </a:cubicBezTo>
                    <a:cubicBezTo>
                      <a:pt x="146" y="511"/>
                      <a:pt x="220" y="457"/>
                      <a:pt x="238" y="329"/>
                    </a:cubicBezTo>
                    <a:cubicBezTo>
                      <a:pt x="256" y="219"/>
                      <a:pt x="183" y="146"/>
                      <a:pt x="238" y="55"/>
                    </a:cubicBezTo>
                    <a:cubicBezTo>
                      <a:pt x="603" y="0"/>
                      <a:pt x="986" y="0"/>
                      <a:pt x="1370" y="55"/>
                    </a:cubicBezTo>
                    <a:cubicBezTo>
                      <a:pt x="1735" y="55"/>
                      <a:pt x="2100" y="73"/>
                      <a:pt x="2483" y="110"/>
                    </a:cubicBezTo>
                    <a:cubicBezTo>
                      <a:pt x="2647" y="329"/>
                      <a:pt x="2501" y="566"/>
                      <a:pt x="2501" y="767"/>
                    </a:cubicBezTo>
                    <a:cubicBezTo>
                      <a:pt x="2501" y="895"/>
                      <a:pt x="2556" y="1004"/>
                      <a:pt x="2556" y="1132"/>
                    </a:cubicBezTo>
                    <a:cubicBezTo>
                      <a:pt x="2556" y="1315"/>
                      <a:pt x="2392" y="1479"/>
                      <a:pt x="2556" y="1771"/>
                    </a:cubicBezTo>
                    <a:cubicBezTo>
                      <a:pt x="2520" y="1917"/>
                      <a:pt x="2374" y="2008"/>
                      <a:pt x="2410" y="2191"/>
                    </a:cubicBezTo>
                    <a:cubicBezTo>
                      <a:pt x="2392" y="2209"/>
                      <a:pt x="2374" y="2227"/>
                      <a:pt x="2374" y="2209"/>
                    </a:cubicBezTo>
                    <a:cubicBezTo>
                      <a:pt x="1643" y="2209"/>
                      <a:pt x="895" y="2227"/>
                      <a:pt x="183" y="21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3700155" y="2273410"/>
                <a:ext cx="190456" cy="202818"/>
              </a:xfrm>
              <a:custGeom>
                <a:avLst/>
                <a:gdLst/>
                <a:ahLst/>
                <a:cxnLst/>
                <a:rect l="l" t="t" r="r" b="b"/>
                <a:pathLst>
                  <a:path w="4360" h="4643" extrusionOk="0">
                    <a:moveTo>
                      <a:pt x="3275" y="0"/>
                    </a:moveTo>
                    <a:cubicBezTo>
                      <a:pt x="3119" y="0"/>
                      <a:pt x="2971" y="73"/>
                      <a:pt x="2880" y="209"/>
                    </a:cubicBezTo>
                    <a:lnTo>
                      <a:pt x="1146" y="2765"/>
                    </a:lnTo>
                    <a:cubicBezTo>
                      <a:pt x="1128" y="2802"/>
                      <a:pt x="1110" y="2820"/>
                      <a:pt x="1091" y="2856"/>
                    </a:cubicBezTo>
                    <a:lnTo>
                      <a:pt x="562" y="2510"/>
                    </a:lnTo>
                    <a:cubicBezTo>
                      <a:pt x="506" y="2464"/>
                      <a:pt x="448" y="2445"/>
                      <a:pt x="394" y="2445"/>
                    </a:cubicBezTo>
                    <a:cubicBezTo>
                      <a:pt x="167" y="2445"/>
                      <a:pt x="1" y="2786"/>
                      <a:pt x="252" y="2948"/>
                    </a:cubicBezTo>
                    <a:lnTo>
                      <a:pt x="252" y="2929"/>
                    </a:lnTo>
                    <a:lnTo>
                      <a:pt x="2680" y="4591"/>
                    </a:lnTo>
                    <a:cubicBezTo>
                      <a:pt x="2732" y="4627"/>
                      <a:pt x="2785" y="4642"/>
                      <a:pt x="2835" y="4642"/>
                    </a:cubicBezTo>
                    <a:cubicBezTo>
                      <a:pt x="3063" y="4642"/>
                      <a:pt x="3230" y="4317"/>
                      <a:pt x="2990" y="4153"/>
                    </a:cubicBezTo>
                    <a:lnTo>
                      <a:pt x="2406" y="3751"/>
                    </a:lnTo>
                    <a:cubicBezTo>
                      <a:pt x="2442" y="3714"/>
                      <a:pt x="2460" y="3696"/>
                      <a:pt x="2479" y="3660"/>
                    </a:cubicBezTo>
                    <a:lnTo>
                      <a:pt x="4213" y="1122"/>
                    </a:lnTo>
                    <a:cubicBezTo>
                      <a:pt x="4359" y="903"/>
                      <a:pt x="4304" y="593"/>
                      <a:pt x="4085" y="429"/>
                    </a:cubicBezTo>
                    <a:lnTo>
                      <a:pt x="3556" y="82"/>
                    </a:lnTo>
                    <a:cubicBezTo>
                      <a:pt x="3466" y="27"/>
                      <a:pt x="3369" y="0"/>
                      <a:pt x="3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3749908" y="2207494"/>
                <a:ext cx="231211" cy="160140"/>
              </a:xfrm>
              <a:custGeom>
                <a:avLst/>
                <a:gdLst/>
                <a:ahLst/>
                <a:cxnLst/>
                <a:rect l="l" t="t" r="r" b="b"/>
                <a:pathLst>
                  <a:path w="5293" h="3666" extrusionOk="0">
                    <a:moveTo>
                      <a:pt x="571" y="1"/>
                    </a:moveTo>
                    <a:cubicBezTo>
                      <a:pt x="161" y="1"/>
                      <a:pt x="1" y="556"/>
                      <a:pt x="390" y="751"/>
                    </a:cubicBezTo>
                    <a:lnTo>
                      <a:pt x="2453" y="2157"/>
                    </a:lnTo>
                    <a:lnTo>
                      <a:pt x="4534" y="3562"/>
                    </a:lnTo>
                    <a:cubicBezTo>
                      <a:pt x="4615" y="3634"/>
                      <a:pt x="4705" y="3665"/>
                      <a:pt x="4792" y="3665"/>
                    </a:cubicBezTo>
                    <a:cubicBezTo>
                      <a:pt x="5057" y="3665"/>
                      <a:pt x="5293" y="3376"/>
                      <a:pt x="5155" y="3088"/>
                    </a:cubicBezTo>
                    <a:cubicBezTo>
                      <a:pt x="4443" y="1390"/>
                      <a:pt x="4133" y="897"/>
                      <a:pt x="3585" y="514"/>
                    </a:cubicBezTo>
                    <a:cubicBezTo>
                      <a:pt x="3019" y="130"/>
                      <a:pt x="2453" y="21"/>
                      <a:pt x="610" y="2"/>
                    </a:cubicBezTo>
                    <a:cubicBezTo>
                      <a:pt x="596" y="1"/>
                      <a:pt x="583"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4239800" y="1559692"/>
                <a:ext cx="142798" cy="144676"/>
              </a:xfrm>
              <a:custGeom>
                <a:avLst/>
                <a:gdLst/>
                <a:ahLst/>
                <a:cxnLst/>
                <a:rect l="l" t="t" r="r" b="b"/>
                <a:pathLst>
                  <a:path w="3269" h="3312" extrusionOk="0">
                    <a:moveTo>
                      <a:pt x="1651" y="1"/>
                    </a:moveTo>
                    <a:cubicBezTo>
                      <a:pt x="1499" y="1"/>
                      <a:pt x="1351" y="74"/>
                      <a:pt x="1260" y="210"/>
                    </a:cubicBezTo>
                    <a:lnTo>
                      <a:pt x="165" y="1835"/>
                    </a:lnTo>
                    <a:cubicBezTo>
                      <a:pt x="1" y="2054"/>
                      <a:pt x="56" y="2346"/>
                      <a:pt x="293" y="2492"/>
                    </a:cubicBezTo>
                    <a:lnTo>
                      <a:pt x="1352" y="3222"/>
                    </a:lnTo>
                    <a:cubicBezTo>
                      <a:pt x="1433" y="3284"/>
                      <a:pt x="1525" y="3312"/>
                      <a:pt x="1617" y="3312"/>
                    </a:cubicBezTo>
                    <a:cubicBezTo>
                      <a:pt x="1771" y="3312"/>
                      <a:pt x="1924" y="3232"/>
                      <a:pt x="2027" y="3094"/>
                    </a:cubicBezTo>
                    <a:lnTo>
                      <a:pt x="3122" y="1488"/>
                    </a:lnTo>
                    <a:cubicBezTo>
                      <a:pt x="3268" y="1269"/>
                      <a:pt x="3214" y="959"/>
                      <a:pt x="2995" y="813"/>
                    </a:cubicBezTo>
                    <a:lnTo>
                      <a:pt x="1918" y="82"/>
                    </a:lnTo>
                    <a:cubicBezTo>
                      <a:pt x="1835" y="27"/>
                      <a:pt x="1742" y="1"/>
                      <a:pt x="1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4317947" y="1518981"/>
                <a:ext cx="79808" cy="84831"/>
              </a:xfrm>
              <a:custGeom>
                <a:avLst/>
                <a:gdLst/>
                <a:ahLst/>
                <a:cxnLst/>
                <a:rect l="l" t="t" r="r" b="b"/>
                <a:pathLst>
                  <a:path w="1827" h="1942" extrusionOk="0">
                    <a:moveTo>
                      <a:pt x="1247" y="0"/>
                    </a:moveTo>
                    <a:cubicBezTo>
                      <a:pt x="1176" y="0"/>
                      <a:pt x="1103" y="24"/>
                      <a:pt x="1041" y="65"/>
                    </a:cubicBezTo>
                    <a:lnTo>
                      <a:pt x="1041" y="83"/>
                    </a:lnTo>
                    <a:lnTo>
                      <a:pt x="92" y="1014"/>
                    </a:lnTo>
                    <a:cubicBezTo>
                      <a:pt x="1" y="1160"/>
                      <a:pt x="37" y="1343"/>
                      <a:pt x="183" y="1434"/>
                    </a:cubicBezTo>
                    <a:lnTo>
                      <a:pt x="840" y="1891"/>
                    </a:lnTo>
                    <a:cubicBezTo>
                      <a:pt x="896" y="1925"/>
                      <a:pt x="956" y="1941"/>
                      <a:pt x="1015" y="1941"/>
                    </a:cubicBezTo>
                    <a:cubicBezTo>
                      <a:pt x="1111" y="1941"/>
                      <a:pt x="1204" y="1897"/>
                      <a:pt x="1260" y="1818"/>
                    </a:cubicBezTo>
                    <a:cubicBezTo>
                      <a:pt x="1260" y="1818"/>
                      <a:pt x="1790" y="613"/>
                      <a:pt x="1790" y="595"/>
                    </a:cubicBezTo>
                    <a:cubicBezTo>
                      <a:pt x="1826" y="467"/>
                      <a:pt x="1790" y="321"/>
                      <a:pt x="1680" y="248"/>
                    </a:cubicBezTo>
                    <a:lnTo>
                      <a:pt x="1406" y="47"/>
                    </a:lnTo>
                    <a:cubicBezTo>
                      <a:pt x="1358" y="15"/>
                      <a:pt x="1303"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4378577" y="1317433"/>
                <a:ext cx="149787" cy="214787"/>
              </a:xfrm>
              <a:custGeom>
                <a:avLst/>
                <a:gdLst/>
                <a:ahLst/>
                <a:cxnLst/>
                <a:rect l="l" t="t" r="r" b="b"/>
                <a:pathLst>
                  <a:path w="3429" h="4917" extrusionOk="0">
                    <a:moveTo>
                      <a:pt x="3355" y="1"/>
                    </a:moveTo>
                    <a:cubicBezTo>
                      <a:pt x="3349" y="1"/>
                      <a:pt x="3344" y="2"/>
                      <a:pt x="3341" y="6"/>
                    </a:cubicBezTo>
                    <a:lnTo>
                      <a:pt x="0" y="4770"/>
                    </a:lnTo>
                    <a:lnTo>
                      <a:pt x="219" y="4916"/>
                    </a:lnTo>
                    <a:lnTo>
                      <a:pt x="3414" y="61"/>
                    </a:lnTo>
                    <a:cubicBezTo>
                      <a:pt x="3429" y="31"/>
                      <a:pt x="3383" y="1"/>
                      <a:pt x="3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4374559" y="1516971"/>
                <a:ext cx="23152" cy="16818"/>
              </a:xfrm>
              <a:custGeom>
                <a:avLst/>
                <a:gdLst/>
                <a:ahLst/>
                <a:cxnLst/>
                <a:rect l="l" t="t" r="r" b="b"/>
                <a:pathLst>
                  <a:path w="530" h="385" extrusionOk="0">
                    <a:moveTo>
                      <a:pt x="122" y="1"/>
                    </a:moveTo>
                    <a:cubicBezTo>
                      <a:pt x="84" y="1"/>
                      <a:pt x="49" y="21"/>
                      <a:pt x="37" y="56"/>
                    </a:cubicBezTo>
                    <a:cubicBezTo>
                      <a:pt x="1" y="93"/>
                      <a:pt x="1" y="166"/>
                      <a:pt x="56" y="202"/>
                    </a:cubicBezTo>
                    <a:lnTo>
                      <a:pt x="311" y="367"/>
                    </a:lnTo>
                    <a:cubicBezTo>
                      <a:pt x="334" y="379"/>
                      <a:pt x="355" y="385"/>
                      <a:pt x="376" y="385"/>
                    </a:cubicBezTo>
                    <a:cubicBezTo>
                      <a:pt x="471" y="385"/>
                      <a:pt x="529" y="263"/>
                      <a:pt x="439" y="202"/>
                    </a:cubicBezTo>
                    <a:lnTo>
                      <a:pt x="183" y="20"/>
                    </a:lnTo>
                    <a:cubicBezTo>
                      <a:pt x="164" y="7"/>
                      <a:pt x="142" y="1"/>
                      <a:pt x="122" y="1"/>
                    </a:cubicBezTo>
                    <a:close/>
                  </a:path>
                </a:pathLst>
              </a:custGeom>
              <a:solidFill>
                <a:srgbClr val="334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4221454" y="1665359"/>
                <a:ext cx="86972" cy="74173"/>
              </a:xfrm>
              <a:custGeom>
                <a:avLst/>
                <a:gdLst/>
                <a:ahLst/>
                <a:cxnLst/>
                <a:rect l="l" t="t" r="r" b="b"/>
                <a:pathLst>
                  <a:path w="1991" h="1698" extrusionOk="0">
                    <a:moveTo>
                      <a:pt x="457" y="0"/>
                    </a:moveTo>
                    <a:lnTo>
                      <a:pt x="1" y="657"/>
                    </a:lnTo>
                    <a:lnTo>
                      <a:pt x="1534" y="1698"/>
                    </a:lnTo>
                    <a:lnTo>
                      <a:pt x="1991" y="1041"/>
                    </a:lnTo>
                    <a:lnTo>
                      <a:pt x="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4211101" y="1635218"/>
                <a:ext cx="136508" cy="95403"/>
              </a:xfrm>
              <a:custGeom>
                <a:avLst/>
                <a:gdLst/>
                <a:ahLst/>
                <a:cxnLst/>
                <a:rect l="l" t="t" r="r" b="b"/>
                <a:pathLst>
                  <a:path w="3125" h="2184" extrusionOk="0">
                    <a:moveTo>
                      <a:pt x="311" y="0"/>
                    </a:moveTo>
                    <a:cubicBezTo>
                      <a:pt x="225" y="0"/>
                      <a:pt x="137" y="45"/>
                      <a:pt x="92" y="124"/>
                    </a:cubicBezTo>
                    <a:cubicBezTo>
                      <a:pt x="1" y="234"/>
                      <a:pt x="37" y="398"/>
                      <a:pt x="165" y="489"/>
                    </a:cubicBezTo>
                    <a:lnTo>
                      <a:pt x="2593" y="2132"/>
                    </a:lnTo>
                    <a:cubicBezTo>
                      <a:pt x="2645" y="2168"/>
                      <a:pt x="2697" y="2184"/>
                      <a:pt x="2746" y="2184"/>
                    </a:cubicBezTo>
                    <a:cubicBezTo>
                      <a:pt x="2971" y="2184"/>
                      <a:pt x="3125" y="1859"/>
                      <a:pt x="2885" y="1694"/>
                    </a:cubicBezTo>
                    <a:lnTo>
                      <a:pt x="457" y="51"/>
                    </a:lnTo>
                    <a:cubicBezTo>
                      <a:pt x="416" y="17"/>
                      <a:pt x="364"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3833908" y="1676847"/>
                <a:ext cx="481687" cy="617714"/>
              </a:xfrm>
              <a:custGeom>
                <a:avLst/>
                <a:gdLst/>
                <a:ahLst/>
                <a:cxnLst/>
                <a:rect l="l" t="t" r="r" b="b"/>
                <a:pathLst>
                  <a:path w="11027" h="14141" extrusionOk="0">
                    <a:moveTo>
                      <a:pt x="8540" y="1"/>
                    </a:moveTo>
                    <a:cubicBezTo>
                      <a:pt x="8361" y="1"/>
                      <a:pt x="8183" y="89"/>
                      <a:pt x="8070" y="248"/>
                    </a:cubicBezTo>
                    <a:lnTo>
                      <a:pt x="1" y="12205"/>
                    </a:lnTo>
                    <a:lnTo>
                      <a:pt x="2776" y="14140"/>
                    </a:lnTo>
                    <a:lnTo>
                      <a:pt x="10863" y="2147"/>
                    </a:lnTo>
                    <a:cubicBezTo>
                      <a:pt x="11027" y="1873"/>
                      <a:pt x="10972" y="1526"/>
                      <a:pt x="10717" y="1362"/>
                    </a:cubicBezTo>
                    <a:lnTo>
                      <a:pt x="8855" y="102"/>
                    </a:lnTo>
                    <a:cubicBezTo>
                      <a:pt x="8758" y="33"/>
                      <a:pt x="8649" y="1"/>
                      <a:pt x="8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091500" y="1676847"/>
                <a:ext cx="224091" cy="233352"/>
              </a:xfrm>
              <a:custGeom>
                <a:avLst/>
                <a:gdLst/>
                <a:ahLst/>
                <a:cxnLst/>
                <a:rect l="l" t="t" r="r" b="b"/>
                <a:pathLst>
                  <a:path w="5130" h="5342" extrusionOk="0">
                    <a:moveTo>
                      <a:pt x="2638" y="1"/>
                    </a:moveTo>
                    <a:cubicBezTo>
                      <a:pt x="2455" y="1"/>
                      <a:pt x="2275" y="89"/>
                      <a:pt x="2173" y="248"/>
                    </a:cubicBezTo>
                    <a:lnTo>
                      <a:pt x="0" y="3461"/>
                    </a:lnTo>
                    <a:lnTo>
                      <a:pt x="2812" y="5341"/>
                    </a:lnTo>
                    <a:lnTo>
                      <a:pt x="4966" y="2147"/>
                    </a:lnTo>
                    <a:cubicBezTo>
                      <a:pt x="5130" y="1891"/>
                      <a:pt x="5057" y="1544"/>
                      <a:pt x="4801" y="1362"/>
                    </a:cubicBezTo>
                    <a:lnTo>
                      <a:pt x="2958" y="102"/>
                    </a:lnTo>
                    <a:cubicBezTo>
                      <a:pt x="2861" y="33"/>
                      <a:pt x="2749" y="1"/>
                      <a:pt x="26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235039" y="1772335"/>
                <a:ext cx="52681" cy="40581"/>
              </a:xfrm>
              <a:custGeom>
                <a:avLst/>
                <a:gdLst/>
                <a:ahLst/>
                <a:cxnLst/>
                <a:rect l="l" t="t" r="r" b="b"/>
                <a:pathLst>
                  <a:path w="1206" h="929" extrusionOk="0">
                    <a:moveTo>
                      <a:pt x="171" y="1"/>
                    </a:moveTo>
                    <a:cubicBezTo>
                      <a:pt x="122" y="1"/>
                      <a:pt x="76" y="20"/>
                      <a:pt x="55" y="52"/>
                    </a:cubicBezTo>
                    <a:cubicBezTo>
                      <a:pt x="0" y="125"/>
                      <a:pt x="18" y="235"/>
                      <a:pt x="91" y="289"/>
                    </a:cubicBezTo>
                    <a:lnTo>
                      <a:pt x="1022" y="928"/>
                    </a:lnTo>
                    <a:lnTo>
                      <a:pt x="1205" y="673"/>
                    </a:lnTo>
                    <a:lnTo>
                      <a:pt x="274" y="34"/>
                    </a:lnTo>
                    <a:cubicBezTo>
                      <a:pt x="243" y="11"/>
                      <a:pt x="206"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193541" y="1833010"/>
                <a:ext cx="52681" cy="40494"/>
              </a:xfrm>
              <a:custGeom>
                <a:avLst/>
                <a:gdLst/>
                <a:ahLst/>
                <a:cxnLst/>
                <a:rect l="l" t="t" r="r" b="b"/>
                <a:pathLst>
                  <a:path w="1206" h="927" extrusionOk="0">
                    <a:moveTo>
                      <a:pt x="178" y="0"/>
                    </a:moveTo>
                    <a:cubicBezTo>
                      <a:pt x="127" y="0"/>
                      <a:pt x="78" y="24"/>
                      <a:pt x="56" y="69"/>
                    </a:cubicBezTo>
                    <a:cubicBezTo>
                      <a:pt x="1" y="142"/>
                      <a:pt x="19" y="233"/>
                      <a:pt x="92" y="288"/>
                    </a:cubicBezTo>
                    <a:lnTo>
                      <a:pt x="1041" y="927"/>
                    </a:lnTo>
                    <a:lnTo>
                      <a:pt x="1206" y="671"/>
                    </a:lnTo>
                    <a:lnTo>
                      <a:pt x="275" y="32"/>
                    </a:lnTo>
                    <a:cubicBezTo>
                      <a:pt x="246" y="10"/>
                      <a:pt x="211"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152087" y="1892854"/>
                <a:ext cx="52681" cy="41236"/>
              </a:xfrm>
              <a:custGeom>
                <a:avLst/>
                <a:gdLst/>
                <a:ahLst/>
                <a:cxnLst/>
                <a:rect l="l" t="t" r="r" b="b"/>
                <a:pathLst>
                  <a:path w="1206" h="944" extrusionOk="0">
                    <a:moveTo>
                      <a:pt x="183" y="0"/>
                    </a:moveTo>
                    <a:cubicBezTo>
                      <a:pt x="130" y="0"/>
                      <a:pt x="78" y="29"/>
                      <a:pt x="55" y="86"/>
                    </a:cubicBezTo>
                    <a:cubicBezTo>
                      <a:pt x="1" y="159"/>
                      <a:pt x="19" y="250"/>
                      <a:pt x="92" y="305"/>
                    </a:cubicBezTo>
                    <a:lnTo>
                      <a:pt x="1041" y="944"/>
                    </a:lnTo>
                    <a:lnTo>
                      <a:pt x="1206" y="688"/>
                    </a:lnTo>
                    <a:lnTo>
                      <a:pt x="275" y="31"/>
                    </a:lnTo>
                    <a:cubicBezTo>
                      <a:pt x="247" y="11"/>
                      <a:pt x="21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110633" y="1954227"/>
                <a:ext cx="53467" cy="41280"/>
              </a:xfrm>
              <a:custGeom>
                <a:avLst/>
                <a:gdLst/>
                <a:ahLst/>
                <a:cxnLst/>
                <a:rect l="l" t="t" r="r" b="b"/>
                <a:pathLst>
                  <a:path w="1224" h="945" extrusionOk="0">
                    <a:moveTo>
                      <a:pt x="183" y="0"/>
                    </a:moveTo>
                    <a:cubicBezTo>
                      <a:pt x="135" y="0"/>
                      <a:pt x="88" y="24"/>
                      <a:pt x="55" y="68"/>
                    </a:cubicBezTo>
                    <a:cubicBezTo>
                      <a:pt x="0" y="141"/>
                      <a:pt x="19" y="251"/>
                      <a:pt x="92" y="287"/>
                    </a:cubicBezTo>
                    <a:lnTo>
                      <a:pt x="1059" y="945"/>
                    </a:lnTo>
                    <a:lnTo>
                      <a:pt x="1224" y="689"/>
                    </a:lnTo>
                    <a:lnTo>
                      <a:pt x="274" y="32"/>
                    </a:lnTo>
                    <a:cubicBezTo>
                      <a:pt x="245" y="10"/>
                      <a:pt x="21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069179" y="2015556"/>
                <a:ext cx="54254" cy="41367"/>
              </a:xfrm>
              <a:custGeom>
                <a:avLst/>
                <a:gdLst/>
                <a:ahLst/>
                <a:cxnLst/>
                <a:rect l="l" t="t" r="r" b="b"/>
                <a:pathLst>
                  <a:path w="1242" h="947" extrusionOk="0">
                    <a:moveTo>
                      <a:pt x="177" y="0"/>
                    </a:moveTo>
                    <a:cubicBezTo>
                      <a:pt x="131" y="0"/>
                      <a:pt x="87" y="20"/>
                      <a:pt x="55" y="52"/>
                    </a:cubicBezTo>
                    <a:cubicBezTo>
                      <a:pt x="0" y="125"/>
                      <a:pt x="18" y="234"/>
                      <a:pt x="110" y="289"/>
                    </a:cubicBezTo>
                    <a:lnTo>
                      <a:pt x="1059" y="946"/>
                    </a:lnTo>
                    <a:lnTo>
                      <a:pt x="1241" y="672"/>
                    </a:lnTo>
                    <a:lnTo>
                      <a:pt x="274" y="34"/>
                    </a:lnTo>
                    <a:cubicBezTo>
                      <a:pt x="243" y="11"/>
                      <a:pt x="210"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027681" y="2076143"/>
                <a:ext cx="54297" cy="41367"/>
              </a:xfrm>
              <a:custGeom>
                <a:avLst/>
                <a:gdLst/>
                <a:ahLst/>
                <a:cxnLst/>
                <a:rect l="l" t="t" r="r" b="b"/>
                <a:pathLst>
                  <a:path w="1243" h="947" extrusionOk="0">
                    <a:moveTo>
                      <a:pt x="185" y="1"/>
                    </a:moveTo>
                    <a:cubicBezTo>
                      <a:pt x="138" y="1"/>
                      <a:pt x="87" y="20"/>
                      <a:pt x="56" y="52"/>
                    </a:cubicBezTo>
                    <a:cubicBezTo>
                      <a:pt x="1" y="125"/>
                      <a:pt x="19" y="235"/>
                      <a:pt x="110" y="289"/>
                    </a:cubicBezTo>
                    <a:lnTo>
                      <a:pt x="1060" y="947"/>
                    </a:lnTo>
                    <a:lnTo>
                      <a:pt x="1242" y="691"/>
                    </a:lnTo>
                    <a:lnTo>
                      <a:pt x="275" y="34"/>
                    </a:lnTo>
                    <a:cubicBezTo>
                      <a:pt x="252" y="11"/>
                      <a:pt x="219"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3987013" y="2136817"/>
                <a:ext cx="53467" cy="41324"/>
              </a:xfrm>
              <a:custGeom>
                <a:avLst/>
                <a:gdLst/>
                <a:ahLst/>
                <a:cxnLst/>
                <a:rect l="l" t="t" r="r" b="b"/>
                <a:pathLst>
                  <a:path w="1224" h="946" extrusionOk="0">
                    <a:moveTo>
                      <a:pt x="174" y="0"/>
                    </a:moveTo>
                    <a:cubicBezTo>
                      <a:pt x="127" y="0"/>
                      <a:pt x="78" y="25"/>
                      <a:pt x="56" y="69"/>
                    </a:cubicBezTo>
                    <a:cubicBezTo>
                      <a:pt x="1" y="142"/>
                      <a:pt x="19" y="233"/>
                      <a:pt x="92" y="288"/>
                    </a:cubicBezTo>
                    <a:lnTo>
                      <a:pt x="1060" y="945"/>
                    </a:lnTo>
                    <a:lnTo>
                      <a:pt x="1224" y="689"/>
                    </a:lnTo>
                    <a:lnTo>
                      <a:pt x="256" y="32"/>
                    </a:lnTo>
                    <a:cubicBezTo>
                      <a:pt x="235" y="11"/>
                      <a:pt x="205"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2357113" y="709250"/>
                <a:ext cx="328580" cy="720106"/>
              </a:xfrm>
              <a:custGeom>
                <a:avLst/>
                <a:gdLst/>
                <a:ahLst/>
                <a:cxnLst/>
                <a:rect l="l" t="t" r="r" b="b"/>
                <a:pathLst>
                  <a:path w="7522" h="16485" extrusionOk="0">
                    <a:moveTo>
                      <a:pt x="6645" y="2081"/>
                    </a:moveTo>
                    <a:cubicBezTo>
                      <a:pt x="5313" y="2355"/>
                      <a:pt x="4017" y="2757"/>
                      <a:pt x="2775" y="3286"/>
                    </a:cubicBezTo>
                    <a:cubicBezTo>
                      <a:pt x="2027" y="3615"/>
                      <a:pt x="1570" y="3980"/>
                      <a:pt x="1534" y="4947"/>
                    </a:cubicBezTo>
                    <a:cubicBezTo>
                      <a:pt x="1534" y="5458"/>
                      <a:pt x="1589" y="5988"/>
                      <a:pt x="1698" y="6499"/>
                    </a:cubicBezTo>
                    <a:cubicBezTo>
                      <a:pt x="1972" y="7923"/>
                      <a:pt x="2355" y="9347"/>
                      <a:pt x="2666" y="10679"/>
                    </a:cubicBezTo>
                    <a:cubicBezTo>
                      <a:pt x="3140" y="12706"/>
                      <a:pt x="3688" y="14422"/>
                      <a:pt x="3998" y="16247"/>
                    </a:cubicBezTo>
                    <a:cubicBezTo>
                      <a:pt x="3670" y="16338"/>
                      <a:pt x="3378" y="16430"/>
                      <a:pt x="3049" y="16485"/>
                    </a:cubicBezTo>
                    <a:cubicBezTo>
                      <a:pt x="2063" y="13819"/>
                      <a:pt x="1242" y="11081"/>
                      <a:pt x="585" y="8306"/>
                    </a:cubicBezTo>
                    <a:cubicBezTo>
                      <a:pt x="366" y="7339"/>
                      <a:pt x="92" y="6335"/>
                      <a:pt x="19" y="5349"/>
                    </a:cubicBezTo>
                    <a:cubicBezTo>
                      <a:pt x="1" y="5075"/>
                      <a:pt x="1" y="4783"/>
                      <a:pt x="19" y="4509"/>
                    </a:cubicBezTo>
                    <a:cubicBezTo>
                      <a:pt x="128" y="3067"/>
                      <a:pt x="1260" y="2337"/>
                      <a:pt x="2428" y="1899"/>
                    </a:cubicBezTo>
                    <a:cubicBezTo>
                      <a:pt x="3688" y="1406"/>
                      <a:pt x="5112" y="1242"/>
                      <a:pt x="6609" y="1059"/>
                    </a:cubicBezTo>
                    <a:cubicBezTo>
                      <a:pt x="6737" y="694"/>
                      <a:pt x="6682" y="0"/>
                      <a:pt x="7065" y="37"/>
                    </a:cubicBezTo>
                    <a:cubicBezTo>
                      <a:pt x="7503" y="73"/>
                      <a:pt x="7522" y="822"/>
                      <a:pt x="7522" y="1479"/>
                    </a:cubicBezTo>
                    <a:cubicBezTo>
                      <a:pt x="7522" y="2154"/>
                      <a:pt x="7485" y="2958"/>
                      <a:pt x="7029" y="2921"/>
                    </a:cubicBezTo>
                    <a:cubicBezTo>
                      <a:pt x="6682" y="2884"/>
                      <a:pt x="6737" y="2410"/>
                      <a:pt x="6645"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2800483" y="709250"/>
                <a:ext cx="328580" cy="720106"/>
              </a:xfrm>
              <a:custGeom>
                <a:avLst/>
                <a:gdLst/>
                <a:ahLst/>
                <a:cxnLst/>
                <a:rect l="l" t="t" r="r" b="b"/>
                <a:pathLst>
                  <a:path w="7522" h="16485" extrusionOk="0">
                    <a:moveTo>
                      <a:pt x="877" y="2081"/>
                    </a:moveTo>
                    <a:cubicBezTo>
                      <a:pt x="2191" y="2355"/>
                      <a:pt x="3505" y="2757"/>
                      <a:pt x="4747" y="3286"/>
                    </a:cubicBezTo>
                    <a:cubicBezTo>
                      <a:pt x="5495" y="3615"/>
                      <a:pt x="5951" y="3980"/>
                      <a:pt x="5988" y="4947"/>
                    </a:cubicBezTo>
                    <a:cubicBezTo>
                      <a:pt x="5988" y="5458"/>
                      <a:pt x="5933" y="5988"/>
                      <a:pt x="5824" y="6499"/>
                    </a:cubicBezTo>
                    <a:cubicBezTo>
                      <a:pt x="5550" y="7923"/>
                      <a:pt x="5167" y="9347"/>
                      <a:pt x="4856" y="10679"/>
                    </a:cubicBezTo>
                    <a:cubicBezTo>
                      <a:pt x="4382" y="12706"/>
                      <a:pt x="3816" y="14422"/>
                      <a:pt x="3524" y="16247"/>
                    </a:cubicBezTo>
                    <a:cubicBezTo>
                      <a:pt x="3852" y="16338"/>
                      <a:pt x="4144" y="16430"/>
                      <a:pt x="4473" y="16485"/>
                    </a:cubicBezTo>
                    <a:cubicBezTo>
                      <a:pt x="5459" y="13819"/>
                      <a:pt x="6280" y="11081"/>
                      <a:pt x="6937" y="8306"/>
                    </a:cubicBezTo>
                    <a:cubicBezTo>
                      <a:pt x="7156" y="7339"/>
                      <a:pt x="7430" y="6335"/>
                      <a:pt x="7503" y="5349"/>
                    </a:cubicBezTo>
                    <a:cubicBezTo>
                      <a:pt x="7521" y="5075"/>
                      <a:pt x="7521" y="4783"/>
                      <a:pt x="7503" y="4509"/>
                    </a:cubicBezTo>
                    <a:cubicBezTo>
                      <a:pt x="7394" y="3067"/>
                      <a:pt x="6262" y="2337"/>
                      <a:pt x="5093" y="1899"/>
                    </a:cubicBezTo>
                    <a:cubicBezTo>
                      <a:pt x="3834" y="1406"/>
                      <a:pt x="2410" y="1242"/>
                      <a:pt x="913" y="1059"/>
                    </a:cubicBezTo>
                    <a:cubicBezTo>
                      <a:pt x="785" y="694"/>
                      <a:pt x="840" y="0"/>
                      <a:pt x="457" y="37"/>
                    </a:cubicBezTo>
                    <a:cubicBezTo>
                      <a:pt x="19" y="73"/>
                      <a:pt x="0" y="822"/>
                      <a:pt x="0" y="1479"/>
                    </a:cubicBezTo>
                    <a:cubicBezTo>
                      <a:pt x="0" y="2154"/>
                      <a:pt x="37" y="2958"/>
                      <a:pt x="493" y="2921"/>
                    </a:cubicBezTo>
                    <a:cubicBezTo>
                      <a:pt x="822" y="2884"/>
                      <a:pt x="767" y="2410"/>
                      <a:pt x="877"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2464745" y="1387061"/>
                <a:ext cx="1220926" cy="885968"/>
              </a:xfrm>
              <a:custGeom>
                <a:avLst/>
                <a:gdLst/>
                <a:ahLst/>
                <a:cxnLst/>
                <a:rect l="l" t="t" r="r" b="b"/>
                <a:pathLst>
                  <a:path w="27950" h="20282" extrusionOk="0">
                    <a:moveTo>
                      <a:pt x="10753" y="0"/>
                    </a:moveTo>
                    <a:cubicBezTo>
                      <a:pt x="11593" y="73"/>
                      <a:pt x="12414" y="146"/>
                      <a:pt x="13236" y="219"/>
                    </a:cubicBezTo>
                    <a:cubicBezTo>
                      <a:pt x="12761" y="3815"/>
                      <a:pt x="11155" y="6261"/>
                      <a:pt x="8015" y="7193"/>
                    </a:cubicBezTo>
                    <a:cubicBezTo>
                      <a:pt x="8344" y="8799"/>
                      <a:pt x="8617" y="10296"/>
                      <a:pt x="9165" y="11665"/>
                    </a:cubicBezTo>
                    <a:cubicBezTo>
                      <a:pt x="9676" y="12943"/>
                      <a:pt x="10352" y="14148"/>
                      <a:pt x="11191" y="15225"/>
                    </a:cubicBezTo>
                    <a:cubicBezTo>
                      <a:pt x="12013" y="16302"/>
                      <a:pt x="12889" y="17178"/>
                      <a:pt x="14203" y="17799"/>
                    </a:cubicBezTo>
                    <a:cubicBezTo>
                      <a:pt x="15481" y="18401"/>
                      <a:pt x="17307" y="18511"/>
                      <a:pt x="18913" y="17981"/>
                    </a:cubicBezTo>
                    <a:cubicBezTo>
                      <a:pt x="20282" y="17525"/>
                      <a:pt x="21286" y="16612"/>
                      <a:pt x="22071" y="15553"/>
                    </a:cubicBezTo>
                    <a:cubicBezTo>
                      <a:pt x="22875" y="14440"/>
                      <a:pt x="23276" y="13052"/>
                      <a:pt x="23495" y="11391"/>
                    </a:cubicBezTo>
                    <a:cubicBezTo>
                      <a:pt x="23605" y="10533"/>
                      <a:pt x="23660" y="9712"/>
                      <a:pt x="23842" y="8945"/>
                    </a:cubicBezTo>
                    <a:cubicBezTo>
                      <a:pt x="24371" y="6736"/>
                      <a:pt x="25266" y="4838"/>
                      <a:pt x="27767" y="4491"/>
                    </a:cubicBezTo>
                    <a:cubicBezTo>
                      <a:pt x="27803" y="4655"/>
                      <a:pt x="27840" y="4801"/>
                      <a:pt x="27876" y="4965"/>
                    </a:cubicBezTo>
                    <a:cubicBezTo>
                      <a:pt x="27913" y="5130"/>
                      <a:pt x="27949" y="5294"/>
                      <a:pt x="27949" y="5458"/>
                    </a:cubicBezTo>
                    <a:cubicBezTo>
                      <a:pt x="27913" y="5623"/>
                      <a:pt x="27639" y="5714"/>
                      <a:pt x="27511" y="5805"/>
                    </a:cubicBezTo>
                    <a:cubicBezTo>
                      <a:pt x="27384" y="5933"/>
                      <a:pt x="27238" y="6061"/>
                      <a:pt x="27091" y="6170"/>
                    </a:cubicBezTo>
                    <a:cubicBezTo>
                      <a:pt x="26124" y="7211"/>
                      <a:pt x="25576" y="8708"/>
                      <a:pt x="25302" y="10405"/>
                    </a:cubicBezTo>
                    <a:cubicBezTo>
                      <a:pt x="25156" y="11318"/>
                      <a:pt x="25120" y="12194"/>
                      <a:pt x="24956" y="13052"/>
                    </a:cubicBezTo>
                    <a:cubicBezTo>
                      <a:pt x="24773" y="13819"/>
                      <a:pt x="24518" y="14549"/>
                      <a:pt x="24171" y="15261"/>
                    </a:cubicBezTo>
                    <a:cubicBezTo>
                      <a:pt x="23550" y="16557"/>
                      <a:pt x="22619" y="17689"/>
                      <a:pt x="21451" y="18547"/>
                    </a:cubicBezTo>
                    <a:cubicBezTo>
                      <a:pt x="20191" y="19533"/>
                      <a:pt x="18658" y="20099"/>
                      <a:pt x="17069" y="20172"/>
                    </a:cubicBezTo>
                    <a:cubicBezTo>
                      <a:pt x="14642" y="20281"/>
                      <a:pt x="12250" y="19405"/>
                      <a:pt x="10479" y="17744"/>
                    </a:cubicBezTo>
                    <a:cubicBezTo>
                      <a:pt x="8873" y="16229"/>
                      <a:pt x="7668" y="14312"/>
                      <a:pt x="7029" y="12176"/>
                    </a:cubicBezTo>
                    <a:cubicBezTo>
                      <a:pt x="6518" y="10588"/>
                      <a:pt x="6153" y="8945"/>
                      <a:pt x="5952" y="7266"/>
                    </a:cubicBezTo>
                    <a:cubicBezTo>
                      <a:pt x="4419" y="6992"/>
                      <a:pt x="3031" y="6207"/>
                      <a:pt x="2027" y="5020"/>
                    </a:cubicBezTo>
                    <a:cubicBezTo>
                      <a:pt x="987" y="3870"/>
                      <a:pt x="275" y="2446"/>
                      <a:pt x="1" y="913"/>
                    </a:cubicBezTo>
                    <a:cubicBezTo>
                      <a:pt x="804" y="694"/>
                      <a:pt x="1626" y="493"/>
                      <a:pt x="2484" y="329"/>
                    </a:cubicBezTo>
                    <a:cubicBezTo>
                      <a:pt x="2885" y="1789"/>
                      <a:pt x="3469" y="3085"/>
                      <a:pt x="4437" y="4053"/>
                    </a:cubicBezTo>
                    <a:cubicBezTo>
                      <a:pt x="4912" y="4564"/>
                      <a:pt x="5532" y="4929"/>
                      <a:pt x="6208" y="5111"/>
                    </a:cubicBezTo>
                    <a:cubicBezTo>
                      <a:pt x="6974" y="5276"/>
                      <a:pt x="7796" y="5130"/>
                      <a:pt x="8453" y="4692"/>
                    </a:cubicBezTo>
                    <a:cubicBezTo>
                      <a:pt x="9786" y="3815"/>
                      <a:pt x="10479" y="2136"/>
                      <a:pt x="10698" y="91"/>
                    </a:cubicBezTo>
                    <a:cubicBezTo>
                      <a:pt x="10698" y="55"/>
                      <a:pt x="10717" y="18"/>
                      <a:pt x="10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3587543" y="1464378"/>
                <a:ext cx="306258" cy="319013"/>
              </a:xfrm>
              <a:custGeom>
                <a:avLst/>
                <a:gdLst/>
                <a:ahLst/>
                <a:cxnLst/>
                <a:rect l="l" t="t" r="r" b="b"/>
                <a:pathLst>
                  <a:path w="7011" h="7303" extrusionOk="0">
                    <a:moveTo>
                      <a:pt x="3469" y="56"/>
                    </a:moveTo>
                    <a:cubicBezTo>
                      <a:pt x="4473" y="1"/>
                      <a:pt x="5440" y="402"/>
                      <a:pt x="6097" y="1169"/>
                    </a:cubicBezTo>
                    <a:cubicBezTo>
                      <a:pt x="6681" y="1808"/>
                      <a:pt x="6992" y="2629"/>
                      <a:pt x="7010" y="3487"/>
                    </a:cubicBezTo>
                    <a:cubicBezTo>
                      <a:pt x="7010" y="4418"/>
                      <a:pt x="6627" y="5295"/>
                      <a:pt x="5933" y="5915"/>
                    </a:cubicBezTo>
                    <a:cubicBezTo>
                      <a:pt x="5312" y="6518"/>
                      <a:pt x="4546" y="6919"/>
                      <a:pt x="3706" y="7084"/>
                    </a:cubicBezTo>
                    <a:cubicBezTo>
                      <a:pt x="2264" y="7303"/>
                      <a:pt x="1077" y="6372"/>
                      <a:pt x="548" y="5349"/>
                    </a:cubicBezTo>
                    <a:cubicBezTo>
                      <a:pt x="347" y="5003"/>
                      <a:pt x="219" y="4619"/>
                      <a:pt x="164" y="4218"/>
                    </a:cubicBezTo>
                    <a:cubicBezTo>
                      <a:pt x="0" y="2319"/>
                      <a:pt x="949" y="914"/>
                      <a:pt x="2136" y="348"/>
                    </a:cubicBezTo>
                    <a:cubicBezTo>
                      <a:pt x="2556" y="183"/>
                      <a:pt x="3012" y="74"/>
                      <a:pt x="3469" y="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3651318" y="1519417"/>
                <a:ext cx="200983" cy="185039"/>
              </a:xfrm>
              <a:custGeom>
                <a:avLst/>
                <a:gdLst/>
                <a:ahLst/>
                <a:cxnLst/>
                <a:rect l="l" t="t" r="r" b="b"/>
                <a:pathLst>
                  <a:path w="4601" h="4236" extrusionOk="0">
                    <a:moveTo>
                      <a:pt x="1917" y="110"/>
                    </a:moveTo>
                    <a:cubicBezTo>
                      <a:pt x="2666" y="0"/>
                      <a:pt x="3414" y="347"/>
                      <a:pt x="3834" y="986"/>
                    </a:cubicBezTo>
                    <a:cubicBezTo>
                      <a:pt x="3925" y="1114"/>
                      <a:pt x="3998" y="1260"/>
                      <a:pt x="4071" y="1406"/>
                    </a:cubicBezTo>
                    <a:cubicBezTo>
                      <a:pt x="4601" y="2739"/>
                      <a:pt x="3725" y="4217"/>
                      <a:pt x="2282" y="4236"/>
                    </a:cubicBezTo>
                    <a:cubicBezTo>
                      <a:pt x="1169" y="4236"/>
                      <a:pt x="165" y="3505"/>
                      <a:pt x="55" y="2428"/>
                    </a:cubicBezTo>
                    <a:cubicBezTo>
                      <a:pt x="0" y="1753"/>
                      <a:pt x="256" y="1077"/>
                      <a:pt x="785" y="639"/>
                    </a:cubicBezTo>
                    <a:cubicBezTo>
                      <a:pt x="1096" y="365"/>
                      <a:pt x="1497" y="165"/>
                      <a:pt x="1917" y="1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3"/>
            <p:cNvGrpSpPr/>
            <p:nvPr/>
          </p:nvGrpSpPr>
          <p:grpSpPr>
            <a:xfrm>
              <a:off x="5134407" y="2468361"/>
              <a:ext cx="753147" cy="515697"/>
              <a:chOff x="4549425" y="3498550"/>
              <a:chExt cx="295375" cy="202250"/>
            </a:xfrm>
          </p:grpSpPr>
          <p:sp>
            <p:nvSpPr>
              <p:cNvPr id="383" name="Google Shape;383;p33"/>
              <p:cNvSpPr/>
              <p:nvPr/>
            </p:nvSpPr>
            <p:spPr>
              <a:xfrm>
                <a:off x="4549425" y="3498550"/>
                <a:ext cx="295375" cy="202250"/>
              </a:xfrm>
              <a:custGeom>
                <a:avLst/>
                <a:gdLst/>
                <a:ahLst/>
                <a:cxnLst/>
                <a:rect l="l" t="t" r="r" b="b"/>
                <a:pathLst>
                  <a:path w="11815" h="8090" extrusionOk="0">
                    <a:moveTo>
                      <a:pt x="1" y="1"/>
                    </a:moveTo>
                    <a:lnTo>
                      <a:pt x="1" y="8090"/>
                    </a:lnTo>
                    <a:lnTo>
                      <a:pt x="11815" y="8090"/>
                    </a:lnTo>
                    <a:lnTo>
                      <a:pt x="1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4574450" y="3683025"/>
                <a:ext cx="18125" cy="17775"/>
              </a:xfrm>
              <a:custGeom>
                <a:avLst/>
                <a:gdLst/>
                <a:ahLst/>
                <a:cxnLst/>
                <a:rect l="l" t="t" r="r" b="b"/>
                <a:pathLst>
                  <a:path w="725" h="711" extrusionOk="0">
                    <a:moveTo>
                      <a:pt x="0" y="0"/>
                    </a:moveTo>
                    <a:lnTo>
                      <a:pt x="0" y="711"/>
                    </a:lnTo>
                    <a:lnTo>
                      <a:pt x="725" y="711"/>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4612500" y="3631925"/>
                <a:ext cx="17775" cy="68875"/>
              </a:xfrm>
              <a:custGeom>
                <a:avLst/>
                <a:gdLst/>
                <a:ahLst/>
                <a:cxnLst/>
                <a:rect l="l" t="t" r="r" b="b"/>
                <a:pathLst>
                  <a:path w="711" h="2755" extrusionOk="0">
                    <a:moveTo>
                      <a:pt x="0" y="0"/>
                    </a:moveTo>
                    <a:lnTo>
                      <a:pt x="0" y="2755"/>
                    </a:lnTo>
                    <a:lnTo>
                      <a:pt x="710" y="2755"/>
                    </a:lnTo>
                    <a:lnTo>
                      <a:pt x="7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4650175" y="3599675"/>
                <a:ext cx="17775" cy="101125"/>
              </a:xfrm>
              <a:custGeom>
                <a:avLst/>
                <a:gdLst/>
                <a:ahLst/>
                <a:cxnLst/>
                <a:rect l="l" t="t" r="r" b="b"/>
                <a:pathLst>
                  <a:path w="711" h="4045" extrusionOk="0">
                    <a:moveTo>
                      <a:pt x="1" y="0"/>
                    </a:moveTo>
                    <a:lnTo>
                      <a:pt x="1" y="4045"/>
                    </a:lnTo>
                    <a:lnTo>
                      <a:pt x="711" y="4045"/>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4688225" y="3553275"/>
                <a:ext cx="17775" cy="147525"/>
              </a:xfrm>
              <a:custGeom>
                <a:avLst/>
                <a:gdLst/>
                <a:ahLst/>
                <a:cxnLst/>
                <a:rect l="l" t="t" r="r" b="b"/>
                <a:pathLst>
                  <a:path w="711" h="5901" extrusionOk="0">
                    <a:moveTo>
                      <a:pt x="1" y="1"/>
                    </a:moveTo>
                    <a:lnTo>
                      <a:pt x="1" y="5901"/>
                    </a:lnTo>
                    <a:lnTo>
                      <a:pt x="711" y="5901"/>
                    </a:lnTo>
                    <a:lnTo>
                      <a:pt x="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4725925" y="3517050"/>
                <a:ext cx="17775" cy="183750"/>
              </a:xfrm>
              <a:custGeom>
                <a:avLst/>
                <a:gdLst/>
                <a:ahLst/>
                <a:cxnLst/>
                <a:rect l="l" t="t" r="r" b="b"/>
                <a:pathLst>
                  <a:path w="711" h="7350" extrusionOk="0">
                    <a:moveTo>
                      <a:pt x="0" y="0"/>
                    </a:moveTo>
                    <a:lnTo>
                      <a:pt x="0" y="7350"/>
                    </a:lnTo>
                    <a:lnTo>
                      <a:pt x="711" y="7350"/>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4763600" y="3654025"/>
                <a:ext cx="18150" cy="46775"/>
              </a:xfrm>
              <a:custGeom>
                <a:avLst/>
                <a:gdLst/>
                <a:ahLst/>
                <a:cxnLst/>
                <a:rect l="l" t="t" r="r" b="b"/>
                <a:pathLst>
                  <a:path w="726" h="1871" extrusionOk="0">
                    <a:moveTo>
                      <a:pt x="1" y="1"/>
                    </a:moveTo>
                    <a:lnTo>
                      <a:pt x="1" y="1871"/>
                    </a:lnTo>
                    <a:lnTo>
                      <a:pt x="726" y="1871"/>
                    </a:lnTo>
                    <a:lnTo>
                      <a:pt x="7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4801650" y="3594225"/>
                <a:ext cx="17800" cy="106575"/>
              </a:xfrm>
              <a:custGeom>
                <a:avLst/>
                <a:gdLst/>
                <a:ahLst/>
                <a:cxnLst/>
                <a:rect l="l" t="t" r="r" b="b"/>
                <a:pathLst>
                  <a:path w="712" h="4263" extrusionOk="0">
                    <a:moveTo>
                      <a:pt x="1" y="1"/>
                    </a:moveTo>
                    <a:lnTo>
                      <a:pt x="1" y="4263"/>
                    </a:lnTo>
                    <a:lnTo>
                      <a:pt x="711" y="4263"/>
                    </a:lnTo>
                    <a:lnTo>
                      <a:pt x="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33"/>
            <p:cNvSpPr/>
            <p:nvPr/>
          </p:nvSpPr>
          <p:spPr>
            <a:xfrm flipH="1">
              <a:off x="5219363" y="937100"/>
              <a:ext cx="552233" cy="515696"/>
            </a:xfrm>
            <a:custGeom>
              <a:avLst/>
              <a:gdLst/>
              <a:ahLst/>
              <a:cxnLst/>
              <a:rect l="l" t="t" r="r" b="b"/>
              <a:pathLst>
                <a:path w="10565" h="9866" extrusionOk="0">
                  <a:moveTo>
                    <a:pt x="4552" y="1"/>
                  </a:moveTo>
                  <a:cubicBezTo>
                    <a:pt x="2229" y="1"/>
                    <a:pt x="0" y="1811"/>
                    <a:pt x="0" y="4539"/>
                  </a:cubicBezTo>
                  <a:cubicBezTo>
                    <a:pt x="0" y="6145"/>
                    <a:pt x="876" y="7642"/>
                    <a:pt x="2282" y="8463"/>
                  </a:cubicBezTo>
                  <a:cubicBezTo>
                    <a:pt x="2191" y="8902"/>
                    <a:pt x="2081" y="9358"/>
                    <a:pt x="1917" y="9778"/>
                  </a:cubicBezTo>
                  <a:cubicBezTo>
                    <a:pt x="1903" y="9831"/>
                    <a:pt x="1949" y="9865"/>
                    <a:pt x="1988" y="9865"/>
                  </a:cubicBezTo>
                  <a:cubicBezTo>
                    <a:pt x="2003" y="9865"/>
                    <a:pt x="2017" y="9861"/>
                    <a:pt x="2026" y="9851"/>
                  </a:cubicBezTo>
                  <a:lnTo>
                    <a:pt x="2884" y="8755"/>
                  </a:lnTo>
                  <a:cubicBezTo>
                    <a:pt x="3395" y="8956"/>
                    <a:pt x="3961" y="9048"/>
                    <a:pt x="4527" y="9048"/>
                  </a:cubicBezTo>
                  <a:cubicBezTo>
                    <a:pt x="4535" y="9048"/>
                    <a:pt x="4542" y="9048"/>
                    <a:pt x="4550" y="9048"/>
                  </a:cubicBezTo>
                  <a:cubicBezTo>
                    <a:pt x="8551" y="9048"/>
                    <a:pt x="10564" y="4186"/>
                    <a:pt x="7722" y="1344"/>
                  </a:cubicBezTo>
                  <a:cubicBezTo>
                    <a:pt x="6800" y="416"/>
                    <a:pt x="5665" y="1"/>
                    <a:pt x="4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flipH="1">
              <a:off x="5360335" y="1047286"/>
              <a:ext cx="349268" cy="295953"/>
            </a:xfrm>
            <a:custGeom>
              <a:avLst/>
              <a:gdLst/>
              <a:ahLst/>
              <a:cxnLst/>
              <a:rect l="l" t="t" r="r" b="b"/>
              <a:pathLst>
                <a:path w="6682" h="5662" extrusionOk="0">
                  <a:moveTo>
                    <a:pt x="1721" y="1"/>
                  </a:moveTo>
                  <a:cubicBezTo>
                    <a:pt x="861" y="1"/>
                    <a:pt x="1" y="606"/>
                    <a:pt x="1" y="1700"/>
                  </a:cubicBezTo>
                  <a:cubicBezTo>
                    <a:pt x="1" y="3599"/>
                    <a:pt x="3341" y="5662"/>
                    <a:pt x="3341" y="5662"/>
                  </a:cubicBezTo>
                  <a:cubicBezTo>
                    <a:pt x="3341" y="5662"/>
                    <a:pt x="6682" y="3380"/>
                    <a:pt x="6682" y="1700"/>
                  </a:cubicBezTo>
                  <a:cubicBezTo>
                    <a:pt x="6682" y="769"/>
                    <a:pt x="5915" y="3"/>
                    <a:pt x="4984" y="3"/>
                  </a:cubicBezTo>
                  <a:cubicBezTo>
                    <a:pt x="4218" y="3"/>
                    <a:pt x="3560" y="496"/>
                    <a:pt x="3341" y="1226"/>
                  </a:cubicBezTo>
                  <a:cubicBezTo>
                    <a:pt x="3098" y="389"/>
                    <a:pt x="2410" y="1"/>
                    <a:pt x="17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flipH="1">
              <a:off x="5394676" y="1144718"/>
              <a:ext cx="293914" cy="108826"/>
            </a:xfrm>
            <a:custGeom>
              <a:avLst/>
              <a:gdLst/>
              <a:ahLst/>
              <a:cxnLst/>
              <a:rect l="l" t="t" r="r" b="b"/>
              <a:pathLst>
                <a:path w="5623" h="2082" extrusionOk="0">
                  <a:moveTo>
                    <a:pt x="2428" y="1"/>
                  </a:moveTo>
                  <a:cubicBezTo>
                    <a:pt x="2410" y="1"/>
                    <a:pt x="2392" y="19"/>
                    <a:pt x="2373" y="37"/>
                  </a:cubicBezTo>
                  <a:lnTo>
                    <a:pt x="2081" y="1078"/>
                  </a:lnTo>
                  <a:lnTo>
                    <a:pt x="0" y="1078"/>
                  </a:lnTo>
                  <a:cubicBezTo>
                    <a:pt x="18" y="1114"/>
                    <a:pt x="55" y="1151"/>
                    <a:pt x="73" y="1187"/>
                  </a:cubicBezTo>
                  <a:lnTo>
                    <a:pt x="2136" y="1187"/>
                  </a:lnTo>
                  <a:cubicBezTo>
                    <a:pt x="2154" y="1187"/>
                    <a:pt x="2191" y="1169"/>
                    <a:pt x="2191" y="1151"/>
                  </a:cubicBezTo>
                  <a:lnTo>
                    <a:pt x="2428" y="293"/>
                  </a:lnTo>
                  <a:lnTo>
                    <a:pt x="2885" y="2027"/>
                  </a:lnTo>
                  <a:cubicBezTo>
                    <a:pt x="2903" y="2045"/>
                    <a:pt x="2921" y="2063"/>
                    <a:pt x="2939" y="2082"/>
                  </a:cubicBezTo>
                  <a:cubicBezTo>
                    <a:pt x="2976" y="2082"/>
                    <a:pt x="2994" y="2063"/>
                    <a:pt x="2994" y="2027"/>
                  </a:cubicBezTo>
                  <a:lnTo>
                    <a:pt x="3487" y="804"/>
                  </a:lnTo>
                  <a:lnTo>
                    <a:pt x="3651" y="1406"/>
                  </a:lnTo>
                  <a:cubicBezTo>
                    <a:pt x="3651" y="1425"/>
                    <a:pt x="3688" y="1443"/>
                    <a:pt x="3706" y="1443"/>
                  </a:cubicBezTo>
                  <a:lnTo>
                    <a:pt x="5532" y="1443"/>
                  </a:lnTo>
                  <a:cubicBezTo>
                    <a:pt x="5568" y="1406"/>
                    <a:pt x="5605" y="1370"/>
                    <a:pt x="5623" y="1315"/>
                  </a:cubicBezTo>
                  <a:lnTo>
                    <a:pt x="5623" y="1315"/>
                  </a:lnTo>
                  <a:lnTo>
                    <a:pt x="3761" y="1333"/>
                  </a:lnTo>
                  <a:lnTo>
                    <a:pt x="3578" y="585"/>
                  </a:lnTo>
                  <a:cubicBezTo>
                    <a:pt x="3578" y="567"/>
                    <a:pt x="3560" y="548"/>
                    <a:pt x="3523" y="548"/>
                  </a:cubicBezTo>
                  <a:cubicBezTo>
                    <a:pt x="3505" y="548"/>
                    <a:pt x="3469" y="567"/>
                    <a:pt x="3469" y="585"/>
                  </a:cubicBezTo>
                  <a:lnTo>
                    <a:pt x="2976" y="1826"/>
                  </a:lnTo>
                  <a:lnTo>
                    <a:pt x="2501" y="37"/>
                  </a:lnTo>
                  <a:cubicBezTo>
                    <a:pt x="2483" y="19"/>
                    <a:pt x="2465" y="1"/>
                    <a:pt x="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4550" y="622868"/>
              <a:ext cx="430242" cy="425873"/>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33"/>
          <p:cNvSpPr txBox="1">
            <a:spLocks noGrp="1"/>
          </p:cNvSpPr>
          <p:nvPr>
            <p:ph type="ctrTitle"/>
          </p:nvPr>
        </p:nvSpPr>
        <p:spPr>
          <a:xfrm>
            <a:off x="714300" y="951300"/>
            <a:ext cx="4328700" cy="239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4800" dirty="0"/>
              <a:t>APPLICATION WEB  GESTION D’HOPITAL</a:t>
            </a:r>
            <a:endParaRPr sz="4800" dirty="0"/>
          </a:p>
        </p:txBody>
      </p:sp>
      <p:sp>
        <p:nvSpPr>
          <p:cNvPr id="396" name="Google Shape;396;p33"/>
          <p:cNvSpPr txBox="1">
            <a:spLocks noGrp="1"/>
          </p:cNvSpPr>
          <p:nvPr>
            <p:ph type="subTitle" idx="1"/>
          </p:nvPr>
        </p:nvSpPr>
        <p:spPr>
          <a:xfrm>
            <a:off x="1049270" y="3835579"/>
            <a:ext cx="2680800" cy="7266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
            </a:pPr>
            <a:r>
              <a:rPr lang="fr-FR" dirty="0"/>
              <a:t>Projet de fin d’étude</a:t>
            </a:r>
            <a:endParaRPr dirty="0"/>
          </a:p>
        </p:txBody>
      </p:sp>
      <p:sp>
        <p:nvSpPr>
          <p:cNvPr id="397" name="Google Shape;397;p33"/>
          <p:cNvSpPr/>
          <p:nvPr/>
        </p:nvSpPr>
        <p:spPr>
          <a:xfrm>
            <a:off x="4590686" y="3972613"/>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8392213" y="1871097"/>
            <a:ext cx="227485" cy="194801"/>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rot="2700000">
            <a:off x="4462786" y="3566948"/>
            <a:ext cx="208089" cy="208206"/>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5264032" y="2087088"/>
            <a:ext cx="227477" cy="227477"/>
          </a:xfrm>
          <a:custGeom>
            <a:avLst/>
            <a:gdLst/>
            <a:ahLst/>
            <a:cxnLst/>
            <a:rect l="l" t="t" r="r" b="b"/>
            <a:pathLst>
              <a:path w="1610" h="1610" extrusionOk="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5162638" y="1622430"/>
            <a:ext cx="430242" cy="425873"/>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68;p58">
            <a:extLst>
              <a:ext uri="{FF2B5EF4-FFF2-40B4-BE49-F238E27FC236}">
                <a16:creationId xmlns:a16="http://schemas.microsoft.com/office/drawing/2014/main" id="{61ADCE28-76E8-45FD-B203-1887978844E6}"/>
              </a:ext>
            </a:extLst>
          </p:cNvPr>
          <p:cNvSpPr txBox="1">
            <a:spLocks/>
          </p:cNvSpPr>
          <p:nvPr/>
        </p:nvSpPr>
        <p:spPr>
          <a:xfrm>
            <a:off x="2226071" y="5064893"/>
            <a:ext cx="2563500"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lata"/>
              <a:buNone/>
              <a:defRPr sz="4900" b="0"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ctr"/>
            <a:r>
              <a:rPr lang="fr-FR" dirty="0" err="1">
                <a:latin typeface="-apple-system"/>
              </a:rPr>
              <a:t>Naoufal</a:t>
            </a:r>
            <a:r>
              <a:rPr lang="fr-FR" dirty="0">
                <a:latin typeface="-apple-system"/>
              </a:rPr>
              <a:t> GUENDOUZ</a:t>
            </a:r>
            <a:br>
              <a:rPr lang="fr-FR" dirty="0">
                <a:latin typeface="-apple-system"/>
              </a:rPr>
            </a:br>
            <a:endParaRPr lang="fr-FR" dirty="0"/>
          </a:p>
        </p:txBody>
      </p:sp>
      <p:sp>
        <p:nvSpPr>
          <p:cNvPr id="86" name="Google Shape;2171;p58">
            <a:extLst>
              <a:ext uri="{FF2B5EF4-FFF2-40B4-BE49-F238E27FC236}">
                <a16:creationId xmlns:a16="http://schemas.microsoft.com/office/drawing/2014/main" id="{C91670A8-D8AE-497C-9F13-62C0B21CA235}"/>
              </a:ext>
            </a:extLst>
          </p:cNvPr>
          <p:cNvSpPr txBox="1">
            <a:spLocks/>
          </p:cNvSpPr>
          <p:nvPr/>
        </p:nvSpPr>
        <p:spPr>
          <a:xfrm>
            <a:off x="-2189400" y="2030298"/>
            <a:ext cx="2563500" cy="468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dirty="0"/>
              <a:t>Othmane BEKKAL</a:t>
            </a:r>
          </a:p>
        </p:txBody>
      </p:sp>
      <p:pic>
        <p:nvPicPr>
          <p:cNvPr id="87" name="Google Shape;2173;p58">
            <a:extLst>
              <a:ext uri="{FF2B5EF4-FFF2-40B4-BE49-F238E27FC236}">
                <a16:creationId xmlns:a16="http://schemas.microsoft.com/office/drawing/2014/main" id="{1BB9ADB5-0C68-4EBE-8BE4-659EB0CACF0E}"/>
              </a:ext>
            </a:extLst>
          </p:cNvPr>
          <p:cNvPicPr preferRelativeResize="0"/>
          <p:nvPr/>
        </p:nvPicPr>
        <p:blipFill>
          <a:blip r:embed="rId3"/>
          <a:srcRect/>
          <a:stretch/>
        </p:blipFill>
        <p:spPr>
          <a:xfrm flipH="1">
            <a:off x="-1612650" y="4150451"/>
            <a:ext cx="1410000" cy="1410000"/>
          </a:xfrm>
          <a:prstGeom prst="ellipse">
            <a:avLst/>
          </a:prstGeom>
          <a:noFill/>
          <a:ln w="19050">
            <a:solidFill>
              <a:schemeClr val="accent2">
                <a:lumMod val="75000"/>
              </a:schemeClr>
            </a:solidFill>
          </a:ln>
        </p:spPr>
      </p:pic>
      <p:pic>
        <p:nvPicPr>
          <p:cNvPr id="88" name="Google Shape;2174;p58">
            <a:extLst>
              <a:ext uri="{FF2B5EF4-FFF2-40B4-BE49-F238E27FC236}">
                <a16:creationId xmlns:a16="http://schemas.microsoft.com/office/drawing/2014/main" id="{951C7617-13FD-4548-B730-C2C6A1656BC2}"/>
              </a:ext>
            </a:extLst>
          </p:cNvPr>
          <p:cNvPicPr preferRelativeResize="0"/>
          <p:nvPr/>
        </p:nvPicPr>
        <p:blipFill>
          <a:blip r:embed="rId4"/>
          <a:srcRect/>
          <a:stretch/>
        </p:blipFill>
        <p:spPr>
          <a:xfrm>
            <a:off x="4031454" y="5161009"/>
            <a:ext cx="1410000" cy="1410000"/>
          </a:xfrm>
          <a:prstGeom prst="ellipse">
            <a:avLst/>
          </a:prstGeom>
          <a:noFill/>
          <a:ln w="19050">
            <a:solidFill>
              <a:schemeClr val="accent2">
                <a:lumMod val="75000"/>
              </a:schemeClr>
            </a:solidFill>
          </a:ln>
        </p:spPr>
      </p:pic>
      <p:sp>
        <p:nvSpPr>
          <p:cNvPr id="89" name="Google Shape;2168;p58">
            <a:extLst>
              <a:ext uri="{FF2B5EF4-FFF2-40B4-BE49-F238E27FC236}">
                <a16:creationId xmlns:a16="http://schemas.microsoft.com/office/drawing/2014/main" id="{8515ABD8-020D-476A-BBE9-41267CC90622}"/>
              </a:ext>
            </a:extLst>
          </p:cNvPr>
          <p:cNvSpPr txBox="1">
            <a:spLocks/>
          </p:cNvSpPr>
          <p:nvPr/>
        </p:nvSpPr>
        <p:spPr>
          <a:xfrm>
            <a:off x="9193325" y="2792569"/>
            <a:ext cx="2563500"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Alata"/>
              <a:buNone/>
              <a:defRPr sz="1800" b="0"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r>
              <a:rPr lang="fr-FR" dirty="0"/>
              <a:t>Mouad BOUBOUCHE</a:t>
            </a:r>
          </a:p>
        </p:txBody>
      </p:sp>
      <p:pic>
        <p:nvPicPr>
          <p:cNvPr id="90" name="Google Shape;2174;p58">
            <a:extLst>
              <a:ext uri="{FF2B5EF4-FFF2-40B4-BE49-F238E27FC236}">
                <a16:creationId xmlns:a16="http://schemas.microsoft.com/office/drawing/2014/main" id="{7A652102-BF81-4D7A-B5F2-927EBFB4602B}"/>
              </a:ext>
            </a:extLst>
          </p:cNvPr>
          <p:cNvPicPr preferRelativeResize="0"/>
          <p:nvPr/>
        </p:nvPicPr>
        <p:blipFill>
          <a:blip r:embed="rId5"/>
          <a:srcRect/>
          <a:stretch/>
        </p:blipFill>
        <p:spPr>
          <a:xfrm>
            <a:off x="9223068" y="4911885"/>
            <a:ext cx="1410000" cy="1410000"/>
          </a:xfrm>
          <a:prstGeom prst="ellipse">
            <a:avLst/>
          </a:prstGeom>
          <a:noFill/>
          <a:ln w="19050">
            <a:solidFill>
              <a:schemeClr val="accent2">
                <a:lumMod val="75000"/>
              </a:schemeClr>
            </a:solid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89" name="Google Shape;1989;p53"/>
          <p:cNvSpPr/>
          <p:nvPr/>
        </p:nvSpPr>
        <p:spPr>
          <a:xfrm>
            <a:off x="4789651" y="1652740"/>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038776" y="1652740"/>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93" name="Google Shape;1993;p53"/>
          <p:cNvPicPr preferRelativeResize="0"/>
          <p:nvPr/>
        </p:nvPicPr>
        <p:blipFill rotWithShape="1">
          <a:blip r:embed="rId3"/>
          <a:srcRect l="143" t="3103" r="2714" b="19665"/>
          <a:stretch/>
        </p:blipFill>
        <p:spPr>
          <a:xfrm>
            <a:off x="1932878" y="847493"/>
            <a:ext cx="4936273" cy="4155688"/>
          </a:xfrm>
          <a:prstGeom prst="rect">
            <a:avLst/>
          </a:prstGeom>
          <a:noFill/>
          <a:ln w="19050">
            <a:noFill/>
          </a:ln>
          <a:effectLst>
            <a:outerShdw blurRad="50800" dist="38100" dir="2700000" algn="tl" rotWithShape="0">
              <a:prstClr val="black">
                <a:alpha val="40000"/>
              </a:prstClr>
            </a:outerShdw>
          </a:effectLst>
        </p:spPr>
      </p:pic>
      <p:sp>
        <p:nvSpPr>
          <p:cNvPr id="30" name="ZoneTexte 29">
            <a:extLst>
              <a:ext uri="{FF2B5EF4-FFF2-40B4-BE49-F238E27FC236}">
                <a16:creationId xmlns:a16="http://schemas.microsoft.com/office/drawing/2014/main" id="{8DE9A45F-56FA-4A41-9EA2-154D3EA48CF3}"/>
              </a:ext>
            </a:extLst>
          </p:cNvPr>
          <p:cNvSpPr txBox="1"/>
          <p:nvPr/>
        </p:nvSpPr>
        <p:spPr>
          <a:xfrm>
            <a:off x="159834" y="478013"/>
            <a:ext cx="4572000" cy="307777"/>
          </a:xfrm>
          <a:prstGeom prst="rect">
            <a:avLst/>
          </a:prstGeom>
          <a:noFill/>
        </p:spPr>
        <p:txBody>
          <a:bodyPr wrap="square">
            <a:spAutoFit/>
          </a:bodyPr>
          <a:lstStyle/>
          <a:p>
            <a:pPr marL="797560" algn="just"/>
            <a:r>
              <a:rPr lang="fr-FR" sz="1400" b="1" dirty="0">
                <a:solidFill>
                  <a:schemeClr val="accent2">
                    <a:lumMod val="50000"/>
                  </a:schemeClr>
                </a:solidFill>
                <a:effectLst/>
                <a:latin typeface="Times New Roman" panose="02020603050405020304" pitchFamily="18" charset="0"/>
                <a:ea typeface="Times New Roman" panose="02020603050405020304" pitchFamily="18" charset="0"/>
              </a:rPr>
              <a:t>Création d’un compte patient</a:t>
            </a:r>
          </a:p>
        </p:txBody>
      </p:sp>
      <p:pic>
        <p:nvPicPr>
          <p:cNvPr id="6" name="Google Shape;1993;p53">
            <a:extLst>
              <a:ext uri="{FF2B5EF4-FFF2-40B4-BE49-F238E27FC236}">
                <a16:creationId xmlns:a16="http://schemas.microsoft.com/office/drawing/2014/main" id="{58BE7781-D134-42CA-98C3-0AB62F05A131}"/>
              </a:ext>
            </a:extLst>
          </p:cNvPr>
          <p:cNvPicPr preferRelativeResize="0"/>
          <p:nvPr/>
        </p:nvPicPr>
        <p:blipFill rotWithShape="1">
          <a:blip r:embed="rId4"/>
          <a:srcRect l="2683" t="4293" r="2683"/>
          <a:stretch/>
        </p:blipFill>
        <p:spPr>
          <a:xfrm>
            <a:off x="9736348" y="-6116"/>
            <a:ext cx="4936273" cy="3977269"/>
          </a:xfrm>
          <a:prstGeom prst="rect">
            <a:avLst/>
          </a:prstGeom>
          <a:noFill/>
          <a:ln w="19050">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42881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89" name="Google Shape;1989;p53"/>
          <p:cNvSpPr/>
          <p:nvPr/>
        </p:nvSpPr>
        <p:spPr>
          <a:xfrm>
            <a:off x="4789651" y="1652740"/>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038776" y="1652740"/>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93" name="Google Shape;1993;p53"/>
          <p:cNvPicPr preferRelativeResize="0"/>
          <p:nvPr/>
        </p:nvPicPr>
        <p:blipFill rotWithShape="1">
          <a:blip r:embed="rId3"/>
          <a:srcRect l="2683" t="4293" r="2683"/>
          <a:stretch/>
        </p:blipFill>
        <p:spPr>
          <a:xfrm>
            <a:off x="1932878" y="1025911"/>
            <a:ext cx="4936273" cy="3977269"/>
          </a:xfrm>
          <a:prstGeom prst="rect">
            <a:avLst/>
          </a:prstGeom>
          <a:noFill/>
          <a:ln w="19050">
            <a:noFill/>
          </a:ln>
          <a:effectLst>
            <a:outerShdw blurRad="50800" dist="38100" dir="2700000" algn="tl" rotWithShape="0">
              <a:prstClr val="black">
                <a:alpha val="40000"/>
              </a:prstClr>
            </a:outerShdw>
          </a:effectLst>
        </p:spPr>
      </p:pic>
      <p:sp>
        <p:nvSpPr>
          <p:cNvPr id="30" name="ZoneTexte 29">
            <a:extLst>
              <a:ext uri="{FF2B5EF4-FFF2-40B4-BE49-F238E27FC236}">
                <a16:creationId xmlns:a16="http://schemas.microsoft.com/office/drawing/2014/main" id="{8DE9A45F-56FA-4A41-9EA2-154D3EA48CF3}"/>
              </a:ext>
            </a:extLst>
          </p:cNvPr>
          <p:cNvSpPr txBox="1"/>
          <p:nvPr/>
        </p:nvSpPr>
        <p:spPr>
          <a:xfrm>
            <a:off x="159834" y="478013"/>
            <a:ext cx="4572000" cy="307777"/>
          </a:xfrm>
          <a:prstGeom prst="rect">
            <a:avLst/>
          </a:prstGeom>
          <a:noFill/>
        </p:spPr>
        <p:txBody>
          <a:bodyPr wrap="square">
            <a:spAutoFit/>
          </a:bodyPr>
          <a:lstStyle/>
          <a:p>
            <a:pPr marL="797560" algn="just"/>
            <a:r>
              <a:rPr lang="fr-FR" sz="1400" b="1" dirty="0">
                <a:solidFill>
                  <a:schemeClr val="accent2">
                    <a:lumMod val="50000"/>
                  </a:schemeClr>
                </a:solidFill>
                <a:effectLst/>
                <a:latin typeface="Times New Roman" panose="02020603050405020304" pitchFamily="18" charset="0"/>
                <a:ea typeface="Times New Roman" panose="02020603050405020304" pitchFamily="18" charset="0"/>
              </a:rPr>
              <a:t>Création d’un compte réceptionniste</a:t>
            </a:r>
          </a:p>
        </p:txBody>
      </p:sp>
      <p:pic>
        <p:nvPicPr>
          <p:cNvPr id="6" name="Google Shape;1993;p53">
            <a:extLst>
              <a:ext uri="{FF2B5EF4-FFF2-40B4-BE49-F238E27FC236}">
                <a16:creationId xmlns:a16="http://schemas.microsoft.com/office/drawing/2014/main" id="{688886C9-6DF8-4C67-879C-B39432E6B297}"/>
              </a:ext>
            </a:extLst>
          </p:cNvPr>
          <p:cNvPicPr preferRelativeResize="0"/>
          <p:nvPr/>
        </p:nvPicPr>
        <p:blipFill rotWithShape="1">
          <a:blip r:embed="rId4"/>
          <a:srcRect l="1355" t="3289" r="2560" b="17175"/>
          <a:stretch/>
        </p:blipFill>
        <p:spPr>
          <a:xfrm>
            <a:off x="-5554423" y="5143500"/>
            <a:ext cx="5612781" cy="6261176"/>
          </a:xfrm>
          <a:prstGeom prst="rect">
            <a:avLst/>
          </a:prstGeom>
          <a:noFill/>
          <a:ln w="19050">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76223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89" name="Google Shape;1989;p53"/>
          <p:cNvSpPr/>
          <p:nvPr/>
        </p:nvSpPr>
        <p:spPr>
          <a:xfrm>
            <a:off x="4789651" y="1652740"/>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038776" y="1652740"/>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93" name="Google Shape;1993;p53"/>
          <p:cNvPicPr preferRelativeResize="0"/>
          <p:nvPr/>
        </p:nvPicPr>
        <p:blipFill rotWithShape="1">
          <a:blip r:embed="rId3"/>
          <a:srcRect l="1355" t="3289" r="2560" b="17175"/>
          <a:stretch/>
        </p:blipFill>
        <p:spPr>
          <a:xfrm>
            <a:off x="1576038" y="1094825"/>
            <a:ext cx="5612781" cy="6261176"/>
          </a:xfrm>
          <a:prstGeom prst="rect">
            <a:avLst/>
          </a:prstGeom>
          <a:noFill/>
          <a:ln w="19050">
            <a:noFill/>
          </a:ln>
          <a:effectLst>
            <a:outerShdw blurRad="50800" dist="38100" dir="2700000" algn="tl" rotWithShape="0">
              <a:prstClr val="black">
                <a:alpha val="40000"/>
              </a:prstClr>
            </a:outerShdw>
          </a:effectLst>
        </p:spPr>
      </p:pic>
      <p:sp>
        <p:nvSpPr>
          <p:cNvPr id="30" name="ZoneTexte 29">
            <a:extLst>
              <a:ext uri="{FF2B5EF4-FFF2-40B4-BE49-F238E27FC236}">
                <a16:creationId xmlns:a16="http://schemas.microsoft.com/office/drawing/2014/main" id="{8DE9A45F-56FA-4A41-9EA2-154D3EA48CF3}"/>
              </a:ext>
            </a:extLst>
          </p:cNvPr>
          <p:cNvSpPr txBox="1"/>
          <p:nvPr/>
        </p:nvSpPr>
        <p:spPr>
          <a:xfrm>
            <a:off x="159834" y="478013"/>
            <a:ext cx="4572000" cy="307777"/>
          </a:xfrm>
          <a:prstGeom prst="rect">
            <a:avLst/>
          </a:prstGeom>
          <a:noFill/>
        </p:spPr>
        <p:txBody>
          <a:bodyPr wrap="square">
            <a:spAutoFit/>
          </a:bodyPr>
          <a:lstStyle/>
          <a:p>
            <a:pPr marL="797560" algn="just"/>
            <a:r>
              <a:rPr lang="fr-FR" sz="1400" b="1" dirty="0">
                <a:solidFill>
                  <a:schemeClr val="accent2">
                    <a:lumMod val="50000"/>
                  </a:schemeClr>
                </a:solidFill>
                <a:effectLst/>
                <a:latin typeface="Times New Roman" panose="02020603050405020304" pitchFamily="18" charset="0"/>
                <a:ea typeface="Times New Roman" panose="02020603050405020304" pitchFamily="18" charset="0"/>
              </a:rPr>
              <a:t>Connexion à un compte</a:t>
            </a:r>
          </a:p>
        </p:txBody>
      </p:sp>
    </p:spTree>
    <p:extLst>
      <p:ext uri="{BB962C8B-B14F-4D97-AF65-F5344CB8AC3E}">
        <p14:creationId xmlns:p14="http://schemas.microsoft.com/office/powerpoint/2010/main" val="3727239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89" name="Google Shape;1989;p53"/>
          <p:cNvSpPr/>
          <p:nvPr/>
        </p:nvSpPr>
        <p:spPr>
          <a:xfrm>
            <a:off x="4789651" y="1652740"/>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038776" y="1652740"/>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93" name="Google Shape;1993;p53"/>
          <p:cNvPicPr preferRelativeResize="0"/>
          <p:nvPr/>
        </p:nvPicPr>
        <p:blipFill rotWithShape="1">
          <a:blip r:embed="rId3"/>
          <a:srcRect l="1355" t="39806" r="2560" b="17174"/>
          <a:stretch/>
        </p:blipFill>
        <p:spPr>
          <a:xfrm>
            <a:off x="1538868" y="1211764"/>
            <a:ext cx="5612781" cy="3386601"/>
          </a:xfrm>
          <a:prstGeom prst="rect">
            <a:avLst/>
          </a:prstGeom>
          <a:noFill/>
          <a:ln w="19050">
            <a:noFill/>
          </a:ln>
          <a:effectLst>
            <a:outerShdw blurRad="50800" dist="38100" dir="2700000" algn="tl" rotWithShape="0">
              <a:prstClr val="black">
                <a:alpha val="40000"/>
              </a:prstClr>
            </a:outerShdw>
          </a:effectLst>
        </p:spPr>
      </p:pic>
      <p:sp>
        <p:nvSpPr>
          <p:cNvPr id="30" name="ZoneTexte 29">
            <a:extLst>
              <a:ext uri="{FF2B5EF4-FFF2-40B4-BE49-F238E27FC236}">
                <a16:creationId xmlns:a16="http://schemas.microsoft.com/office/drawing/2014/main" id="{8DE9A45F-56FA-4A41-9EA2-154D3EA48CF3}"/>
              </a:ext>
            </a:extLst>
          </p:cNvPr>
          <p:cNvSpPr txBox="1"/>
          <p:nvPr/>
        </p:nvSpPr>
        <p:spPr>
          <a:xfrm>
            <a:off x="159834" y="478013"/>
            <a:ext cx="4572000" cy="307777"/>
          </a:xfrm>
          <a:prstGeom prst="rect">
            <a:avLst/>
          </a:prstGeom>
          <a:noFill/>
        </p:spPr>
        <p:txBody>
          <a:bodyPr wrap="square">
            <a:spAutoFit/>
          </a:bodyPr>
          <a:lstStyle/>
          <a:p>
            <a:pPr marL="797560" algn="just"/>
            <a:r>
              <a:rPr lang="fr-FR" sz="1400" b="1" dirty="0">
                <a:solidFill>
                  <a:schemeClr val="accent2">
                    <a:lumMod val="50000"/>
                  </a:schemeClr>
                </a:solidFill>
                <a:effectLst/>
                <a:latin typeface="Times New Roman" panose="02020603050405020304" pitchFamily="18" charset="0"/>
                <a:ea typeface="Times New Roman" panose="02020603050405020304" pitchFamily="18" charset="0"/>
              </a:rPr>
              <a:t>Connexion à un compte</a:t>
            </a:r>
          </a:p>
        </p:txBody>
      </p:sp>
      <p:pic>
        <p:nvPicPr>
          <p:cNvPr id="6" name="Google Shape;1993;p53">
            <a:extLst>
              <a:ext uri="{FF2B5EF4-FFF2-40B4-BE49-F238E27FC236}">
                <a16:creationId xmlns:a16="http://schemas.microsoft.com/office/drawing/2014/main" id="{EEB055A9-46E7-4F30-B3CB-F793E066ED18}"/>
              </a:ext>
            </a:extLst>
          </p:cNvPr>
          <p:cNvPicPr preferRelativeResize="0"/>
          <p:nvPr/>
        </p:nvPicPr>
        <p:blipFill rotWithShape="1">
          <a:blip r:embed="rId4"/>
          <a:srcRect l="1457" t="2309" r="2597" b="11951"/>
          <a:stretch/>
        </p:blipFill>
        <p:spPr>
          <a:xfrm>
            <a:off x="9477218" y="4471439"/>
            <a:ext cx="5080278" cy="6718672"/>
          </a:xfrm>
          <a:prstGeom prst="rect">
            <a:avLst/>
          </a:prstGeom>
          <a:noFill/>
          <a:ln w="19050">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08910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89" name="Google Shape;1989;p53"/>
          <p:cNvSpPr/>
          <p:nvPr/>
        </p:nvSpPr>
        <p:spPr>
          <a:xfrm>
            <a:off x="4789651" y="1652740"/>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038776" y="1652740"/>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93" name="Google Shape;1993;p53"/>
          <p:cNvPicPr preferRelativeResize="0"/>
          <p:nvPr/>
        </p:nvPicPr>
        <p:blipFill rotWithShape="1">
          <a:blip r:embed="rId3"/>
          <a:srcRect l="1457" t="2309" r="2597" b="11951"/>
          <a:stretch/>
        </p:blipFill>
        <p:spPr>
          <a:xfrm>
            <a:off x="1796308" y="976229"/>
            <a:ext cx="5080278" cy="6718672"/>
          </a:xfrm>
          <a:prstGeom prst="rect">
            <a:avLst/>
          </a:prstGeom>
          <a:noFill/>
          <a:ln w="19050">
            <a:noFill/>
          </a:ln>
          <a:effectLst>
            <a:outerShdw blurRad="50800" dist="38100" dir="2700000" algn="tl" rotWithShape="0">
              <a:prstClr val="black">
                <a:alpha val="40000"/>
              </a:prstClr>
            </a:outerShdw>
          </a:effectLst>
        </p:spPr>
      </p:pic>
      <p:sp>
        <p:nvSpPr>
          <p:cNvPr id="30" name="ZoneTexte 29">
            <a:extLst>
              <a:ext uri="{FF2B5EF4-FFF2-40B4-BE49-F238E27FC236}">
                <a16:creationId xmlns:a16="http://schemas.microsoft.com/office/drawing/2014/main" id="{8DE9A45F-56FA-4A41-9EA2-154D3EA48CF3}"/>
              </a:ext>
            </a:extLst>
          </p:cNvPr>
          <p:cNvSpPr txBox="1"/>
          <p:nvPr/>
        </p:nvSpPr>
        <p:spPr>
          <a:xfrm>
            <a:off x="159834" y="478013"/>
            <a:ext cx="4572000" cy="307777"/>
          </a:xfrm>
          <a:prstGeom prst="rect">
            <a:avLst/>
          </a:prstGeom>
          <a:noFill/>
        </p:spPr>
        <p:txBody>
          <a:bodyPr wrap="square">
            <a:spAutoFit/>
          </a:bodyPr>
          <a:lstStyle/>
          <a:p>
            <a:pPr marL="797560" algn="just"/>
            <a:r>
              <a:rPr lang="fr-FR" sz="1400" b="1" dirty="0">
                <a:solidFill>
                  <a:schemeClr val="accent2">
                    <a:lumMod val="50000"/>
                  </a:schemeClr>
                </a:solidFill>
                <a:effectLst/>
                <a:latin typeface="Times New Roman" panose="02020603050405020304" pitchFamily="18" charset="0"/>
                <a:ea typeface="Times New Roman" panose="02020603050405020304" pitchFamily="18" charset="0"/>
              </a:rPr>
              <a:t>Demande de rendez-vous </a:t>
            </a:r>
          </a:p>
        </p:txBody>
      </p:sp>
    </p:spTree>
    <p:extLst>
      <p:ext uri="{BB962C8B-B14F-4D97-AF65-F5344CB8AC3E}">
        <p14:creationId xmlns:p14="http://schemas.microsoft.com/office/powerpoint/2010/main" val="3387299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89" name="Google Shape;1989;p53"/>
          <p:cNvSpPr/>
          <p:nvPr/>
        </p:nvSpPr>
        <p:spPr>
          <a:xfrm>
            <a:off x="4789651" y="1652740"/>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038776" y="1652740"/>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93" name="Google Shape;1993;p53"/>
          <p:cNvPicPr preferRelativeResize="0"/>
          <p:nvPr/>
        </p:nvPicPr>
        <p:blipFill rotWithShape="1">
          <a:blip r:embed="rId3"/>
          <a:srcRect l="1457" t="45824" r="2597" b="11951"/>
          <a:stretch/>
        </p:blipFill>
        <p:spPr>
          <a:xfrm>
            <a:off x="1774006" y="1356732"/>
            <a:ext cx="5080278" cy="3308755"/>
          </a:xfrm>
          <a:prstGeom prst="rect">
            <a:avLst/>
          </a:prstGeom>
          <a:noFill/>
          <a:ln w="19050">
            <a:noFill/>
          </a:ln>
          <a:effectLst>
            <a:outerShdw blurRad="50800" dist="38100" dir="2700000" algn="tl" rotWithShape="0">
              <a:prstClr val="black">
                <a:alpha val="40000"/>
              </a:prstClr>
            </a:outerShdw>
          </a:effectLst>
        </p:spPr>
      </p:pic>
      <p:sp>
        <p:nvSpPr>
          <p:cNvPr id="30" name="ZoneTexte 29">
            <a:extLst>
              <a:ext uri="{FF2B5EF4-FFF2-40B4-BE49-F238E27FC236}">
                <a16:creationId xmlns:a16="http://schemas.microsoft.com/office/drawing/2014/main" id="{8DE9A45F-56FA-4A41-9EA2-154D3EA48CF3}"/>
              </a:ext>
            </a:extLst>
          </p:cNvPr>
          <p:cNvSpPr txBox="1"/>
          <p:nvPr/>
        </p:nvSpPr>
        <p:spPr>
          <a:xfrm>
            <a:off x="159834" y="478013"/>
            <a:ext cx="4572000" cy="307777"/>
          </a:xfrm>
          <a:prstGeom prst="rect">
            <a:avLst/>
          </a:prstGeom>
          <a:noFill/>
        </p:spPr>
        <p:txBody>
          <a:bodyPr wrap="square">
            <a:spAutoFit/>
          </a:bodyPr>
          <a:lstStyle/>
          <a:p>
            <a:pPr marL="797560" algn="just"/>
            <a:r>
              <a:rPr lang="fr-FR" sz="1400" b="1" dirty="0">
                <a:solidFill>
                  <a:schemeClr val="accent2">
                    <a:lumMod val="50000"/>
                  </a:schemeClr>
                </a:solidFill>
                <a:effectLst/>
                <a:latin typeface="Times New Roman" panose="02020603050405020304" pitchFamily="18" charset="0"/>
                <a:ea typeface="Times New Roman" panose="02020603050405020304" pitchFamily="18" charset="0"/>
              </a:rPr>
              <a:t>Demande de rendez-vous </a:t>
            </a:r>
          </a:p>
        </p:txBody>
      </p:sp>
      <p:grpSp>
        <p:nvGrpSpPr>
          <p:cNvPr id="6" name="Google Shape;1971;p53">
            <a:extLst>
              <a:ext uri="{FF2B5EF4-FFF2-40B4-BE49-F238E27FC236}">
                <a16:creationId xmlns:a16="http://schemas.microsoft.com/office/drawing/2014/main" id="{8F095D36-7F4E-4992-927C-B6EF3A3732CF}"/>
              </a:ext>
            </a:extLst>
          </p:cNvPr>
          <p:cNvGrpSpPr/>
          <p:nvPr/>
        </p:nvGrpSpPr>
        <p:grpSpPr>
          <a:xfrm>
            <a:off x="4314145" y="5673875"/>
            <a:ext cx="4243558" cy="3379384"/>
            <a:chOff x="-9053" y="-1807283"/>
            <a:chExt cx="4541965" cy="3617022"/>
          </a:xfrm>
        </p:grpSpPr>
        <p:sp>
          <p:nvSpPr>
            <p:cNvPr id="7" name="Google Shape;1972;p53">
              <a:extLst>
                <a:ext uri="{FF2B5EF4-FFF2-40B4-BE49-F238E27FC236}">
                  <a16:creationId xmlns:a16="http://schemas.microsoft.com/office/drawing/2014/main" id="{EF9F3430-AFCE-47C7-9D86-C66BBF445FB1}"/>
                </a:ext>
              </a:extLst>
            </p:cNvPr>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973;p53">
              <a:extLst>
                <a:ext uri="{FF2B5EF4-FFF2-40B4-BE49-F238E27FC236}">
                  <a16:creationId xmlns:a16="http://schemas.microsoft.com/office/drawing/2014/main" id="{6A2E1083-F87B-410F-A516-778C07A10096}"/>
                </a:ext>
              </a:extLst>
            </p:cNvPr>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4;p53">
              <a:extLst>
                <a:ext uri="{FF2B5EF4-FFF2-40B4-BE49-F238E27FC236}">
                  <a16:creationId xmlns:a16="http://schemas.microsoft.com/office/drawing/2014/main" id="{79655894-A048-45F8-AFC1-24E8E8774DCF}"/>
                </a:ext>
              </a:extLst>
            </p:cNvPr>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75;p53">
              <a:extLst>
                <a:ext uri="{FF2B5EF4-FFF2-40B4-BE49-F238E27FC236}">
                  <a16:creationId xmlns:a16="http://schemas.microsoft.com/office/drawing/2014/main" id="{E79E891E-5C01-4FD0-BF8F-063D68E17B5C}"/>
                </a:ext>
              </a:extLst>
            </p:cNvPr>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76;p53">
              <a:extLst>
                <a:ext uri="{FF2B5EF4-FFF2-40B4-BE49-F238E27FC236}">
                  <a16:creationId xmlns:a16="http://schemas.microsoft.com/office/drawing/2014/main" id="{7F26DF00-7084-49A2-8F27-01C1F81F813F}"/>
                </a:ext>
              </a:extLst>
            </p:cNvPr>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977;p53">
            <a:extLst>
              <a:ext uri="{FF2B5EF4-FFF2-40B4-BE49-F238E27FC236}">
                <a16:creationId xmlns:a16="http://schemas.microsoft.com/office/drawing/2014/main" id="{13151536-857D-4424-B777-80EA7CF387F6}"/>
              </a:ext>
            </a:extLst>
          </p:cNvPr>
          <p:cNvGrpSpPr/>
          <p:nvPr/>
        </p:nvGrpSpPr>
        <p:grpSpPr>
          <a:xfrm>
            <a:off x="9563346" y="1321417"/>
            <a:ext cx="4243558" cy="3379384"/>
            <a:chOff x="-9053" y="-1807283"/>
            <a:chExt cx="4541965" cy="3617022"/>
          </a:xfrm>
        </p:grpSpPr>
        <p:sp>
          <p:nvSpPr>
            <p:cNvPr id="13" name="Google Shape;1978;p53">
              <a:extLst>
                <a:ext uri="{FF2B5EF4-FFF2-40B4-BE49-F238E27FC236}">
                  <a16:creationId xmlns:a16="http://schemas.microsoft.com/office/drawing/2014/main" id="{D16EB2B3-8DA4-46DF-BC25-456D1FE29E2A}"/>
                </a:ext>
              </a:extLst>
            </p:cNvPr>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979;p53">
              <a:extLst>
                <a:ext uri="{FF2B5EF4-FFF2-40B4-BE49-F238E27FC236}">
                  <a16:creationId xmlns:a16="http://schemas.microsoft.com/office/drawing/2014/main" id="{1DC41D84-4D89-446B-ADB0-575C400BFFAC}"/>
                </a:ext>
              </a:extLst>
            </p:cNvPr>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0;p53">
              <a:extLst>
                <a:ext uri="{FF2B5EF4-FFF2-40B4-BE49-F238E27FC236}">
                  <a16:creationId xmlns:a16="http://schemas.microsoft.com/office/drawing/2014/main" id="{D3A484DB-71D3-486C-BBC0-23294ED2D3A9}"/>
                </a:ext>
              </a:extLst>
            </p:cNvPr>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81;p53">
              <a:extLst>
                <a:ext uri="{FF2B5EF4-FFF2-40B4-BE49-F238E27FC236}">
                  <a16:creationId xmlns:a16="http://schemas.microsoft.com/office/drawing/2014/main" id="{8B2684CD-C7AA-41F6-A319-2B04A7DD173A}"/>
                </a:ext>
              </a:extLst>
            </p:cNvPr>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82;p53">
              <a:extLst>
                <a:ext uri="{FF2B5EF4-FFF2-40B4-BE49-F238E27FC236}">
                  <a16:creationId xmlns:a16="http://schemas.microsoft.com/office/drawing/2014/main" id="{0B5CE989-8E6C-409C-9479-7015965AB9A5}"/>
                </a:ext>
              </a:extLst>
            </p:cNvPr>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983;p53">
            <a:extLst>
              <a:ext uri="{FF2B5EF4-FFF2-40B4-BE49-F238E27FC236}">
                <a16:creationId xmlns:a16="http://schemas.microsoft.com/office/drawing/2014/main" id="{BFA79FC5-5E29-4B3C-9BFD-0BFB9CB9348D}"/>
              </a:ext>
            </a:extLst>
          </p:cNvPr>
          <p:cNvGrpSpPr/>
          <p:nvPr/>
        </p:nvGrpSpPr>
        <p:grpSpPr>
          <a:xfrm>
            <a:off x="9563346" y="5527761"/>
            <a:ext cx="4243558" cy="3379384"/>
            <a:chOff x="-9053" y="-1807283"/>
            <a:chExt cx="4541965" cy="3617022"/>
          </a:xfrm>
        </p:grpSpPr>
        <p:sp>
          <p:nvSpPr>
            <p:cNvPr id="19" name="Google Shape;1984;p53">
              <a:extLst>
                <a:ext uri="{FF2B5EF4-FFF2-40B4-BE49-F238E27FC236}">
                  <a16:creationId xmlns:a16="http://schemas.microsoft.com/office/drawing/2014/main" id="{3F3D3508-6E72-4891-882E-906FBB7A2900}"/>
                </a:ext>
              </a:extLst>
            </p:cNvPr>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85;p53">
              <a:extLst>
                <a:ext uri="{FF2B5EF4-FFF2-40B4-BE49-F238E27FC236}">
                  <a16:creationId xmlns:a16="http://schemas.microsoft.com/office/drawing/2014/main" id="{ADE11806-227D-48EC-AC45-570C232731F5}"/>
                </a:ext>
              </a:extLst>
            </p:cNvPr>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86;p53">
              <a:extLst>
                <a:ext uri="{FF2B5EF4-FFF2-40B4-BE49-F238E27FC236}">
                  <a16:creationId xmlns:a16="http://schemas.microsoft.com/office/drawing/2014/main" id="{5BDA7DE0-A792-45B9-BE12-10AF626E2C27}"/>
                </a:ext>
              </a:extLst>
            </p:cNvPr>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87;p53">
              <a:extLst>
                <a:ext uri="{FF2B5EF4-FFF2-40B4-BE49-F238E27FC236}">
                  <a16:creationId xmlns:a16="http://schemas.microsoft.com/office/drawing/2014/main" id="{AF17F1B8-F920-495A-AD0A-1CD3FF02D08C}"/>
                </a:ext>
              </a:extLst>
            </p:cNvPr>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88;p53">
              <a:extLst>
                <a:ext uri="{FF2B5EF4-FFF2-40B4-BE49-F238E27FC236}">
                  <a16:creationId xmlns:a16="http://schemas.microsoft.com/office/drawing/2014/main" id="{4F6113F0-2D23-4FCF-AA54-6AD07C3D48B1}"/>
                </a:ext>
              </a:extLst>
            </p:cNvPr>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989;p53">
            <a:extLst>
              <a:ext uri="{FF2B5EF4-FFF2-40B4-BE49-F238E27FC236}">
                <a16:creationId xmlns:a16="http://schemas.microsoft.com/office/drawing/2014/main" id="{D88268E7-8A33-4DC0-9D51-16BD9652F475}"/>
              </a:ext>
            </a:extLst>
          </p:cNvPr>
          <p:cNvSpPr/>
          <p:nvPr/>
        </p:nvSpPr>
        <p:spPr>
          <a:xfrm>
            <a:off x="9911778" y="5808428"/>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90;p53">
            <a:extLst>
              <a:ext uri="{FF2B5EF4-FFF2-40B4-BE49-F238E27FC236}">
                <a16:creationId xmlns:a16="http://schemas.microsoft.com/office/drawing/2014/main" id="{F3A627FD-0F9A-4D6C-9C25-6CCEC88018BA}"/>
              </a:ext>
            </a:extLst>
          </p:cNvPr>
          <p:cNvSpPr/>
          <p:nvPr/>
        </p:nvSpPr>
        <p:spPr>
          <a:xfrm>
            <a:off x="10160903" y="5808428"/>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 name="Google Shape;1993;p53">
            <a:extLst>
              <a:ext uri="{FF2B5EF4-FFF2-40B4-BE49-F238E27FC236}">
                <a16:creationId xmlns:a16="http://schemas.microsoft.com/office/drawing/2014/main" id="{D15BF87F-C782-44BC-BA71-34BE7E6D43CB}"/>
              </a:ext>
            </a:extLst>
          </p:cNvPr>
          <p:cNvPicPr preferRelativeResize="0"/>
          <p:nvPr/>
        </p:nvPicPr>
        <p:blipFill>
          <a:blip r:embed="rId4"/>
          <a:srcRect t="8911" b="8911"/>
          <a:stretch/>
        </p:blipFill>
        <p:spPr>
          <a:xfrm>
            <a:off x="9694127" y="5965438"/>
            <a:ext cx="3848151" cy="2794700"/>
          </a:xfrm>
          <a:prstGeom prst="rect">
            <a:avLst/>
          </a:prstGeom>
          <a:noFill/>
          <a:ln w="19050">
            <a:noFill/>
          </a:ln>
          <a:effectLst>
            <a:outerShdw blurRad="50800" dist="38100" dir="2700000" algn="tl" rotWithShape="0">
              <a:prstClr val="black">
                <a:alpha val="40000"/>
              </a:prstClr>
            </a:outerShdw>
          </a:effectLst>
        </p:spPr>
      </p:pic>
      <p:sp>
        <p:nvSpPr>
          <p:cNvPr id="27" name="Google Shape;1991;p53">
            <a:extLst>
              <a:ext uri="{FF2B5EF4-FFF2-40B4-BE49-F238E27FC236}">
                <a16:creationId xmlns:a16="http://schemas.microsoft.com/office/drawing/2014/main" id="{F462DBC4-F6F4-46CC-AC61-EFEC5AA59D55}"/>
              </a:ext>
            </a:extLst>
          </p:cNvPr>
          <p:cNvSpPr txBox="1">
            <a:spLocks noGrp="1"/>
          </p:cNvSpPr>
          <p:nvPr>
            <p:ph type="title"/>
          </p:nvPr>
        </p:nvSpPr>
        <p:spPr>
          <a:xfrm>
            <a:off x="-3822960" y="0"/>
            <a:ext cx="3422400" cy="8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N</a:t>
            </a:r>
            <a:r>
              <a:rPr lang="en" dirty="0"/>
              <a:t>otre modélisation</a:t>
            </a:r>
            <a:endParaRPr dirty="0"/>
          </a:p>
        </p:txBody>
      </p:sp>
      <p:sp>
        <p:nvSpPr>
          <p:cNvPr id="28" name="Google Shape;1992;p53">
            <a:extLst>
              <a:ext uri="{FF2B5EF4-FFF2-40B4-BE49-F238E27FC236}">
                <a16:creationId xmlns:a16="http://schemas.microsoft.com/office/drawing/2014/main" id="{0C78E527-2997-4F1B-94E5-79E64CFB554D}"/>
              </a:ext>
            </a:extLst>
          </p:cNvPr>
          <p:cNvSpPr txBox="1">
            <a:spLocks noGrp="1"/>
          </p:cNvSpPr>
          <p:nvPr>
            <p:ph type="subTitle" idx="1"/>
          </p:nvPr>
        </p:nvSpPr>
        <p:spPr>
          <a:xfrm>
            <a:off x="-3822960" y="2808261"/>
            <a:ext cx="3628607" cy="1184700"/>
          </a:xfrm>
          <a:prstGeom prst="rect">
            <a:avLst/>
          </a:prstGeom>
        </p:spPr>
        <p:txBody>
          <a:bodyPr spcFirstLastPara="1" wrap="square" lIns="91425" tIns="91425" rIns="91425" bIns="91425" anchor="t" anchorCtr="0">
            <a:noAutofit/>
          </a:bodyPr>
          <a:lstStyle/>
          <a:p>
            <a:pPr marL="0" indent="0">
              <a:lnSpc>
                <a:spcPct val="150000"/>
              </a:lnSpc>
            </a:pPr>
            <a:r>
              <a:rPr lang="fr-FR" sz="1800" b="1" dirty="0">
                <a:effectLst/>
                <a:latin typeface="Times New Roman" panose="02020603050405020304" pitchFamily="18" charset="0"/>
                <a:ea typeface="Times New Roman" panose="02020603050405020304" pitchFamily="18" charset="0"/>
              </a:rPr>
              <a:t>Diagramme de classe</a:t>
            </a:r>
          </a:p>
          <a:p>
            <a:pPr marL="0" indent="0">
              <a:lnSpc>
                <a:spcPct val="150000"/>
              </a:lnSpc>
            </a:pPr>
            <a:endParaRPr lang="fr-FR"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39974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grpSp>
        <p:nvGrpSpPr>
          <p:cNvPr id="1971" name="Google Shape;1971;p53"/>
          <p:cNvGrpSpPr/>
          <p:nvPr/>
        </p:nvGrpSpPr>
        <p:grpSpPr>
          <a:xfrm>
            <a:off x="3933975" y="685795"/>
            <a:ext cx="4243558" cy="3379384"/>
            <a:chOff x="-9053" y="-1807283"/>
            <a:chExt cx="4541965" cy="3617022"/>
          </a:xfrm>
        </p:grpSpPr>
        <p:sp>
          <p:nvSpPr>
            <p:cNvPr id="1972" name="Google Shape;1972;p53"/>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3" name="Google Shape;1973;p53"/>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3"/>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3"/>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3"/>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7" name="Google Shape;1977;p53"/>
          <p:cNvGrpSpPr/>
          <p:nvPr/>
        </p:nvGrpSpPr>
        <p:grpSpPr>
          <a:xfrm>
            <a:off x="4183147" y="1023959"/>
            <a:ext cx="4243558" cy="3379384"/>
            <a:chOff x="-9053" y="-1807283"/>
            <a:chExt cx="4541965" cy="3617022"/>
          </a:xfrm>
        </p:grpSpPr>
        <p:sp>
          <p:nvSpPr>
            <p:cNvPr id="1978" name="Google Shape;1978;p53"/>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3"/>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3"/>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3"/>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3"/>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3" name="Google Shape;1983;p53"/>
          <p:cNvGrpSpPr/>
          <p:nvPr/>
        </p:nvGrpSpPr>
        <p:grpSpPr>
          <a:xfrm>
            <a:off x="4441219" y="1372073"/>
            <a:ext cx="4243558" cy="3379384"/>
            <a:chOff x="-9053" y="-1807283"/>
            <a:chExt cx="4541965" cy="3617022"/>
          </a:xfrm>
        </p:grpSpPr>
        <p:sp>
          <p:nvSpPr>
            <p:cNvPr id="1984" name="Google Shape;1984;p53"/>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3"/>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3"/>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3"/>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3"/>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9" name="Google Shape;1989;p53"/>
          <p:cNvSpPr/>
          <p:nvPr/>
        </p:nvSpPr>
        <p:spPr>
          <a:xfrm>
            <a:off x="4789651" y="1652740"/>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038776" y="1652740"/>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3"/>
          <p:cNvSpPr txBox="1">
            <a:spLocks noGrp="1"/>
          </p:cNvSpPr>
          <p:nvPr>
            <p:ph type="title"/>
          </p:nvPr>
        </p:nvSpPr>
        <p:spPr>
          <a:xfrm>
            <a:off x="262403" y="1498900"/>
            <a:ext cx="3422400" cy="8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N</a:t>
            </a:r>
            <a:r>
              <a:rPr lang="en" dirty="0"/>
              <a:t>otre modélisation</a:t>
            </a:r>
            <a:endParaRPr dirty="0"/>
          </a:p>
        </p:txBody>
      </p:sp>
      <p:sp>
        <p:nvSpPr>
          <p:cNvPr id="1992" name="Google Shape;1992;p53"/>
          <p:cNvSpPr txBox="1">
            <a:spLocks noGrp="1"/>
          </p:cNvSpPr>
          <p:nvPr>
            <p:ph type="subTitle" idx="1"/>
          </p:nvPr>
        </p:nvSpPr>
        <p:spPr>
          <a:xfrm>
            <a:off x="363787" y="2347600"/>
            <a:ext cx="3628607" cy="1184700"/>
          </a:xfrm>
          <a:prstGeom prst="rect">
            <a:avLst/>
          </a:prstGeom>
        </p:spPr>
        <p:txBody>
          <a:bodyPr spcFirstLastPara="1" wrap="square" lIns="91425" tIns="91425" rIns="91425" bIns="91425" anchor="t" anchorCtr="0">
            <a:noAutofit/>
          </a:bodyPr>
          <a:lstStyle/>
          <a:p>
            <a:pPr marL="0" indent="0">
              <a:lnSpc>
                <a:spcPct val="150000"/>
              </a:lnSpc>
            </a:pPr>
            <a:r>
              <a:rPr lang="fr-FR" sz="1800" b="1" dirty="0">
                <a:effectLst/>
                <a:latin typeface="Times New Roman" panose="02020603050405020304" pitchFamily="18" charset="0"/>
                <a:ea typeface="Times New Roman" panose="02020603050405020304" pitchFamily="18" charset="0"/>
              </a:rPr>
              <a:t>Diagramme de classe</a:t>
            </a:r>
          </a:p>
          <a:p>
            <a:pPr marL="0" indent="0">
              <a:lnSpc>
                <a:spcPct val="150000"/>
              </a:lnSpc>
            </a:pPr>
            <a:endParaRPr lang="fr-FR" sz="1800" b="1" dirty="0">
              <a:effectLst/>
              <a:latin typeface="Times New Roman" panose="02020603050405020304" pitchFamily="18" charset="0"/>
              <a:ea typeface="Times New Roman" panose="02020603050405020304" pitchFamily="18" charset="0"/>
            </a:endParaRPr>
          </a:p>
        </p:txBody>
      </p:sp>
      <p:pic>
        <p:nvPicPr>
          <p:cNvPr id="1993" name="Google Shape;1993;p53"/>
          <p:cNvPicPr preferRelativeResize="0"/>
          <p:nvPr/>
        </p:nvPicPr>
        <p:blipFill>
          <a:blip r:embed="rId3"/>
          <a:srcRect t="8911" b="8911"/>
          <a:stretch/>
        </p:blipFill>
        <p:spPr>
          <a:xfrm>
            <a:off x="4572000" y="1809750"/>
            <a:ext cx="3848151" cy="2794700"/>
          </a:xfrm>
          <a:prstGeom prst="rect">
            <a:avLst/>
          </a:prstGeom>
          <a:noFill/>
          <a:ln w="19050">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10991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89" name="Google Shape;1989;p53"/>
          <p:cNvSpPr/>
          <p:nvPr/>
        </p:nvSpPr>
        <p:spPr>
          <a:xfrm>
            <a:off x="4789651" y="1652740"/>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038776" y="1652740"/>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93" name="Google Shape;1993;p53"/>
          <p:cNvPicPr preferRelativeResize="0"/>
          <p:nvPr/>
        </p:nvPicPr>
        <p:blipFill rotWithShape="1">
          <a:blip r:embed="rId3"/>
          <a:srcRect t="3131" b="3745"/>
          <a:stretch/>
        </p:blipFill>
        <p:spPr>
          <a:xfrm>
            <a:off x="1605775" y="520389"/>
            <a:ext cx="5380201" cy="4386148"/>
          </a:xfrm>
          <a:prstGeom prst="rect">
            <a:avLst/>
          </a:prstGeom>
          <a:noFill/>
          <a:ln w="19050">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28176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89" name="Google Shape;1989;p53"/>
          <p:cNvSpPr/>
          <p:nvPr/>
        </p:nvSpPr>
        <p:spPr>
          <a:xfrm>
            <a:off x="4789651" y="1652740"/>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038776" y="1652740"/>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93" name="Google Shape;1993;p53"/>
          <p:cNvPicPr preferRelativeResize="0"/>
          <p:nvPr/>
        </p:nvPicPr>
        <p:blipFill rotWithShape="1">
          <a:blip r:embed="rId3"/>
          <a:srcRect t="3131" b="3745"/>
          <a:stretch/>
        </p:blipFill>
        <p:spPr>
          <a:xfrm>
            <a:off x="-220025" y="661640"/>
            <a:ext cx="9584049" cy="7813287"/>
          </a:xfrm>
          <a:prstGeom prst="rect">
            <a:avLst/>
          </a:prstGeom>
          <a:noFill/>
          <a:ln w="19050">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60340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89" name="Google Shape;1989;p53"/>
          <p:cNvSpPr/>
          <p:nvPr/>
        </p:nvSpPr>
        <p:spPr>
          <a:xfrm>
            <a:off x="4789651" y="1652740"/>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038776" y="1652740"/>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93" name="Google Shape;1993;p53"/>
          <p:cNvPicPr preferRelativeResize="0"/>
          <p:nvPr/>
        </p:nvPicPr>
        <p:blipFill rotWithShape="1">
          <a:blip r:embed="rId3"/>
          <a:srcRect t="3131" b="3745"/>
          <a:stretch/>
        </p:blipFill>
        <p:spPr>
          <a:xfrm>
            <a:off x="1742591" y="453484"/>
            <a:ext cx="9584049" cy="7813287"/>
          </a:xfrm>
          <a:prstGeom prst="rect">
            <a:avLst/>
          </a:prstGeom>
          <a:noFill/>
          <a:ln w="19050">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37909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7"/>
        <p:cNvGrpSpPr/>
        <p:nvPr/>
      </p:nvGrpSpPr>
      <p:grpSpPr>
        <a:xfrm>
          <a:off x="0" y="0"/>
          <a:ext cx="0" cy="0"/>
          <a:chOff x="0" y="0"/>
          <a:chExt cx="0" cy="0"/>
        </a:xfrm>
      </p:grpSpPr>
      <p:sp>
        <p:nvSpPr>
          <p:cNvPr id="2168" name="Google Shape;2168;p58"/>
          <p:cNvSpPr txBox="1">
            <a:spLocks noGrp="1"/>
          </p:cNvSpPr>
          <p:nvPr>
            <p:ph type="title"/>
          </p:nvPr>
        </p:nvSpPr>
        <p:spPr>
          <a:xfrm>
            <a:off x="3264150" y="1917363"/>
            <a:ext cx="25635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latin typeface="-apple-system"/>
              </a:rPr>
              <a:t>Naoufal</a:t>
            </a:r>
            <a:r>
              <a:rPr lang="fr-FR" dirty="0">
                <a:latin typeface="-apple-system"/>
              </a:rPr>
              <a:t> GUENDOUZ</a:t>
            </a:r>
            <a:br>
              <a:rPr lang="fr-FR" b="0" i="0" dirty="0">
                <a:effectLst/>
                <a:latin typeface="-apple-system"/>
              </a:rPr>
            </a:br>
            <a:endParaRPr dirty="0"/>
          </a:p>
        </p:txBody>
      </p:sp>
      <p:sp>
        <p:nvSpPr>
          <p:cNvPr id="2171" name="Google Shape;2171;p58"/>
          <p:cNvSpPr txBox="1">
            <a:spLocks noGrp="1"/>
          </p:cNvSpPr>
          <p:nvPr>
            <p:ph type="title" idx="3"/>
          </p:nvPr>
        </p:nvSpPr>
        <p:spPr>
          <a:xfrm>
            <a:off x="189750" y="1917363"/>
            <a:ext cx="25635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Othmane BEKKAL</a:t>
            </a:r>
            <a:endParaRPr dirty="0"/>
          </a:p>
        </p:txBody>
      </p:sp>
      <p:sp>
        <p:nvSpPr>
          <p:cNvPr id="2172" name="Google Shape;2172;p58"/>
          <p:cNvSpPr txBox="1">
            <a:spLocks noGrp="1"/>
          </p:cNvSpPr>
          <p:nvPr>
            <p:ph type="title" idx="4"/>
          </p:nvPr>
        </p:nvSpPr>
        <p:spPr>
          <a:xfrm>
            <a:off x="714300" y="5496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N</a:t>
            </a:r>
            <a:r>
              <a:rPr lang="en" dirty="0"/>
              <a:t>otre groupe :</a:t>
            </a:r>
            <a:endParaRPr dirty="0"/>
          </a:p>
        </p:txBody>
      </p:sp>
      <p:pic>
        <p:nvPicPr>
          <p:cNvPr id="2173" name="Google Shape;2173;p58"/>
          <p:cNvPicPr preferRelativeResize="0"/>
          <p:nvPr/>
        </p:nvPicPr>
        <p:blipFill>
          <a:blip r:embed="rId3"/>
          <a:srcRect/>
          <a:stretch/>
        </p:blipFill>
        <p:spPr>
          <a:xfrm flipH="1">
            <a:off x="714300" y="2571750"/>
            <a:ext cx="1410000" cy="1410000"/>
          </a:xfrm>
          <a:prstGeom prst="ellipse">
            <a:avLst/>
          </a:prstGeom>
          <a:noFill/>
          <a:ln w="19050">
            <a:solidFill>
              <a:schemeClr val="accent2">
                <a:lumMod val="75000"/>
              </a:schemeClr>
            </a:solidFill>
          </a:ln>
        </p:spPr>
      </p:pic>
      <p:pic>
        <p:nvPicPr>
          <p:cNvPr id="2174" name="Google Shape;2174;p58"/>
          <p:cNvPicPr preferRelativeResize="0"/>
          <p:nvPr/>
        </p:nvPicPr>
        <p:blipFill>
          <a:blip r:embed="rId4"/>
          <a:srcRect/>
          <a:stretch/>
        </p:blipFill>
        <p:spPr>
          <a:xfrm>
            <a:off x="3840893" y="2571750"/>
            <a:ext cx="1410000" cy="1410000"/>
          </a:xfrm>
          <a:prstGeom prst="ellipse">
            <a:avLst/>
          </a:prstGeom>
          <a:noFill/>
          <a:ln w="19050">
            <a:solidFill>
              <a:schemeClr val="accent2">
                <a:lumMod val="75000"/>
              </a:schemeClr>
            </a:solidFill>
          </a:ln>
        </p:spPr>
      </p:pic>
      <p:sp>
        <p:nvSpPr>
          <p:cNvPr id="9" name="Google Shape;2168;p58">
            <a:extLst>
              <a:ext uri="{FF2B5EF4-FFF2-40B4-BE49-F238E27FC236}">
                <a16:creationId xmlns:a16="http://schemas.microsoft.com/office/drawing/2014/main" id="{BA40B7E9-0A2D-48EE-BE01-1FDD972681A5}"/>
              </a:ext>
            </a:extLst>
          </p:cNvPr>
          <p:cNvSpPr txBox="1">
            <a:spLocks/>
          </p:cNvSpPr>
          <p:nvPr/>
        </p:nvSpPr>
        <p:spPr>
          <a:xfrm>
            <a:off x="6390750" y="1917363"/>
            <a:ext cx="2563500"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Alata"/>
              <a:buNone/>
              <a:defRPr sz="1800" b="0"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r>
              <a:rPr lang="fr-FR" dirty="0"/>
              <a:t>Mouad BOUBOUCHE</a:t>
            </a:r>
          </a:p>
        </p:txBody>
      </p:sp>
      <p:pic>
        <p:nvPicPr>
          <p:cNvPr id="11" name="Google Shape;2174;p58">
            <a:extLst>
              <a:ext uri="{FF2B5EF4-FFF2-40B4-BE49-F238E27FC236}">
                <a16:creationId xmlns:a16="http://schemas.microsoft.com/office/drawing/2014/main" id="{2E53C309-3729-4F4B-8F19-232841BDD587}"/>
              </a:ext>
            </a:extLst>
          </p:cNvPr>
          <p:cNvPicPr preferRelativeResize="0"/>
          <p:nvPr/>
        </p:nvPicPr>
        <p:blipFill>
          <a:blip r:embed="rId5"/>
          <a:srcRect/>
          <a:stretch/>
        </p:blipFill>
        <p:spPr>
          <a:xfrm>
            <a:off x="6967493" y="2571750"/>
            <a:ext cx="1410000" cy="1410000"/>
          </a:xfrm>
          <a:prstGeom prst="ellipse">
            <a:avLst/>
          </a:prstGeom>
          <a:noFill/>
          <a:ln w="19050">
            <a:solidFill>
              <a:schemeClr val="accent2">
                <a:lumMod val="75000"/>
              </a:schemeClr>
            </a:solidFill>
          </a:ln>
        </p:spPr>
      </p:pic>
      <p:sp>
        <p:nvSpPr>
          <p:cNvPr id="16" name="ZoneTexte 15">
            <a:extLst>
              <a:ext uri="{FF2B5EF4-FFF2-40B4-BE49-F238E27FC236}">
                <a16:creationId xmlns:a16="http://schemas.microsoft.com/office/drawing/2014/main" id="{E6BD1E62-7FFD-4198-B506-074D8E6220A3}"/>
              </a:ext>
            </a:extLst>
          </p:cNvPr>
          <p:cNvSpPr txBox="1"/>
          <p:nvPr/>
        </p:nvSpPr>
        <p:spPr>
          <a:xfrm>
            <a:off x="3032510" y="-1053900"/>
            <a:ext cx="2795140" cy="369332"/>
          </a:xfrm>
          <a:prstGeom prst="rect">
            <a:avLst/>
          </a:prstGeom>
          <a:noFill/>
        </p:spPr>
        <p:txBody>
          <a:bodyPr wrap="square" rtlCol="0">
            <a:spAutoFit/>
          </a:bodyPr>
          <a:lstStyle/>
          <a:p>
            <a:r>
              <a:rPr lang="fr-FR" sz="1800" b="1" dirty="0">
                <a:solidFill>
                  <a:schemeClr val="accent1">
                    <a:lumMod val="75000"/>
                  </a:schemeClr>
                </a:solidFill>
              </a:rPr>
              <a:t>Sous la direction de :</a:t>
            </a:r>
          </a:p>
        </p:txBody>
      </p:sp>
      <p:sp>
        <p:nvSpPr>
          <p:cNvPr id="17" name="ZoneTexte 16">
            <a:extLst>
              <a:ext uri="{FF2B5EF4-FFF2-40B4-BE49-F238E27FC236}">
                <a16:creationId xmlns:a16="http://schemas.microsoft.com/office/drawing/2014/main" id="{0F9AC2C0-E1AA-42CF-A9D2-EC222E820B2B}"/>
              </a:ext>
            </a:extLst>
          </p:cNvPr>
          <p:cNvSpPr txBox="1"/>
          <p:nvPr/>
        </p:nvSpPr>
        <p:spPr>
          <a:xfrm>
            <a:off x="3249034" y="-385583"/>
            <a:ext cx="2362091" cy="3385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sz="1600" b="1" dirty="0">
                <a:solidFill>
                  <a:srgbClr val="3C4043"/>
                </a:solidFill>
                <a:latin typeface="Google Sans"/>
              </a:rPr>
              <a:t>M. </a:t>
            </a:r>
            <a:r>
              <a:rPr lang="fr-FR" sz="1600" b="1" i="0" dirty="0">
                <a:solidFill>
                  <a:srgbClr val="3C4043"/>
                </a:solidFill>
                <a:effectLst/>
                <a:latin typeface="Google Sans"/>
              </a:rPr>
              <a:t>Mohamed TAHRICHI</a:t>
            </a:r>
            <a:endParaRPr lang="fr-FR" sz="1600" b="1"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89" name="Google Shape;1989;p53"/>
          <p:cNvSpPr/>
          <p:nvPr/>
        </p:nvSpPr>
        <p:spPr>
          <a:xfrm>
            <a:off x="4789651" y="1652740"/>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038776" y="1652740"/>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93" name="Google Shape;1993;p53"/>
          <p:cNvPicPr preferRelativeResize="0"/>
          <p:nvPr/>
        </p:nvPicPr>
        <p:blipFill rotWithShape="1">
          <a:blip r:embed="rId3"/>
          <a:srcRect t="26434" b="3745"/>
          <a:stretch/>
        </p:blipFill>
        <p:spPr>
          <a:xfrm>
            <a:off x="-993174" y="631902"/>
            <a:ext cx="9584049" cy="5858108"/>
          </a:xfrm>
          <a:prstGeom prst="rect">
            <a:avLst/>
          </a:prstGeom>
          <a:noFill/>
          <a:ln w="19050">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49485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89" name="Google Shape;1989;p53"/>
          <p:cNvSpPr/>
          <p:nvPr/>
        </p:nvSpPr>
        <p:spPr>
          <a:xfrm>
            <a:off x="4789651" y="1652740"/>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038776" y="1652740"/>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93" name="Google Shape;1993;p53"/>
          <p:cNvPicPr preferRelativeResize="0"/>
          <p:nvPr/>
        </p:nvPicPr>
        <p:blipFill rotWithShape="1">
          <a:blip r:embed="rId3"/>
          <a:srcRect t="51598" b="3745"/>
          <a:stretch/>
        </p:blipFill>
        <p:spPr>
          <a:xfrm>
            <a:off x="198326" y="1241502"/>
            <a:ext cx="8747347" cy="3419708"/>
          </a:xfrm>
          <a:prstGeom prst="rect">
            <a:avLst/>
          </a:prstGeom>
          <a:noFill/>
          <a:ln w="19050">
            <a:noFill/>
          </a:ln>
          <a:effectLst>
            <a:outerShdw blurRad="50800" dist="38100" dir="2700000" algn="tl" rotWithShape="0">
              <a:prstClr val="black">
                <a:alpha val="40000"/>
              </a:prstClr>
            </a:outerShdw>
          </a:effectLst>
        </p:spPr>
      </p:pic>
      <p:grpSp>
        <p:nvGrpSpPr>
          <p:cNvPr id="5" name="Google Shape;2216;p60">
            <a:extLst>
              <a:ext uri="{FF2B5EF4-FFF2-40B4-BE49-F238E27FC236}">
                <a16:creationId xmlns:a16="http://schemas.microsoft.com/office/drawing/2014/main" id="{9B7437AF-A0C1-49CD-BCE0-97C33F85E216}"/>
              </a:ext>
            </a:extLst>
          </p:cNvPr>
          <p:cNvGrpSpPr/>
          <p:nvPr/>
        </p:nvGrpSpPr>
        <p:grpSpPr>
          <a:xfrm>
            <a:off x="9513929" y="1760987"/>
            <a:ext cx="3014489" cy="2380737"/>
            <a:chOff x="6538946" y="2123968"/>
            <a:chExt cx="2493993" cy="1969667"/>
          </a:xfrm>
        </p:grpSpPr>
        <p:pic>
          <p:nvPicPr>
            <p:cNvPr id="6" name="Google Shape;2217;p60">
              <a:extLst>
                <a:ext uri="{FF2B5EF4-FFF2-40B4-BE49-F238E27FC236}">
                  <a16:creationId xmlns:a16="http://schemas.microsoft.com/office/drawing/2014/main" id="{2FE6A51F-B861-4C9D-A8C4-828BAD635A97}"/>
                </a:ext>
              </a:extLst>
            </p:cNvPr>
            <p:cNvPicPr preferRelativeResize="0"/>
            <p:nvPr/>
          </p:nvPicPr>
          <p:blipFill>
            <a:blip r:embed="rId4"/>
            <a:srcRect l="10949" r="10949"/>
            <a:stretch/>
          </p:blipFill>
          <p:spPr>
            <a:xfrm>
              <a:off x="6617755" y="2214127"/>
              <a:ext cx="2322305" cy="1411351"/>
            </a:xfrm>
            <a:prstGeom prst="rect">
              <a:avLst/>
            </a:prstGeom>
            <a:noFill/>
            <a:ln>
              <a:noFill/>
            </a:ln>
          </p:spPr>
        </p:pic>
        <p:sp>
          <p:nvSpPr>
            <p:cNvPr id="7" name="Google Shape;2218;p60">
              <a:extLst>
                <a:ext uri="{FF2B5EF4-FFF2-40B4-BE49-F238E27FC236}">
                  <a16:creationId xmlns:a16="http://schemas.microsoft.com/office/drawing/2014/main" id="{E3AF1B89-57D5-46EF-B07A-A42DA9D93BE9}"/>
                </a:ext>
              </a:extLst>
            </p:cNvPr>
            <p:cNvSpPr/>
            <p:nvPr/>
          </p:nvSpPr>
          <p:spPr>
            <a:xfrm>
              <a:off x="6538946" y="2123968"/>
              <a:ext cx="2493993" cy="1969667"/>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221;p60">
            <a:extLst>
              <a:ext uri="{FF2B5EF4-FFF2-40B4-BE49-F238E27FC236}">
                <a16:creationId xmlns:a16="http://schemas.microsoft.com/office/drawing/2014/main" id="{ED3E6587-0D3D-4780-B2D1-6C1D7F8EB6BF}"/>
              </a:ext>
            </a:extLst>
          </p:cNvPr>
          <p:cNvGrpSpPr/>
          <p:nvPr/>
        </p:nvGrpSpPr>
        <p:grpSpPr>
          <a:xfrm>
            <a:off x="-478543" y="5800959"/>
            <a:ext cx="770957" cy="1524487"/>
            <a:chOff x="3417849" y="2057402"/>
            <a:chExt cx="1063389" cy="2102741"/>
          </a:xfrm>
        </p:grpSpPr>
        <p:pic>
          <p:nvPicPr>
            <p:cNvPr id="9" name="Google Shape;2222;p60">
              <a:extLst>
                <a:ext uri="{FF2B5EF4-FFF2-40B4-BE49-F238E27FC236}">
                  <a16:creationId xmlns:a16="http://schemas.microsoft.com/office/drawing/2014/main" id="{EEA96B0F-6B5A-4298-9A80-1C1B8A44A9C7}"/>
                </a:ext>
              </a:extLst>
            </p:cNvPr>
            <p:cNvPicPr preferRelativeResize="0"/>
            <p:nvPr/>
          </p:nvPicPr>
          <p:blipFill>
            <a:blip r:embed="rId4"/>
            <a:srcRect l="36350" r="36350"/>
            <a:stretch/>
          </p:blipFill>
          <p:spPr>
            <a:xfrm>
              <a:off x="3452450" y="2224048"/>
              <a:ext cx="992585" cy="1725818"/>
            </a:xfrm>
            <a:prstGeom prst="rect">
              <a:avLst/>
            </a:prstGeom>
            <a:noFill/>
            <a:ln>
              <a:noFill/>
            </a:ln>
          </p:spPr>
        </p:pic>
        <p:sp>
          <p:nvSpPr>
            <p:cNvPr id="10" name="Google Shape;2223;p60">
              <a:extLst>
                <a:ext uri="{FF2B5EF4-FFF2-40B4-BE49-F238E27FC236}">
                  <a16:creationId xmlns:a16="http://schemas.microsoft.com/office/drawing/2014/main" id="{51C7B789-5131-493C-B83E-017FE1CE3D4D}"/>
                </a:ext>
              </a:extLst>
            </p:cNvPr>
            <p:cNvSpPr/>
            <p:nvPr/>
          </p:nvSpPr>
          <p:spPr>
            <a:xfrm>
              <a:off x="3417849" y="2057402"/>
              <a:ext cx="1063389" cy="2102741"/>
            </a:xfrm>
            <a:custGeom>
              <a:avLst/>
              <a:gdLst/>
              <a:ahLst/>
              <a:cxnLst/>
              <a:rect l="l" t="t" r="r" b="b"/>
              <a:pathLst>
                <a:path w="61960" h="122466" extrusionOk="0">
                  <a:moveTo>
                    <a:pt x="52217" y="0"/>
                  </a:moveTo>
                  <a:lnTo>
                    <a:pt x="9743" y="0"/>
                  </a:lnTo>
                  <a:lnTo>
                    <a:pt x="9743" y="0"/>
                  </a:lnTo>
                  <a:lnTo>
                    <a:pt x="8803" y="0"/>
                  </a:lnTo>
                  <a:lnTo>
                    <a:pt x="7778" y="171"/>
                  </a:lnTo>
                  <a:lnTo>
                    <a:pt x="6838" y="427"/>
                  </a:lnTo>
                  <a:lnTo>
                    <a:pt x="5983" y="769"/>
                  </a:lnTo>
                  <a:lnTo>
                    <a:pt x="5129" y="1111"/>
                  </a:lnTo>
                  <a:lnTo>
                    <a:pt x="4359" y="1624"/>
                  </a:lnTo>
                  <a:lnTo>
                    <a:pt x="3590" y="2222"/>
                  </a:lnTo>
                  <a:lnTo>
                    <a:pt x="2907" y="2820"/>
                  </a:lnTo>
                  <a:lnTo>
                    <a:pt x="2223" y="3504"/>
                  </a:lnTo>
                  <a:lnTo>
                    <a:pt x="1710" y="4273"/>
                  </a:lnTo>
                  <a:lnTo>
                    <a:pt x="1197" y="5042"/>
                  </a:lnTo>
                  <a:lnTo>
                    <a:pt x="770" y="5897"/>
                  </a:lnTo>
                  <a:lnTo>
                    <a:pt x="514" y="6837"/>
                  </a:lnTo>
                  <a:lnTo>
                    <a:pt x="257" y="7777"/>
                  </a:lnTo>
                  <a:lnTo>
                    <a:pt x="86" y="8717"/>
                  </a:lnTo>
                  <a:lnTo>
                    <a:pt x="1" y="9743"/>
                  </a:lnTo>
                  <a:lnTo>
                    <a:pt x="1" y="112723"/>
                  </a:lnTo>
                  <a:lnTo>
                    <a:pt x="1" y="112723"/>
                  </a:lnTo>
                  <a:lnTo>
                    <a:pt x="86" y="113748"/>
                  </a:lnTo>
                  <a:lnTo>
                    <a:pt x="257" y="114688"/>
                  </a:lnTo>
                  <a:lnTo>
                    <a:pt x="514" y="115629"/>
                  </a:lnTo>
                  <a:lnTo>
                    <a:pt x="770" y="116569"/>
                  </a:lnTo>
                  <a:lnTo>
                    <a:pt x="1197" y="117423"/>
                  </a:lnTo>
                  <a:lnTo>
                    <a:pt x="1710" y="118192"/>
                  </a:lnTo>
                  <a:lnTo>
                    <a:pt x="2223" y="118962"/>
                  </a:lnTo>
                  <a:lnTo>
                    <a:pt x="2907" y="119645"/>
                  </a:lnTo>
                  <a:lnTo>
                    <a:pt x="3590" y="120243"/>
                  </a:lnTo>
                  <a:lnTo>
                    <a:pt x="4359" y="120842"/>
                  </a:lnTo>
                  <a:lnTo>
                    <a:pt x="5129" y="121354"/>
                  </a:lnTo>
                  <a:lnTo>
                    <a:pt x="5983" y="121696"/>
                  </a:lnTo>
                  <a:lnTo>
                    <a:pt x="6838" y="122038"/>
                  </a:lnTo>
                  <a:lnTo>
                    <a:pt x="7778" y="122294"/>
                  </a:lnTo>
                  <a:lnTo>
                    <a:pt x="8803" y="122465"/>
                  </a:lnTo>
                  <a:lnTo>
                    <a:pt x="9743" y="122465"/>
                  </a:lnTo>
                  <a:lnTo>
                    <a:pt x="52217" y="122465"/>
                  </a:lnTo>
                  <a:lnTo>
                    <a:pt x="52217" y="122465"/>
                  </a:lnTo>
                  <a:lnTo>
                    <a:pt x="53243" y="122465"/>
                  </a:lnTo>
                  <a:lnTo>
                    <a:pt x="54183" y="122294"/>
                  </a:lnTo>
                  <a:lnTo>
                    <a:pt x="55123" y="122038"/>
                  </a:lnTo>
                  <a:lnTo>
                    <a:pt x="55978" y="121696"/>
                  </a:lnTo>
                  <a:lnTo>
                    <a:pt x="56832" y="121354"/>
                  </a:lnTo>
                  <a:lnTo>
                    <a:pt x="57687" y="120842"/>
                  </a:lnTo>
                  <a:lnTo>
                    <a:pt x="58371" y="120243"/>
                  </a:lnTo>
                  <a:lnTo>
                    <a:pt x="59054" y="119645"/>
                  </a:lnTo>
                  <a:lnTo>
                    <a:pt x="59738" y="118962"/>
                  </a:lnTo>
                  <a:lnTo>
                    <a:pt x="60251" y="118192"/>
                  </a:lnTo>
                  <a:lnTo>
                    <a:pt x="60764" y="117423"/>
                  </a:lnTo>
                  <a:lnTo>
                    <a:pt x="61191" y="116569"/>
                  </a:lnTo>
                  <a:lnTo>
                    <a:pt x="61533" y="115629"/>
                  </a:lnTo>
                  <a:lnTo>
                    <a:pt x="61704" y="114688"/>
                  </a:lnTo>
                  <a:lnTo>
                    <a:pt x="61875" y="113748"/>
                  </a:lnTo>
                  <a:lnTo>
                    <a:pt x="61960" y="112723"/>
                  </a:lnTo>
                  <a:lnTo>
                    <a:pt x="61960" y="9743"/>
                  </a:lnTo>
                  <a:lnTo>
                    <a:pt x="61960" y="9743"/>
                  </a:lnTo>
                  <a:lnTo>
                    <a:pt x="61875" y="8717"/>
                  </a:lnTo>
                  <a:lnTo>
                    <a:pt x="61704" y="7777"/>
                  </a:lnTo>
                  <a:lnTo>
                    <a:pt x="61533" y="6837"/>
                  </a:lnTo>
                  <a:lnTo>
                    <a:pt x="61191" y="5897"/>
                  </a:lnTo>
                  <a:lnTo>
                    <a:pt x="60764" y="5042"/>
                  </a:lnTo>
                  <a:lnTo>
                    <a:pt x="60251" y="4273"/>
                  </a:lnTo>
                  <a:lnTo>
                    <a:pt x="59738" y="3504"/>
                  </a:lnTo>
                  <a:lnTo>
                    <a:pt x="59054" y="2820"/>
                  </a:lnTo>
                  <a:lnTo>
                    <a:pt x="58371" y="2222"/>
                  </a:lnTo>
                  <a:lnTo>
                    <a:pt x="57687" y="1624"/>
                  </a:lnTo>
                  <a:lnTo>
                    <a:pt x="56832" y="1111"/>
                  </a:lnTo>
                  <a:lnTo>
                    <a:pt x="55978" y="769"/>
                  </a:lnTo>
                  <a:lnTo>
                    <a:pt x="55123" y="427"/>
                  </a:lnTo>
                  <a:lnTo>
                    <a:pt x="54183" y="171"/>
                  </a:lnTo>
                  <a:lnTo>
                    <a:pt x="53243" y="0"/>
                  </a:lnTo>
                  <a:lnTo>
                    <a:pt x="52217" y="0"/>
                  </a:lnTo>
                  <a:lnTo>
                    <a:pt x="52217" y="0"/>
                  </a:lnTo>
                  <a:close/>
                  <a:moveTo>
                    <a:pt x="24870" y="5042"/>
                  </a:moveTo>
                  <a:lnTo>
                    <a:pt x="24870" y="5042"/>
                  </a:lnTo>
                  <a:lnTo>
                    <a:pt x="24955" y="5042"/>
                  </a:lnTo>
                  <a:lnTo>
                    <a:pt x="37176" y="5042"/>
                  </a:lnTo>
                  <a:lnTo>
                    <a:pt x="37176" y="5042"/>
                  </a:lnTo>
                  <a:lnTo>
                    <a:pt x="37433" y="5042"/>
                  </a:lnTo>
                  <a:lnTo>
                    <a:pt x="37689" y="5213"/>
                  </a:lnTo>
                  <a:lnTo>
                    <a:pt x="37860" y="5469"/>
                  </a:lnTo>
                  <a:lnTo>
                    <a:pt x="37946" y="5811"/>
                  </a:lnTo>
                  <a:lnTo>
                    <a:pt x="37946" y="5811"/>
                  </a:lnTo>
                  <a:lnTo>
                    <a:pt x="37860" y="6068"/>
                  </a:lnTo>
                  <a:lnTo>
                    <a:pt x="37689" y="6324"/>
                  </a:lnTo>
                  <a:lnTo>
                    <a:pt x="37433" y="6495"/>
                  </a:lnTo>
                  <a:lnTo>
                    <a:pt x="37091" y="6580"/>
                  </a:lnTo>
                  <a:lnTo>
                    <a:pt x="37091" y="6580"/>
                  </a:lnTo>
                  <a:lnTo>
                    <a:pt x="37091" y="6580"/>
                  </a:lnTo>
                  <a:lnTo>
                    <a:pt x="24870" y="6580"/>
                  </a:lnTo>
                  <a:lnTo>
                    <a:pt x="24870" y="6580"/>
                  </a:lnTo>
                  <a:lnTo>
                    <a:pt x="24870" y="6580"/>
                  </a:lnTo>
                  <a:lnTo>
                    <a:pt x="24528" y="6495"/>
                  </a:lnTo>
                  <a:lnTo>
                    <a:pt x="24272" y="6324"/>
                  </a:lnTo>
                  <a:lnTo>
                    <a:pt x="24101" y="6068"/>
                  </a:lnTo>
                  <a:lnTo>
                    <a:pt x="24101" y="5811"/>
                  </a:lnTo>
                  <a:lnTo>
                    <a:pt x="24101" y="5811"/>
                  </a:lnTo>
                  <a:lnTo>
                    <a:pt x="24101" y="5469"/>
                  </a:lnTo>
                  <a:lnTo>
                    <a:pt x="24272" y="5213"/>
                  </a:lnTo>
                  <a:lnTo>
                    <a:pt x="24528" y="5042"/>
                  </a:lnTo>
                  <a:lnTo>
                    <a:pt x="24870" y="5042"/>
                  </a:lnTo>
                  <a:lnTo>
                    <a:pt x="24870" y="5042"/>
                  </a:lnTo>
                  <a:close/>
                  <a:moveTo>
                    <a:pt x="31023" y="119389"/>
                  </a:moveTo>
                  <a:lnTo>
                    <a:pt x="31023" y="119389"/>
                  </a:lnTo>
                  <a:lnTo>
                    <a:pt x="30340" y="119303"/>
                  </a:lnTo>
                  <a:lnTo>
                    <a:pt x="29741" y="119132"/>
                  </a:lnTo>
                  <a:lnTo>
                    <a:pt x="29143" y="118791"/>
                  </a:lnTo>
                  <a:lnTo>
                    <a:pt x="28630" y="118449"/>
                  </a:lnTo>
                  <a:lnTo>
                    <a:pt x="28288" y="117936"/>
                  </a:lnTo>
                  <a:lnTo>
                    <a:pt x="27947" y="117338"/>
                  </a:lnTo>
                  <a:lnTo>
                    <a:pt x="27776" y="116740"/>
                  </a:lnTo>
                  <a:lnTo>
                    <a:pt x="27690" y="116056"/>
                  </a:lnTo>
                  <a:lnTo>
                    <a:pt x="27690" y="116056"/>
                  </a:lnTo>
                  <a:lnTo>
                    <a:pt x="27776" y="115458"/>
                  </a:lnTo>
                  <a:lnTo>
                    <a:pt x="27947" y="114774"/>
                  </a:lnTo>
                  <a:lnTo>
                    <a:pt x="28288" y="114261"/>
                  </a:lnTo>
                  <a:lnTo>
                    <a:pt x="28630" y="113748"/>
                  </a:lnTo>
                  <a:lnTo>
                    <a:pt x="29143" y="113407"/>
                  </a:lnTo>
                  <a:lnTo>
                    <a:pt x="29741" y="113065"/>
                  </a:lnTo>
                  <a:lnTo>
                    <a:pt x="30340" y="112894"/>
                  </a:lnTo>
                  <a:lnTo>
                    <a:pt x="31023" y="112808"/>
                  </a:lnTo>
                  <a:lnTo>
                    <a:pt x="31023" y="112808"/>
                  </a:lnTo>
                  <a:lnTo>
                    <a:pt x="31621" y="112894"/>
                  </a:lnTo>
                  <a:lnTo>
                    <a:pt x="32305" y="113065"/>
                  </a:lnTo>
                  <a:lnTo>
                    <a:pt x="32818" y="113407"/>
                  </a:lnTo>
                  <a:lnTo>
                    <a:pt x="33331" y="113748"/>
                  </a:lnTo>
                  <a:lnTo>
                    <a:pt x="33758" y="114261"/>
                  </a:lnTo>
                  <a:lnTo>
                    <a:pt x="34014" y="114774"/>
                  </a:lnTo>
                  <a:lnTo>
                    <a:pt x="34185" y="115458"/>
                  </a:lnTo>
                  <a:lnTo>
                    <a:pt x="34271" y="116056"/>
                  </a:lnTo>
                  <a:lnTo>
                    <a:pt x="34271" y="116056"/>
                  </a:lnTo>
                  <a:lnTo>
                    <a:pt x="34185" y="116740"/>
                  </a:lnTo>
                  <a:lnTo>
                    <a:pt x="34014" y="117338"/>
                  </a:lnTo>
                  <a:lnTo>
                    <a:pt x="33758" y="117936"/>
                  </a:lnTo>
                  <a:lnTo>
                    <a:pt x="33331" y="118449"/>
                  </a:lnTo>
                  <a:lnTo>
                    <a:pt x="32818" y="118791"/>
                  </a:lnTo>
                  <a:lnTo>
                    <a:pt x="32305" y="119132"/>
                  </a:lnTo>
                  <a:lnTo>
                    <a:pt x="31621" y="119303"/>
                  </a:lnTo>
                  <a:lnTo>
                    <a:pt x="31023" y="119389"/>
                  </a:lnTo>
                  <a:lnTo>
                    <a:pt x="31023" y="119389"/>
                  </a:lnTo>
                  <a:close/>
                  <a:moveTo>
                    <a:pt x="59482" y="108877"/>
                  </a:moveTo>
                  <a:lnTo>
                    <a:pt x="2479" y="108877"/>
                  </a:lnTo>
                  <a:lnTo>
                    <a:pt x="2479" y="13588"/>
                  </a:lnTo>
                  <a:lnTo>
                    <a:pt x="59482" y="13588"/>
                  </a:lnTo>
                  <a:lnTo>
                    <a:pt x="59482" y="10887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224;p60">
            <a:extLst>
              <a:ext uri="{FF2B5EF4-FFF2-40B4-BE49-F238E27FC236}">
                <a16:creationId xmlns:a16="http://schemas.microsoft.com/office/drawing/2014/main" id="{CC81F90F-E28E-4089-9A59-BC4F9E3F8F95}"/>
              </a:ext>
            </a:extLst>
          </p:cNvPr>
          <p:cNvGrpSpPr/>
          <p:nvPr/>
        </p:nvGrpSpPr>
        <p:grpSpPr>
          <a:xfrm>
            <a:off x="8682400" y="5800959"/>
            <a:ext cx="1336081" cy="1812656"/>
            <a:chOff x="4750450" y="2081435"/>
            <a:chExt cx="1519310" cy="2061242"/>
          </a:xfrm>
        </p:grpSpPr>
        <p:pic>
          <p:nvPicPr>
            <p:cNvPr id="12" name="Google Shape;2225;p60">
              <a:extLst>
                <a:ext uri="{FF2B5EF4-FFF2-40B4-BE49-F238E27FC236}">
                  <a16:creationId xmlns:a16="http://schemas.microsoft.com/office/drawing/2014/main" id="{59B65492-9F49-47FD-9FDC-1A82B9548F8E}"/>
                </a:ext>
              </a:extLst>
            </p:cNvPr>
            <p:cNvPicPr preferRelativeResize="0"/>
            <p:nvPr/>
          </p:nvPicPr>
          <p:blipFill>
            <a:blip r:embed="rId4"/>
            <a:srcRect l="32190" r="32190"/>
            <a:stretch/>
          </p:blipFill>
          <p:spPr>
            <a:xfrm>
              <a:off x="4864385" y="2257643"/>
              <a:ext cx="1291425" cy="1720881"/>
            </a:xfrm>
            <a:prstGeom prst="rect">
              <a:avLst/>
            </a:prstGeom>
            <a:noFill/>
            <a:ln>
              <a:noFill/>
            </a:ln>
          </p:spPr>
        </p:pic>
        <p:sp>
          <p:nvSpPr>
            <p:cNvPr id="13" name="Google Shape;2226;p60">
              <a:extLst>
                <a:ext uri="{FF2B5EF4-FFF2-40B4-BE49-F238E27FC236}">
                  <a16:creationId xmlns:a16="http://schemas.microsoft.com/office/drawing/2014/main" id="{20D597C0-EA0A-4F23-98CA-D6038781F99B}"/>
                </a:ext>
              </a:extLst>
            </p:cNvPr>
            <p:cNvSpPr/>
            <p:nvPr/>
          </p:nvSpPr>
          <p:spPr>
            <a:xfrm>
              <a:off x="4750450" y="2081435"/>
              <a:ext cx="1519310" cy="2061242"/>
            </a:xfrm>
            <a:custGeom>
              <a:avLst/>
              <a:gdLst/>
              <a:ahLst/>
              <a:cxnLst/>
              <a:rect l="l" t="t" r="r" b="b"/>
              <a:pathLst>
                <a:path w="70249" h="95461" extrusionOk="0">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19489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pic>
        <p:nvPicPr>
          <p:cNvPr id="2" name="Image 1">
            <a:extLst>
              <a:ext uri="{FF2B5EF4-FFF2-40B4-BE49-F238E27FC236}">
                <a16:creationId xmlns:a16="http://schemas.microsoft.com/office/drawing/2014/main" id="{99C49BCA-5A78-69E2-7044-778933D892BB}"/>
              </a:ext>
            </a:extLst>
          </p:cNvPr>
          <p:cNvPicPr>
            <a:picLocks noChangeAspect="1"/>
          </p:cNvPicPr>
          <p:nvPr/>
        </p:nvPicPr>
        <p:blipFill>
          <a:blip r:embed="rId3"/>
          <a:stretch>
            <a:fillRect/>
          </a:stretch>
        </p:blipFill>
        <p:spPr>
          <a:xfrm>
            <a:off x="4938112" y="1661735"/>
            <a:ext cx="2776366" cy="1675825"/>
          </a:xfrm>
          <a:prstGeom prst="rect">
            <a:avLst/>
          </a:prstGeom>
        </p:spPr>
      </p:pic>
      <p:sp>
        <p:nvSpPr>
          <p:cNvPr id="497" name="Google Shape;497;p37"/>
          <p:cNvSpPr txBox="1">
            <a:spLocks noGrp="1"/>
          </p:cNvSpPr>
          <p:nvPr>
            <p:ph type="title"/>
          </p:nvPr>
        </p:nvSpPr>
        <p:spPr>
          <a:xfrm>
            <a:off x="714300" y="2354175"/>
            <a:ext cx="304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R</a:t>
            </a:r>
            <a:r>
              <a:rPr lang="en" dirty="0"/>
              <a:t>éalisation </a:t>
            </a:r>
            <a:endParaRPr dirty="0"/>
          </a:p>
        </p:txBody>
      </p:sp>
      <p:sp>
        <p:nvSpPr>
          <p:cNvPr id="498" name="Google Shape;498;p37"/>
          <p:cNvSpPr txBox="1">
            <a:spLocks noGrp="1"/>
          </p:cNvSpPr>
          <p:nvPr>
            <p:ph type="subTitle" idx="1"/>
          </p:nvPr>
        </p:nvSpPr>
        <p:spPr>
          <a:xfrm>
            <a:off x="714300" y="3453150"/>
            <a:ext cx="2521800" cy="58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a:t>
            </a:r>
            <a:r>
              <a:rPr lang="en" dirty="0"/>
              <a:t>roduit final</a:t>
            </a:r>
            <a:endParaRPr dirty="0"/>
          </a:p>
        </p:txBody>
      </p:sp>
      <p:sp>
        <p:nvSpPr>
          <p:cNvPr id="499" name="Google Shape;499;p37"/>
          <p:cNvSpPr txBox="1">
            <a:spLocks noGrp="1"/>
          </p:cNvSpPr>
          <p:nvPr>
            <p:ph type="title" idx="2"/>
          </p:nvPr>
        </p:nvSpPr>
        <p:spPr>
          <a:xfrm>
            <a:off x="714300" y="1010100"/>
            <a:ext cx="3048000" cy="139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sp>
        <p:nvSpPr>
          <p:cNvPr id="500" name="Google Shape;500;p37"/>
          <p:cNvSpPr/>
          <p:nvPr/>
        </p:nvSpPr>
        <p:spPr>
          <a:xfrm>
            <a:off x="7959915" y="812711"/>
            <a:ext cx="116400" cy="116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8124171" y="812711"/>
            <a:ext cx="116400" cy="11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8288427" y="812711"/>
            <a:ext cx="116400" cy="116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218;p60">
            <a:extLst>
              <a:ext uri="{FF2B5EF4-FFF2-40B4-BE49-F238E27FC236}">
                <a16:creationId xmlns:a16="http://schemas.microsoft.com/office/drawing/2014/main" id="{FE2ABA35-BBC8-4966-AE47-B66E2DF37727}"/>
              </a:ext>
            </a:extLst>
          </p:cNvPr>
          <p:cNvSpPr/>
          <p:nvPr/>
        </p:nvSpPr>
        <p:spPr>
          <a:xfrm>
            <a:off x="4818012" y="1550882"/>
            <a:ext cx="3014489" cy="2380737"/>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223;p60">
            <a:extLst>
              <a:ext uri="{FF2B5EF4-FFF2-40B4-BE49-F238E27FC236}">
                <a16:creationId xmlns:a16="http://schemas.microsoft.com/office/drawing/2014/main" id="{1752BB7F-8692-4658-A441-10B653464B4D}"/>
              </a:ext>
            </a:extLst>
          </p:cNvPr>
          <p:cNvSpPr/>
          <p:nvPr/>
        </p:nvSpPr>
        <p:spPr>
          <a:xfrm>
            <a:off x="4571990" y="2407608"/>
            <a:ext cx="770957" cy="1524487"/>
          </a:xfrm>
          <a:custGeom>
            <a:avLst/>
            <a:gdLst/>
            <a:ahLst/>
            <a:cxnLst/>
            <a:rect l="l" t="t" r="r" b="b"/>
            <a:pathLst>
              <a:path w="61960" h="122466" extrusionOk="0">
                <a:moveTo>
                  <a:pt x="52217" y="0"/>
                </a:moveTo>
                <a:lnTo>
                  <a:pt x="9743" y="0"/>
                </a:lnTo>
                <a:lnTo>
                  <a:pt x="9743" y="0"/>
                </a:lnTo>
                <a:lnTo>
                  <a:pt x="8803" y="0"/>
                </a:lnTo>
                <a:lnTo>
                  <a:pt x="7778" y="171"/>
                </a:lnTo>
                <a:lnTo>
                  <a:pt x="6838" y="427"/>
                </a:lnTo>
                <a:lnTo>
                  <a:pt x="5983" y="769"/>
                </a:lnTo>
                <a:lnTo>
                  <a:pt x="5129" y="1111"/>
                </a:lnTo>
                <a:lnTo>
                  <a:pt x="4359" y="1624"/>
                </a:lnTo>
                <a:lnTo>
                  <a:pt x="3590" y="2222"/>
                </a:lnTo>
                <a:lnTo>
                  <a:pt x="2907" y="2820"/>
                </a:lnTo>
                <a:lnTo>
                  <a:pt x="2223" y="3504"/>
                </a:lnTo>
                <a:lnTo>
                  <a:pt x="1710" y="4273"/>
                </a:lnTo>
                <a:lnTo>
                  <a:pt x="1197" y="5042"/>
                </a:lnTo>
                <a:lnTo>
                  <a:pt x="770" y="5897"/>
                </a:lnTo>
                <a:lnTo>
                  <a:pt x="514" y="6837"/>
                </a:lnTo>
                <a:lnTo>
                  <a:pt x="257" y="7777"/>
                </a:lnTo>
                <a:lnTo>
                  <a:pt x="86" y="8717"/>
                </a:lnTo>
                <a:lnTo>
                  <a:pt x="1" y="9743"/>
                </a:lnTo>
                <a:lnTo>
                  <a:pt x="1" y="112723"/>
                </a:lnTo>
                <a:lnTo>
                  <a:pt x="1" y="112723"/>
                </a:lnTo>
                <a:lnTo>
                  <a:pt x="86" y="113748"/>
                </a:lnTo>
                <a:lnTo>
                  <a:pt x="257" y="114688"/>
                </a:lnTo>
                <a:lnTo>
                  <a:pt x="514" y="115629"/>
                </a:lnTo>
                <a:lnTo>
                  <a:pt x="770" y="116569"/>
                </a:lnTo>
                <a:lnTo>
                  <a:pt x="1197" y="117423"/>
                </a:lnTo>
                <a:lnTo>
                  <a:pt x="1710" y="118192"/>
                </a:lnTo>
                <a:lnTo>
                  <a:pt x="2223" y="118962"/>
                </a:lnTo>
                <a:lnTo>
                  <a:pt x="2907" y="119645"/>
                </a:lnTo>
                <a:lnTo>
                  <a:pt x="3590" y="120243"/>
                </a:lnTo>
                <a:lnTo>
                  <a:pt x="4359" y="120842"/>
                </a:lnTo>
                <a:lnTo>
                  <a:pt x="5129" y="121354"/>
                </a:lnTo>
                <a:lnTo>
                  <a:pt x="5983" y="121696"/>
                </a:lnTo>
                <a:lnTo>
                  <a:pt x="6838" y="122038"/>
                </a:lnTo>
                <a:lnTo>
                  <a:pt x="7778" y="122294"/>
                </a:lnTo>
                <a:lnTo>
                  <a:pt x="8803" y="122465"/>
                </a:lnTo>
                <a:lnTo>
                  <a:pt x="9743" y="122465"/>
                </a:lnTo>
                <a:lnTo>
                  <a:pt x="52217" y="122465"/>
                </a:lnTo>
                <a:lnTo>
                  <a:pt x="52217" y="122465"/>
                </a:lnTo>
                <a:lnTo>
                  <a:pt x="53243" y="122465"/>
                </a:lnTo>
                <a:lnTo>
                  <a:pt x="54183" y="122294"/>
                </a:lnTo>
                <a:lnTo>
                  <a:pt x="55123" y="122038"/>
                </a:lnTo>
                <a:lnTo>
                  <a:pt x="55978" y="121696"/>
                </a:lnTo>
                <a:lnTo>
                  <a:pt x="56832" y="121354"/>
                </a:lnTo>
                <a:lnTo>
                  <a:pt x="57687" y="120842"/>
                </a:lnTo>
                <a:lnTo>
                  <a:pt x="58371" y="120243"/>
                </a:lnTo>
                <a:lnTo>
                  <a:pt x="59054" y="119645"/>
                </a:lnTo>
                <a:lnTo>
                  <a:pt x="59738" y="118962"/>
                </a:lnTo>
                <a:lnTo>
                  <a:pt x="60251" y="118192"/>
                </a:lnTo>
                <a:lnTo>
                  <a:pt x="60764" y="117423"/>
                </a:lnTo>
                <a:lnTo>
                  <a:pt x="61191" y="116569"/>
                </a:lnTo>
                <a:lnTo>
                  <a:pt x="61533" y="115629"/>
                </a:lnTo>
                <a:lnTo>
                  <a:pt x="61704" y="114688"/>
                </a:lnTo>
                <a:lnTo>
                  <a:pt x="61875" y="113748"/>
                </a:lnTo>
                <a:lnTo>
                  <a:pt x="61960" y="112723"/>
                </a:lnTo>
                <a:lnTo>
                  <a:pt x="61960" y="9743"/>
                </a:lnTo>
                <a:lnTo>
                  <a:pt x="61960" y="9743"/>
                </a:lnTo>
                <a:lnTo>
                  <a:pt x="61875" y="8717"/>
                </a:lnTo>
                <a:lnTo>
                  <a:pt x="61704" y="7777"/>
                </a:lnTo>
                <a:lnTo>
                  <a:pt x="61533" y="6837"/>
                </a:lnTo>
                <a:lnTo>
                  <a:pt x="61191" y="5897"/>
                </a:lnTo>
                <a:lnTo>
                  <a:pt x="60764" y="5042"/>
                </a:lnTo>
                <a:lnTo>
                  <a:pt x="60251" y="4273"/>
                </a:lnTo>
                <a:lnTo>
                  <a:pt x="59738" y="3504"/>
                </a:lnTo>
                <a:lnTo>
                  <a:pt x="59054" y="2820"/>
                </a:lnTo>
                <a:lnTo>
                  <a:pt x="58371" y="2222"/>
                </a:lnTo>
                <a:lnTo>
                  <a:pt x="57687" y="1624"/>
                </a:lnTo>
                <a:lnTo>
                  <a:pt x="56832" y="1111"/>
                </a:lnTo>
                <a:lnTo>
                  <a:pt x="55978" y="769"/>
                </a:lnTo>
                <a:lnTo>
                  <a:pt x="55123" y="427"/>
                </a:lnTo>
                <a:lnTo>
                  <a:pt x="54183" y="171"/>
                </a:lnTo>
                <a:lnTo>
                  <a:pt x="53243" y="0"/>
                </a:lnTo>
                <a:lnTo>
                  <a:pt x="52217" y="0"/>
                </a:lnTo>
                <a:lnTo>
                  <a:pt x="52217" y="0"/>
                </a:lnTo>
                <a:close/>
                <a:moveTo>
                  <a:pt x="24870" y="5042"/>
                </a:moveTo>
                <a:lnTo>
                  <a:pt x="24870" y="5042"/>
                </a:lnTo>
                <a:lnTo>
                  <a:pt x="24955" y="5042"/>
                </a:lnTo>
                <a:lnTo>
                  <a:pt x="37176" y="5042"/>
                </a:lnTo>
                <a:lnTo>
                  <a:pt x="37176" y="5042"/>
                </a:lnTo>
                <a:lnTo>
                  <a:pt x="37433" y="5042"/>
                </a:lnTo>
                <a:lnTo>
                  <a:pt x="37689" y="5213"/>
                </a:lnTo>
                <a:lnTo>
                  <a:pt x="37860" y="5469"/>
                </a:lnTo>
                <a:lnTo>
                  <a:pt x="37946" y="5811"/>
                </a:lnTo>
                <a:lnTo>
                  <a:pt x="37946" y="5811"/>
                </a:lnTo>
                <a:lnTo>
                  <a:pt x="37860" y="6068"/>
                </a:lnTo>
                <a:lnTo>
                  <a:pt x="37689" y="6324"/>
                </a:lnTo>
                <a:lnTo>
                  <a:pt x="37433" y="6495"/>
                </a:lnTo>
                <a:lnTo>
                  <a:pt x="37091" y="6580"/>
                </a:lnTo>
                <a:lnTo>
                  <a:pt x="37091" y="6580"/>
                </a:lnTo>
                <a:lnTo>
                  <a:pt x="37091" y="6580"/>
                </a:lnTo>
                <a:lnTo>
                  <a:pt x="24870" y="6580"/>
                </a:lnTo>
                <a:lnTo>
                  <a:pt x="24870" y="6580"/>
                </a:lnTo>
                <a:lnTo>
                  <a:pt x="24870" y="6580"/>
                </a:lnTo>
                <a:lnTo>
                  <a:pt x="24528" y="6495"/>
                </a:lnTo>
                <a:lnTo>
                  <a:pt x="24272" y="6324"/>
                </a:lnTo>
                <a:lnTo>
                  <a:pt x="24101" y="6068"/>
                </a:lnTo>
                <a:lnTo>
                  <a:pt x="24101" y="5811"/>
                </a:lnTo>
                <a:lnTo>
                  <a:pt x="24101" y="5811"/>
                </a:lnTo>
                <a:lnTo>
                  <a:pt x="24101" y="5469"/>
                </a:lnTo>
                <a:lnTo>
                  <a:pt x="24272" y="5213"/>
                </a:lnTo>
                <a:lnTo>
                  <a:pt x="24528" y="5042"/>
                </a:lnTo>
                <a:lnTo>
                  <a:pt x="24870" y="5042"/>
                </a:lnTo>
                <a:lnTo>
                  <a:pt x="24870" y="5042"/>
                </a:lnTo>
                <a:close/>
                <a:moveTo>
                  <a:pt x="31023" y="119389"/>
                </a:moveTo>
                <a:lnTo>
                  <a:pt x="31023" y="119389"/>
                </a:lnTo>
                <a:lnTo>
                  <a:pt x="30340" y="119303"/>
                </a:lnTo>
                <a:lnTo>
                  <a:pt x="29741" y="119132"/>
                </a:lnTo>
                <a:lnTo>
                  <a:pt x="29143" y="118791"/>
                </a:lnTo>
                <a:lnTo>
                  <a:pt x="28630" y="118449"/>
                </a:lnTo>
                <a:lnTo>
                  <a:pt x="28288" y="117936"/>
                </a:lnTo>
                <a:lnTo>
                  <a:pt x="27947" y="117338"/>
                </a:lnTo>
                <a:lnTo>
                  <a:pt x="27776" y="116740"/>
                </a:lnTo>
                <a:lnTo>
                  <a:pt x="27690" y="116056"/>
                </a:lnTo>
                <a:lnTo>
                  <a:pt x="27690" y="116056"/>
                </a:lnTo>
                <a:lnTo>
                  <a:pt x="27776" y="115458"/>
                </a:lnTo>
                <a:lnTo>
                  <a:pt x="27947" y="114774"/>
                </a:lnTo>
                <a:lnTo>
                  <a:pt x="28288" y="114261"/>
                </a:lnTo>
                <a:lnTo>
                  <a:pt x="28630" y="113748"/>
                </a:lnTo>
                <a:lnTo>
                  <a:pt x="29143" y="113407"/>
                </a:lnTo>
                <a:lnTo>
                  <a:pt x="29741" y="113065"/>
                </a:lnTo>
                <a:lnTo>
                  <a:pt x="30340" y="112894"/>
                </a:lnTo>
                <a:lnTo>
                  <a:pt x="31023" y="112808"/>
                </a:lnTo>
                <a:lnTo>
                  <a:pt x="31023" y="112808"/>
                </a:lnTo>
                <a:lnTo>
                  <a:pt x="31621" y="112894"/>
                </a:lnTo>
                <a:lnTo>
                  <a:pt x="32305" y="113065"/>
                </a:lnTo>
                <a:lnTo>
                  <a:pt x="32818" y="113407"/>
                </a:lnTo>
                <a:lnTo>
                  <a:pt x="33331" y="113748"/>
                </a:lnTo>
                <a:lnTo>
                  <a:pt x="33758" y="114261"/>
                </a:lnTo>
                <a:lnTo>
                  <a:pt x="34014" y="114774"/>
                </a:lnTo>
                <a:lnTo>
                  <a:pt x="34185" y="115458"/>
                </a:lnTo>
                <a:lnTo>
                  <a:pt x="34271" y="116056"/>
                </a:lnTo>
                <a:lnTo>
                  <a:pt x="34271" y="116056"/>
                </a:lnTo>
                <a:lnTo>
                  <a:pt x="34185" y="116740"/>
                </a:lnTo>
                <a:lnTo>
                  <a:pt x="34014" y="117338"/>
                </a:lnTo>
                <a:lnTo>
                  <a:pt x="33758" y="117936"/>
                </a:lnTo>
                <a:lnTo>
                  <a:pt x="33331" y="118449"/>
                </a:lnTo>
                <a:lnTo>
                  <a:pt x="32818" y="118791"/>
                </a:lnTo>
                <a:lnTo>
                  <a:pt x="32305" y="119132"/>
                </a:lnTo>
                <a:lnTo>
                  <a:pt x="31621" y="119303"/>
                </a:lnTo>
                <a:lnTo>
                  <a:pt x="31023" y="119389"/>
                </a:lnTo>
                <a:lnTo>
                  <a:pt x="31023" y="119389"/>
                </a:lnTo>
                <a:close/>
                <a:moveTo>
                  <a:pt x="59482" y="108877"/>
                </a:moveTo>
                <a:lnTo>
                  <a:pt x="2479" y="108877"/>
                </a:lnTo>
                <a:lnTo>
                  <a:pt x="2479" y="13588"/>
                </a:lnTo>
                <a:lnTo>
                  <a:pt x="59482" y="13588"/>
                </a:lnTo>
                <a:lnTo>
                  <a:pt x="59482" y="10887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226;p60">
            <a:extLst>
              <a:ext uri="{FF2B5EF4-FFF2-40B4-BE49-F238E27FC236}">
                <a16:creationId xmlns:a16="http://schemas.microsoft.com/office/drawing/2014/main" id="{B58F223F-0B13-46F2-B17B-F75842C65E2C}"/>
              </a:ext>
            </a:extLst>
          </p:cNvPr>
          <p:cNvSpPr/>
          <p:nvPr/>
        </p:nvSpPr>
        <p:spPr>
          <a:xfrm rot="16200000">
            <a:off x="7025620" y="2396941"/>
            <a:ext cx="1336081" cy="1812656"/>
          </a:xfrm>
          <a:custGeom>
            <a:avLst/>
            <a:gdLst/>
            <a:ahLst/>
            <a:cxnLst/>
            <a:rect l="l" t="t" r="r" b="b"/>
            <a:pathLst>
              <a:path w="70249" h="95461" extrusionOk="0">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Image 4">
            <a:extLst>
              <a:ext uri="{FF2B5EF4-FFF2-40B4-BE49-F238E27FC236}">
                <a16:creationId xmlns:a16="http://schemas.microsoft.com/office/drawing/2014/main" id="{8C5BFC91-1BCD-BBE8-F0F5-637EDE31D520}"/>
              </a:ext>
            </a:extLst>
          </p:cNvPr>
          <p:cNvPicPr>
            <a:picLocks noChangeAspect="1"/>
          </p:cNvPicPr>
          <p:nvPr/>
        </p:nvPicPr>
        <p:blipFill>
          <a:blip r:embed="rId4"/>
          <a:stretch>
            <a:fillRect/>
          </a:stretch>
        </p:blipFill>
        <p:spPr>
          <a:xfrm>
            <a:off x="6911340" y="2730500"/>
            <a:ext cx="1564640" cy="1145540"/>
          </a:xfrm>
          <a:prstGeom prst="rect">
            <a:avLst/>
          </a:prstGeom>
        </p:spPr>
      </p:pic>
      <p:pic>
        <p:nvPicPr>
          <p:cNvPr id="6" name="Image 5">
            <a:extLst>
              <a:ext uri="{FF2B5EF4-FFF2-40B4-BE49-F238E27FC236}">
                <a16:creationId xmlns:a16="http://schemas.microsoft.com/office/drawing/2014/main" id="{D0909031-2647-42F4-C5F9-3682D4A28562}"/>
              </a:ext>
            </a:extLst>
          </p:cNvPr>
          <p:cNvPicPr>
            <a:picLocks noChangeAspect="1"/>
          </p:cNvPicPr>
          <p:nvPr/>
        </p:nvPicPr>
        <p:blipFill>
          <a:blip r:embed="rId5"/>
          <a:stretch>
            <a:fillRect/>
          </a:stretch>
        </p:blipFill>
        <p:spPr>
          <a:xfrm>
            <a:off x="4593817" y="2566869"/>
            <a:ext cx="723951" cy="1212652"/>
          </a:xfrm>
          <a:prstGeom prst="rect">
            <a:avLst/>
          </a:prstGeom>
        </p:spPr>
      </p:pic>
    </p:spTree>
    <p:extLst>
      <p:ext uri="{BB962C8B-B14F-4D97-AF65-F5344CB8AC3E}">
        <p14:creationId xmlns:p14="http://schemas.microsoft.com/office/powerpoint/2010/main" val="3708901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500" name="Google Shape;500;p37"/>
          <p:cNvSpPr/>
          <p:nvPr/>
        </p:nvSpPr>
        <p:spPr>
          <a:xfrm>
            <a:off x="7959915" y="812711"/>
            <a:ext cx="116400" cy="116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8124171" y="812711"/>
            <a:ext cx="116400" cy="11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8288427" y="812711"/>
            <a:ext cx="116400" cy="116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218;p60">
            <a:extLst>
              <a:ext uri="{FF2B5EF4-FFF2-40B4-BE49-F238E27FC236}">
                <a16:creationId xmlns:a16="http://schemas.microsoft.com/office/drawing/2014/main" id="{FE2ABA35-BBC8-4966-AE47-B66E2DF37727}"/>
              </a:ext>
            </a:extLst>
          </p:cNvPr>
          <p:cNvSpPr/>
          <p:nvPr/>
        </p:nvSpPr>
        <p:spPr>
          <a:xfrm>
            <a:off x="1791630" y="686099"/>
            <a:ext cx="5446140" cy="4301169"/>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 2">
            <a:extLst>
              <a:ext uri="{FF2B5EF4-FFF2-40B4-BE49-F238E27FC236}">
                <a16:creationId xmlns:a16="http://schemas.microsoft.com/office/drawing/2014/main" id="{4C3C3128-EBCF-1316-3A8F-F0AFE49388D8}"/>
              </a:ext>
            </a:extLst>
          </p:cNvPr>
          <p:cNvPicPr>
            <a:picLocks noChangeAspect="1"/>
          </p:cNvPicPr>
          <p:nvPr/>
        </p:nvPicPr>
        <p:blipFill>
          <a:blip r:embed="rId3"/>
          <a:stretch>
            <a:fillRect/>
          </a:stretch>
        </p:blipFill>
        <p:spPr>
          <a:xfrm>
            <a:off x="1996448" y="870911"/>
            <a:ext cx="5038761" cy="3041415"/>
          </a:xfrm>
          <a:prstGeom prst="rect">
            <a:avLst/>
          </a:prstGeom>
        </p:spPr>
      </p:pic>
    </p:spTree>
    <p:extLst>
      <p:ext uri="{BB962C8B-B14F-4D97-AF65-F5344CB8AC3E}">
        <p14:creationId xmlns:p14="http://schemas.microsoft.com/office/powerpoint/2010/main" val="2097242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500" name="Google Shape;500;p37"/>
          <p:cNvSpPr/>
          <p:nvPr/>
        </p:nvSpPr>
        <p:spPr>
          <a:xfrm>
            <a:off x="7959915" y="812711"/>
            <a:ext cx="116400" cy="116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8124171" y="812711"/>
            <a:ext cx="116400" cy="11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8288427" y="812711"/>
            <a:ext cx="116400" cy="116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2217;p60">
            <a:extLst>
              <a:ext uri="{FF2B5EF4-FFF2-40B4-BE49-F238E27FC236}">
                <a16:creationId xmlns:a16="http://schemas.microsoft.com/office/drawing/2014/main" id="{EA6843F0-1A66-4BE2-A82F-75599A9EFBB1}"/>
              </a:ext>
            </a:extLst>
          </p:cNvPr>
          <p:cNvPicPr preferRelativeResize="0"/>
          <p:nvPr/>
        </p:nvPicPr>
        <p:blipFill rotWithShape="1">
          <a:blip r:embed="rId3"/>
          <a:srcRect l="-275" r="94"/>
          <a:stretch/>
        </p:blipFill>
        <p:spPr>
          <a:xfrm>
            <a:off x="278436" y="382316"/>
            <a:ext cx="8865564" cy="4200450"/>
          </a:xfrm>
          <a:prstGeom prst="rect">
            <a:avLst/>
          </a:prstGeom>
          <a:noFill/>
          <a:ln>
            <a:noFill/>
          </a:ln>
        </p:spPr>
      </p:pic>
      <p:sp>
        <p:nvSpPr>
          <p:cNvPr id="3" name="Flèche : droite rayée 2">
            <a:extLst>
              <a:ext uri="{FF2B5EF4-FFF2-40B4-BE49-F238E27FC236}">
                <a16:creationId xmlns:a16="http://schemas.microsoft.com/office/drawing/2014/main" id="{56D59540-EB91-4690-8D07-08EC48EBDEAD}"/>
              </a:ext>
            </a:extLst>
          </p:cNvPr>
          <p:cNvSpPr/>
          <p:nvPr/>
        </p:nvSpPr>
        <p:spPr>
          <a:xfrm>
            <a:off x="-884663" y="2066693"/>
            <a:ext cx="505522" cy="289931"/>
          </a:xfrm>
          <a:prstGeom prst="strip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93430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500" name="Google Shape;500;p37"/>
          <p:cNvSpPr/>
          <p:nvPr/>
        </p:nvSpPr>
        <p:spPr>
          <a:xfrm>
            <a:off x="7959915" y="812711"/>
            <a:ext cx="116400" cy="116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8124171" y="812711"/>
            <a:ext cx="116400" cy="11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8288427" y="812711"/>
            <a:ext cx="116400" cy="116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2217;p60">
            <a:extLst>
              <a:ext uri="{FF2B5EF4-FFF2-40B4-BE49-F238E27FC236}">
                <a16:creationId xmlns:a16="http://schemas.microsoft.com/office/drawing/2014/main" id="{EA6843F0-1A66-4BE2-A82F-75599A9EFBB1}"/>
              </a:ext>
            </a:extLst>
          </p:cNvPr>
          <p:cNvPicPr preferRelativeResize="0"/>
          <p:nvPr/>
        </p:nvPicPr>
        <p:blipFill rotWithShape="1">
          <a:blip r:embed="rId3"/>
          <a:srcRect l="-275" r="94"/>
          <a:stretch/>
        </p:blipFill>
        <p:spPr>
          <a:xfrm>
            <a:off x="218962" y="385169"/>
            <a:ext cx="8865564" cy="4200450"/>
          </a:xfrm>
          <a:prstGeom prst="rect">
            <a:avLst/>
          </a:prstGeom>
          <a:noFill/>
          <a:ln>
            <a:noFill/>
          </a:ln>
        </p:spPr>
      </p:pic>
      <p:sp>
        <p:nvSpPr>
          <p:cNvPr id="3" name="Flèche : droite rayée 2">
            <a:extLst>
              <a:ext uri="{FF2B5EF4-FFF2-40B4-BE49-F238E27FC236}">
                <a16:creationId xmlns:a16="http://schemas.microsoft.com/office/drawing/2014/main" id="{56D59540-EB91-4690-8D07-08EC48EBDEAD}"/>
              </a:ext>
            </a:extLst>
          </p:cNvPr>
          <p:cNvSpPr/>
          <p:nvPr/>
        </p:nvSpPr>
        <p:spPr>
          <a:xfrm rot="18614613">
            <a:off x="8152066" y="784145"/>
            <a:ext cx="505522" cy="289931"/>
          </a:xfrm>
          <a:prstGeom prst="strip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8B98EFCC-06DC-441A-95D8-F43529DAC10D}"/>
              </a:ext>
            </a:extLst>
          </p:cNvPr>
          <p:cNvSpPr/>
          <p:nvPr/>
        </p:nvSpPr>
        <p:spPr>
          <a:xfrm>
            <a:off x="-2885385" y="812711"/>
            <a:ext cx="2698595" cy="3345366"/>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4201393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pic>
        <p:nvPicPr>
          <p:cNvPr id="4" name="Image 3">
            <a:extLst>
              <a:ext uri="{FF2B5EF4-FFF2-40B4-BE49-F238E27FC236}">
                <a16:creationId xmlns:a16="http://schemas.microsoft.com/office/drawing/2014/main" id="{DBB60DC3-730D-4478-BEBE-D17E8594ECC1}"/>
              </a:ext>
            </a:extLst>
          </p:cNvPr>
          <p:cNvPicPr>
            <a:picLocks noChangeAspect="1"/>
          </p:cNvPicPr>
          <p:nvPr/>
        </p:nvPicPr>
        <p:blipFill>
          <a:blip r:embed="rId3"/>
          <a:stretch>
            <a:fillRect/>
          </a:stretch>
        </p:blipFill>
        <p:spPr>
          <a:xfrm>
            <a:off x="0" y="423862"/>
            <a:ext cx="9144000" cy="4295775"/>
          </a:xfrm>
          <a:prstGeom prst="rect">
            <a:avLst/>
          </a:prstGeom>
        </p:spPr>
      </p:pic>
      <p:sp>
        <p:nvSpPr>
          <p:cNvPr id="5" name="Rectangle 4">
            <a:extLst>
              <a:ext uri="{FF2B5EF4-FFF2-40B4-BE49-F238E27FC236}">
                <a16:creationId xmlns:a16="http://schemas.microsoft.com/office/drawing/2014/main" id="{A55AB373-7132-48B4-A25C-CD09AA6F60C4}"/>
              </a:ext>
            </a:extLst>
          </p:cNvPr>
          <p:cNvSpPr/>
          <p:nvPr/>
        </p:nvSpPr>
        <p:spPr>
          <a:xfrm>
            <a:off x="721112" y="669073"/>
            <a:ext cx="2698595" cy="3345366"/>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pic>
        <p:nvPicPr>
          <p:cNvPr id="10" name="Image 9">
            <a:extLst>
              <a:ext uri="{FF2B5EF4-FFF2-40B4-BE49-F238E27FC236}">
                <a16:creationId xmlns:a16="http://schemas.microsoft.com/office/drawing/2014/main" id="{F703EF79-103A-481A-9A60-C40E0A856060}"/>
              </a:ext>
            </a:extLst>
          </p:cNvPr>
          <p:cNvPicPr>
            <a:picLocks noChangeAspect="1"/>
          </p:cNvPicPr>
          <p:nvPr/>
        </p:nvPicPr>
        <p:blipFill rotWithShape="1">
          <a:blip r:embed="rId4"/>
          <a:srcRect b="2500"/>
          <a:stretch/>
        </p:blipFill>
        <p:spPr>
          <a:xfrm>
            <a:off x="2148924" y="1821366"/>
            <a:ext cx="146450" cy="74342"/>
          </a:xfrm>
          <a:prstGeom prst="rect">
            <a:avLst/>
          </a:prstGeom>
          <a:ln>
            <a:noFill/>
          </a:ln>
          <a:effectLst>
            <a:outerShdw blurRad="292100" dist="139700" dir="2700000" algn="tl" rotWithShape="0">
              <a:srgbClr val="333333">
                <a:alpha val="65000"/>
              </a:srgbClr>
            </a:outerShdw>
          </a:effectLst>
        </p:spPr>
      </p:pic>
      <p:pic>
        <p:nvPicPr>
          <p:cNvPr id="7" name="Image 6">
            <a:extLst>
              <a:ext uri="{FF2B5EF4-FFF2-40B4-BE49-F238E27FC236}">
                <a16:creationId xmlns:a16="http://schemas.microsoft.com/office/drawing/2014/main" id="{5CA0694A-3408-42B1-A88C-751B95682E5F}"/>
              </a:ext>
            </a:extLst>
          </p:cNvPr>
          <p:cNvPicPr>
            <a:picLocks noChangeAspect="1"/>
          </p:cNvPicPr>
          <p:nvPr/>
        </p:nvPicPr>
        <p:blipFill>
          <a:blip r:embed="rId5"/>
          <a:stretch>
            <a:fillRect/>
          </a:stretch>
        </p:blipFill>
        <p:spPr>
          <a:xfrm>
            <a:off x="4713704" y="2341756"/>
            <a:ext cx="187751" cy="97536"/>
          </a:xfrm>
          <a:prstGeom prst="rect">
            <a:avLst/>
          </a:prstGeom>
        </p:spPr>
      </p:pic>
      <p:pic>
        <p:nvPicPr>
          <p:cNvPr id="9" name="Image 8">
            <a:extLst>
              <a:ext uri="{FF2B5EF4-FFF2-40B4-BE49-F238E27FC236}">
                <a16:creationId xmlns:a16="http://schemas.microsoft.com/office/drawing/2014/main" id="{231B8774-2426-47BD-AA7E-8ACBE6C1000C}"/>
              </a:ext>
            </a:extLst>
          </p:cNvPr>
          <p:cNvPicPr>
            <a:picLocks noChangeAspect="1"/>
          </p:cNvPicPr>
          <p:nvPr/>
        </p:nvPicPr>
        <p:blipFill>
          <a:blip r:embed="rId6"/>
          <a:stretch>
            <a:fillRect/>
          </a:stretch>
        </p:blipFill>
        <p:spPr>
          <a:xfrm>
            <a:off x="6757581" y="1697716"/>
            <a:ext cx="237495" cy="123650"/>
          </a:xfrm>
          <a:prstGeom prst="rect">
            <a:avLst/>
          </a:prstGeom>
        </p:spPr>
      </p:pic>
    </p:spTree>
    <p:extLst>
      <p:ext uri="{BB962C8B-B14F-4D97-AF65-F5344CB8AC3E}">
        <p14:creationId xmlns:p14="http://schemas.microsoft.com/office/powerpoint/2010/main" val="603483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pic>
        <p:nvPicPr>
          <p:cNvPr id="4" name="Image 3">
            <a:extLst>
              <a:ext uri="{FF2B5EF4-FFF2-40B4-BE49-F238E27FC236}">
                <a16:creationId xmlns:a16="http://schemas.microsoft.com/office/drawing/2014/main" id="{DBB60DC3-730D-4478-BEBE-D17E8594ECC1}"/>
              </a:ext>
            </a:extLst>
          </p:cNvPr>
          <p:cNvPicPr>
            <a:picLocks noChangeAspect="1"/>
          </p:cNvPicPr>
          <p:nvPr/>
        </p:nvPicPr>
        <p:blipFill>
          <a:blip r:embed="rId3"/>
          <a:stretch>
            <a:fillRect/>
          </a:stretch>
        </p:blipFill>
        <p:spPr>
          <a:xfrm>
            <a:off x="0" y="423862"/>
            <a:ext cx="9144000" cy="4295775"/>
          </a:xfrm>
          <a:prstGeom prst="rect">
            <a:avLst/>
          </a:prstGeom>
        </p:spPr>
      </p:pic>
      <p:sp>
        <p:nvSpPr>
          <p:cNvPr id="5" name="Rectangle 4">
            <a:extLst>
              <a:ext uri="{FF2B5EF4-FFF2-40B4-BE49-F238E27FC236}">
                <a16:creationId xmlns:a16="http://schemas.microsoft.com/office/drawing/2014/main" id="{A55AB373-7132-48B4-A25C-CD09AA6F60C4}"/>
              </a:ext>
            </a:extLst>
          </p:cNvPr>
          <p:cNvSpPr/>
          <p:nvPr/>
        </p:nvSpPr>
        <p:spPr>
          <a:xfrm>
            <a:off x="721112" y="669073"/>
            <a:ext cx="2698595" cy="3345366"/>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5CA0694A-3408-42B1-A88C-751B95682E5F}"/>
              </a:ext>
            </a:extLst>
          </p:cNvPr>
          <p:cNvPicPr>
            <a:picLocks noChangeAspect="1"/>
          </p:cNvPicPr>
          <p:nvPr/>
        </p:nvPicPr>
        <p:blipFill>
          <a:blip r:embed="rId4"/>
          <a:stretch>
            <a:fillRect/>
          </a:stretch>
        </p:blipFill>
        <p:spPr>
          <a:xfrm>
            <a:off x="4713704" y="2341756"/>
            <a:ext cx="187751" cy="97536"/>
          </a:xfrm>
          <a:prstGeom prst="rect">
            <a:avLst/>
          </a:prstGeom>
        </p:spPr>
      </p:pic>
      <p:pic>
        <p:nvPicPr>
          <p:cNvPr id="9" name="Image 8">
            <a:extLst>
              <a:ext uri="{FF2B5EF4-FFF2-40B4-BE49-F238E27FC236}">
                <a16:creationId xmlns:a16="http://schemas.microsoft.com/office/drawing/2014/main" id="{231B8774-2426-47BD-AA7E-8ACBE6C1000C}"/>
              </a:ext>
            </a:extLst>
          </p:cNvPr>
          <p:cNvPicPr>
            <a:picLocks noChangeAspect="1"/>
          </p:cNvPicPr>
          <p:nvPr/>
        </p:nvPicPr>
        <p:blipFill>
          <a:blip r:embed="rId5"/>
          <a:stretch>
            <a:fillRect/>
          </a:stretch>
        </p:blipFill>
        <p:spPr>
          <a:xfrm>
            <a:off x="6757581" y="1697716"/>
            <a:ext cx="237495" cy="123650"/>
          </a:xfrm>
          <a:prstGeom prst="rect">
            <a:avLst/>
          </a:prstGeom>
        </p:spPr>
      </p:pic>
      <p:pic>
        <p:nvPicPr>
          <p:cNvPr id="10" name="Image 9">
            <a:extLst>
              <a:ext uri="{FF2B5EF4-FFF2-40B4-BE49-F238E27FC236}">
                <a16:creationId xmlns:a16="http://schemas.microsoft.com/office/drawing/2014/main" id="{F703EF79-103A-481A-9A60-C40E0A856060}"/>
              </a:ext>
            </a:extLst>
          </p:cNvPr>
          <p:cNvPicPr>
            <a:picLocks noChangeAspect="1"/>
          </p:cNvPicPr>
          <p:nvPr/>
        </p:nvPicPr>
        <p:blipFill rotWithShape="1">
          <a:blip r:embed="rId6"/>
          <a:srcRect b="2500"/>
          <a:stretch/>
        </p:blipFill>
        <p:spPr>
          <a:xfrm>
            <a:off x="215561" y="360302"/>
            <a:ext cx="8712877" cy="44228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9866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pic>
        <p:nvPicPr>
          <p:cNvPr id="4" name="Image 3">
            <a:extLst>
              <a:ext uri="{FF2B5EF4-FFF2-40B4-BE49-F238E27FC236}">
                <a16:creationId xmlns:a16="http://schemas.microsoft.com/office/drawing/2014/main" id="{DBB60DC3-730D-4478-BEBE-D17E8594ECC1}"/>
              </a:ext>
            </a:extLst>
          </p:cNvPr>
          <p:cNvPicPr>
            <a:picLocks noChangeAspect="1"/>
          </p:cNvPicPr>
          <p:nvPr/>
        </p:nvPicPr>
        <p:blipFill>
          <a:blip r:embed="rId3"/>
          <a:stretch>
            <a:fillRect/>
          </a:stretch>
        </p:blipFill>
        <p:spPr>
          <a:xfrm>
            <a:off x="0" y="423862"/>
            <a:ext cx="9144000" cy="4295775"/>
          </a:xfrm>
          <a:prstGeom prst="rect">
            <a:avLst/>
          </a:prstGeom>
        </p:spPr>
      </p:pic>
      <p:sp>
        <p:nvSpPr>
          <p:cNvPr id="5" name="Rectangle 4">
            <a:extLst>
              <a:ext uri="{FF2B5EF4-FFF2-40B4-BE49-F238E27FC236}">
                <a16:creationId xmlns:a16="http://schemas.microsoft.com/office/drawing/2014/main" id="{A55AB373-7132-48B4-A25C-CD09AA6F60C4}"/>
              </a:ext>
            </a:extLst>
          </p:cNvPr>
          <p:cNvSpPr/>
          <p:nvPr/>
        </p:nvSpPr>
        <p:spPr>
          <a:xfrm>
            <a:off x="3259359" y="564995"/>
            <a:ext cx="2698595" cy="3345366"/>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5CA0694A-3408-42B1-A88C-751B95682E5F}"/>
              </a:ext>
            </a:extLst>
          </p:cNvPr>
          <p:cNvPicPr>
            <a:picLocks noChangeAspect="1"/>
          </p:cNvPicPr>
          <p:nvPr/>
        </p:nvPicPr>
        <p:blipFill>
          <a:blip r:embed="rId4"/>
          <a:stretch>
            <a:fillRect/>
          </a:stretch>
        </p:blipFill>
        <p:spPr>
          <a:xfrm>
            <a:off x="4713704" y="2341756"/>
            <a:ext cx="187751" cy="97536"/>
          </a:xfrm>
          <a:prstGeom prst="rect">
            <a:avLst/>
          </a:prstGeom>
        </p:spPr>
      </p:pic>
      <p:pic>
        <p:nvPicPr>
          <p:cNvPr id="9" name="Image 8">
            <a:extLst>
              <a:ext uri="{FF2B5EF4-FFF2-40B4-BE49-F238E27FC236}">
                <a16:creationId xmlns:a16="http://schemas.microsoft.com/office/drawing/2014/main" id="{231B8774-2426-47BD-AA7E-8ACBE6C1000C}"/>
              </a:ext>
            </a:extLst>
          </p:cNvPr>
          <p:cNvPicPr>
            <a:picLocks noChangeAspect="1"/>
          </p:cNvPicPr>
          <p:nvPr/>
        </p:nvPicPr>
        <p:blipFill>
          <a:blip r:embed="rId5"/>
          <a:stretch>
            <a:fillRect/>
          </a:stretch>
        </p:blipFill>
        <p:spPr>
          <a:xfrm>
            <a:off x="6757581" y="1697716"/>
            <a:ext cx="237495" cy="123650"/>
          </a:xfrm>
          <a:prstGeom prst="rect">
            <a:avLst/>
          </a:prstGeom>
        </p:spPr>
      </p:pic>
    </p:spTree>
    <p:extLst>
      <p:ext uri="{BB962C8B-B14F-4D97-AF65-F5344CB8AC3E}">
        <p14:creationId xmlns:p14="http://schemas.microsoft.com/office/powerpoint/2010/main" val="2711924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pic>
        <p:nvPicPr>
          <p:cNvPr id="4" name="Image 3">
            <a:extLst>
              <a:ext uri="{FF2B5EF4-FFF2-40B4-BE49-F238E27FC236}">
                <a16:creationId xmlns:a16="http://schemas.microsoft.com/office/drawing/2014/main" id="{DBB60DC3-730D-4478-BEBE-D17E8594ECC1}"/>
              </a:ext>
            </a:extLst>
          </p:cNvPr>
          <p:cNvPicPr>
            <a:picLocks noChangeAspect="1"/>
          </p:cNvPicPr>
          <p:nvPr/>
        </p:nvPicPr>
        <p:blipFill>
          <a:blip r:embed="rId3"/>
          <a:stretch>
            <a:fillRect/>
          </a:stretch>
        </p:blipFill>
        <p:spPr>
          <a:xfrm>
            <a:off x="0" y="423862"/>
            <a:ext cx="9144000" cy="4295775"/>
          </a:xfrm>
          <a:prstGeom prst="rect">
            <a:avLst/>
          </a:prstGeom>
        </p:spPr>
      </p:pic>
      <p:sp>
        <p:nvSpPr>
          <p:cNvPr id="5" name="Rectangle 4">
            <a:extLst>
              <a:ext uri="{FF2B5EF4-FFF2-40B4-BE49-F238E27FC236}">
                <a16:creationId xmlns:a16="http://schemas.microsoft.com/office/drawing/2014/main" id="{A55AB373-7132-48B4-A25C-CD09AA6F60C4}"/>
              </a:ext>
            </a:extLst>
          </p:cNvPr>
          <p:cNvSpPr/>
          <p:nvPr/>
        </p:nvSpPr>
        <p:spPr>
          <a:xfrm>
            <a:off x="3259359" y="564995"/>
            <a:ext cx="2698595" cy="3345366"/>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231B8774-2426-47BD-AA7E-8ACBE6C1000C}"/>
              </a:ext>
            </a:extLst>
          </p:cNvPr>
          <p:cNvPicPr>
            <a:picLocks noChangeAspect="1"/>
          </p:cNvPicPr>
          <p:nvPr/>
        </p:nvPicPr>
        <p:blipFill>
          <a:blip r:embed="rId4"/>
          <a:stretch>
            <a:fillRect/>
          </a:stretch>
        </p:blipFill>
        <p:spPr>
          <a:xfrm>
            <a:off x="6757581" y="1697716"/>
            <a:ext cx="237495" cy="123650"/>
          </a:xfrm>
          <a:prstGeom prst="rect">
            <a:avLst/>
          </a:prstGeom>
        </p:spPr>
      </p:pic>
      <p:pic>
        <p:nvPicPr>
          <p:cNvPr id="7" name="Image 6">
            <a:extLst>
              <a:ext uri="{FF2B5EF4-FFF2-40B4-BE49-F238E27FC236}">
                <a16:creationId xmlns:a16="http://schemas.microsoft.com/office/drawing/2014/main" id="{5CA0694A-3408-42B1-A88C-751B95682E5F}"/>
              </a:ext>
            </a:extLst>
          </p:cNvPr>
          <p:cNvPicPr>
            <a:picLocks noChangeAspect="1"/>
          </p:cNvPicPr>
          <p:nvPr/>
        </p:nvPicPr>
        <p:blipFill>
          <a:blip r:embed="rId5"/>
          <a:stretch>
            <a:fillRect/>
          </a:stretch>
        </p:blipFill>
        <p:spPr>
          <a:xfrm>
            <a:off x="156346" y="118598"/>
            <a:ext cx="8585056" cy="4459907"/>
          </a:xfrm>
          <a:prstGeom prst="rect">
            <a:avLst/>
          </a:prstGeom>
        </p:spPr>
      </p:pic>
      <p:sp>
        <p:nvSpPr>
          <p:cNvPr id="6" name="Ellipse 5">
            <a:extLst>
              <a:ext uri="{FF2B5EF4-FFF2-40B4-BE49-F238E27FC236}">
                <a16:creationId xmlns:a16="http://schemas.microsoft.com/office/drawing/2014/main" id="{3C937D98-729B-4964-A7E4-C0C5A4D31C81}"/>
              </a:ext>
            </a:extLst>
          </p:cNvPr>
          <p:cNvSpPr/>
          <p:nvPr/>
        </p:nvSpPr>
        <p:spPr>
          <a:xfrm>
            <a:off x="-1137424" y="1509133"/>
            <a:ext cx="734826" cy="890238"/>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158280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7"/>
        <p:cNvGrpSpPr/>
        <p:nvPr/>
      </p:nvGrpSpPr>
      <p:grpSpPr>
        <a:xfrm>
          <a:off x="0" y="0"/>
          <a:ext cx="0" cy="0"/>
          <a:chOff x="0" y="0"/>
          <a:chExt cx="0" cy="0"/>
        </a:xfrm>
      </p:grpSpPr>
      <p:sp>
        <p:nvSpPr>
          <p:cNvPr id="2168" name="Google Shape;2168;p58"/>
          <p:cNvSpPr txBox="1">
            <a:spLocks noGrp="1"/>
          </p:cNvSpPr>
          <p:nvPr>
            <p:ph type="title"/>
          </p:nvPr>
        </p:nvSpPr>
        <p:spPr>
          <a:xfrm>
            <a:off x="3788700" y="3120700"/>
            <a:ext cx="2039572" cy="3723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400" dirty="0" err="1">
                <a:latin typeface="-apple-system"/>
              </a:rPr>
              <a:t>Naoufal</a:t>
            </a:r>
            <a:r>
              <a:rPr lang="fr-FR" sz="1400" dirty="0">
                <a:latin typeface="-apple-system"/>
              </a:rPr>
              <a:t> GUENDOUZ</a:t>
            </a:r>
            <a:br>
              <a:rPr lang="fr-FR" sz="1400" b="0" i="0" dirty="0">
                <a:effectLst/>
                <a:latin typeface="-apple-system"/>
              </a:rPr>
            </a:br>
            <a:endParaRPr sz="1400" dirty="0"/>
          </a:p>
        </p:txBody>
      </p:sp>
      <p:sp>
        <p:nvSpPr>
          <p:cNvPr id="2171" name="Google Shape;2171;p58"/>
          <p:cNvSpPr txBox="1">
            <a:spLocks noGrp="1"/>
          </p:cNvSpPr>
          <p:nvPr>
            <p:ph type="title" idx="3"/>
          </p:nvPr>
        </p:nvSpPr>
        <p:spPr>
          <a:xfrm>
            <a:off x="714300" y="3120700"/>
            <a:ext cx="2039572" cy="3723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Othmane BEKKAL</a:t>
            </a:r>
            <a:endParaRPr sz="1400" dirty="0"/>
          </a:p>
        </p:txBody>
      </p:sp>
      <p:sp>
        <p:nvSpPr>
          <p:cNvPr id="2172" name="Google Shape;2172;p58"/>
          <p:cNvSpPr txBox="1">
            <a:spLocks noGrp="1"/>
          </p:cNvSpPr>
          <p:nvPr>
            <p:ph type="title" idx="4"/>
          </p:nvPr>
        </p:nvSpPr>
        <p:spPr>
          <a:xfrm>
            <a:off x="714300" y="5496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N</a:t>
            </a:r>
            <a:r>
              <a:rPr lang="en" dirty="0"/>
              <a:t>otre groupe :</a:t>
            </a:r>
            <a:endParaRPr dirty="0"/>
          </a:p>
        </p:txBody>
      </p:sp>
      <p:pic>
        <p:nvPicPr>
          <p:cNvPr id="2173" name="Google Shape;2173;p58"/>
          <p:cNvPicPr preferRelativeResize="0"/>
          <p:nvPr/>
        </p:nvPicPr>
        <p:blipFill>
          <a:blip r:embed="rId3"/>
          <a:srcRect/>
          <a:stretch/>
        </p:blipFill>
        <p:spPr>
          <a:xfrm flipH="1">
            <a:off x="1113988" y="3588472"/>
            <a:ext cx="1121824" cy="1121824"/>
          </a:xfrm>
          <a:prstGeom prst="ellipse">
            <a:avLst/>
          </a:prstGeom>
          <a:noFill/>
          <a:ln w="19050">
            <a:solidFill>
              <a:schemeClr val="accent2">
                <a:lumMod val="75000"/>
              </a:schemeClr>
            </a:solidFill>
          </a:ln>
        </p:spPr>
      </p:pic>
      <p:pic>
        <p:nvPicPr>
          <p:cNvPr id="2174" name="Google Shape;2174;p58"/>
          <p:cNvPicPr preferRelativeResize="0"/>
          <p:nvPr/>
        </p:nvPicPr>
        <p:blipFill>
          <a:blip r:embed="rId4"/>
          <a:srcRect/>
          <a:stretch/>
        </p:blipFill>
        <p:spPr>
          <a:xfrm>
            <a:off x="4240581" y="3588472"/>
            <a:ext cx="1121824" cy="1121824"/>
          </a:xfrm>
          <a:prstGeom prst="ellipse">
            <a:avLst/>
          </a:prstGeom>
          <a:noFill/>
          <a:ln w="19050">
            <a:solidFill>
              <a:schemeClr val="accent2">
                <a:lumMod val="75000"/>
              </a:schemeClr>
            </a:solidFill>
          </a:ln>
        </p:spPr>
      </p:pic>
      <p:sp>
        <p:nvSpPr>
          <p:cNvPr id="9" name="Google Shape;2168;p58">
            <a:extLst>
              <a:ext uri="{FF2B5EF4-FFF2-40B4-BE49-F238E27FC236}">
                <a16:creationId xmlns:a16="http://schemas.microsoft.com/office/drawing/2014/main" id="{BA40B7E9-0A2D-48EE-BE01-1FDD972681A5}"/>
              </a:ext>
            </a:extLst>
          </p:cNvPr>
          <p:cNvSpPr txBox="1">
            <a:spLocks/>
          </p:cNvSpPr>
          <p:nvPr/>
        </p:nvSpPr>
        <p:spPr>
          <a:xfrm>
            <a:off x="6915300" y="3120700"/>
            <a:ext cx="2039572" cy="372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Alata"/>
              <a:buNone/>
              <a:defRPr sz="1800" b="0"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r>
              <a:rPr lang="fr-FR" sz="1400" dirty="0"/>
              <a:t>Mouad BOUBOUCHE</a:t>
            </a:r>
          </a:p>
        </p:txBody>
      </p:sp>
      <p:pic>
        <p:nvPicPr>
          <p:cNvPr id="11" name="Google Shape;2174;p58">
            <a:extLst>
              <a:ext uri="{FF2B5EF4-FFF2-40B4-BE49-F238E27FC236}">
                <a16:creationId xmlns:a16="http://schemas.microsoft.com/office/drawing/2014/main" id="{2E53C309-3729-4F4B-8F19-232841BDD587}"/>
              </a:ext>
            </a:extLst>
          </p:cNvPr>
          <p:cNvPicPr preferRelativeResize="0"/>
          <p:nvPr/>
        </p:nvPicPr>
        <p:blipFill>
          <a:blip r:embed="rId5"/>
          <a:srcRect/>
          <a:stretch/>
        </p:blipFill>
        <p:spPr>
          <a:xfrm>
            <a:off x="7367181" y="3588472"/>
            <a:ext cx="1121824" cy="1121824"/>
          </a:xfrm>
          <a:prstGeom prst="ellipse">
            <a:avLst/>
          </a:prstGeom>
          <a:noFill/>
          <a:ln w="19050">
            <a:solidFill>
              <a:schemeClr val="accent2">
                <a:lumMod val="75000"/>
              </a:schemeClr>
            </a:solidFill>
          </a:ln>
        </p:spPr>
      </p:pic>
      <p:sp>
        <p:nvSpPr>
          <p:cNvPr id="2" name="ZoneTexte 1">
            <a:extLst>
              <a:ext uri="{FF2B5EF4-FFF2-40B4-BE49-F238E27FC236}">
                <a16:creationId xmlns:a16="http://schemas.microsoft.com/office/drawing/2014/main" id="{3443649F-D49C-4239-8630-E869A8AE5962}"/>
              </a:ext>
            </a:extLst>
          </p:cNvPr>
          <p:cNvSpPr txBox="1"/>
          <p:nvPr/>
        </p:nvSpPr>
        <p:spPr>
          <a:xfrm>
            <a:off x="3403923" y="1219200"/>
            <a:ext cx="2795140" cy="369332"/>
          </a:xfrm>
          <a:prstGeom prst="rect">
            <a:avLst/>
          </a:prstGeom>
          <a:noFill/>
        </p:spPr>
        <p:txBody>
          <a:bodyPr wrap="square" rtlCol="0">
            <a:spAutoFit/>
          </a:bodyPr>
          <a:lstStyle/>
          <a:p>
            <a:r>
              <a:rPr lang="fr-FR" sz="1800" b="1" dirty="0">
                <a:solidFill>
                  <a:schemeClr val="accent1">
                    <a:lumMod val="75000"/>
                  </a:schemeClr>
                </a:solidFill>
              </a:rPr>
              <a:t>Sous la direction de :</a:t>
            </a:r>
          </a:p>
        </p:txBody>
      </p:sp>
      <p:sp>
        <p:nvSpPr>
          <p:cNvPr id="3" name="ZoneTexte 2">
            <a:extLst>
              <a:ext uri="{FF2B5EF4-FFF2-40B4-BE49-F238E27FC236}">
                <a16:creationId xmlns:a16="http://schemas.microsoft.com/office/drawing/2014/main" id="{8694E3CC-B349-4C50-BEB4-955CCCBE06D4}"/>
              </a:ext>
            </a:extLst>
          </p:cNvPr>
          <p:cNvSpPr txBox="1"/>
          <p:nvPr/>
        </p:nvSpPr>
        <p:spPr>
          <a:xfrm>
            <a:off x="3620447" y="1887517"/>
            <a:ext cx="2362091" cy="3385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sz="1600" b="1" dirty="0">
                <a:solidFill>
                  <a:srgbClr val="3C4043"/>
                </a:solidFill>
                <a:latin typeface="Google Sans"/>
              </a:rPr>
              <a:t>M. </a:t>
            </a:r>
            <a:r>
              <a:rPr lang="fr-FR" sz="1600" b="1" i="0" dirty="0">
                <a:solidFill>
                  <a:srgbClr val="3C4043"/>
                </a:solidFill>
                <a:effectLst/>
                <a:latin typeface="Google Sans"/>
              </a:rPr>
              <a:t>Mohamed TAHRICHI</a:t>
            </a:r>
            <a:endParaRPr lang="fr-FR" sz="1600" b="1" dirty="0"/>
          </a:p>
        </p:txBody>
      </p:sp>
      <p:sp>
        <p:nvSpPr>
          <p:cNvPr id="12" name="Google Shape;413;p35">
            <a:extLst>
              <a:ext uri="{FF2B5EF4-FFF2-40B4-BE49-F238E27FC236}">
                <a16:creationId xmlns:a16="http://schemas.microsoft.com/office/drawing/2014/main" id="{6C6DCFE7-33F8-48DA-A8FC-969BA4F2E7DA}"/>
              </a:ext>
            </a:extLst>
          </p:cNvPr>
          <p:cNvSpPr txBox="1">
            <a:spLocks/>
          </p:cNvSpPr>
          <p:nvPr/>
        </p:nvSpPr>
        <p:spPr>
          <a:xfrm>
            <a:off x="-2322632" y="1032840"/>
            <a:ext cx="2667000"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2pPr>
            <a:lvl3pPr marL="1371600" marR="0" lvl="2"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3pPr>
            <a:lvl4pPr marL="1828800" marR="0" lvl="3"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4pPr>
            <a:lvl5pPr marL="2286000" marR="0" lvl="4"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5pPr>
            <a:lvl6pPr marL="2743200" marR="0" lvl="5"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6pPr>
            <a:lvl7pPr marL="3200400" marR="0" lvl="6"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7pPr>
            <a:lvl8pPr marL="3657600" marR="0" lvl="7"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8pPr>
            <a:lvl9pPr marL="4114800" marR="0" lvl="8"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9pPr>
          </a:lstStyle>
          <a:p>
            <a:pPr marL="0" indent="0" algn="l"/>
            <a:r>
              <a:rPr lang="fr-FR"/>
              <a:t>Introduction </a:t>
            </a:r>
            <a:endParaRPr lang="fr-FR" dirty="0"/>
          </a:p>
        </p:txBody>
      </p:sp>
      <p:sp>
        <p:nvSpPr>
          <p:cNvPr id="13" name="Google Shape;414;p35">
            <a:extLst>
              <a:ext uri="{FF2B5EF4-FFF2-40B4-BE49-F238E27FC236}">
                <a16:creationId xmlns:a16="http://schemas.microsoft.com/office/drawing/2014/main" id="{70690BD1-30B1-411D-9056-5EBFDA43409F}"/>
              </a:ext>
            </a:extLst>
          </p:cNvPr>
          <p:cNvSpPr txBox="1">
            <a:spLocks/>
          </p:cNvSpPr>
          <p:nvPr/>
        </p:nvSpPr>
        <p:spPr>
          <a:xfrm>
            <a:off x="-3217757" y="1082915"/>
            <a:ext cx="904800" cy="584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Alata"/>
              <a:buNone/>
              <a:defRPr sz="1800" b="0"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r>
              <a:rPr lang="en"/>
              <a:t>01.</a:t>
            </a:r>
          </a:p>
        </p:txBody>
      </p:sp>
      <p:sp>
        <p:nvSpPr>
          <p:cNvPr id="14" name="Google Shape;415;p35">
            <a:extLst>
              <a:ext uri="{FF2B5EF4-FFF2-40B4-BE49-F238E27FC236}">
                <a16:creationId xmlns:a16="http://schemas.microsoft.com/office/drawing/2014/main" id="{8A1C6D17-1073-4AA4-984D-FF63C8456F37}"/>
              </a:ext>
            </a:extLst>
          </p:cNvPr>
          <p:cNvSpPr txBox="1">
            <a:spLocks noGrp="1"/>
          </p:cNvSpPr>
          <p:nvPr>
            <p:ph type="subTitle" idx="1"/>
          </p:nvPr>
        </p:nvSpPr>
        <p:spPr>
          <a:xfrm>
            <a:off x="-2322632" y="1429565"/>
            <a:ext cx="2276700" cy="584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FR" dirty="0"/>
              <a:t>D</a:t>
            </a:r>
            <a:r>
              <a:rPr lang="en" dirty="0"/>
              <a:t>e quoi s’agit il notre projet ?</a:t>
            </a:r>
            <a:endParaRPr dirty="0"/>
          </a:p>
        </p:txBody>
      </p:sp>
      <p:sp>
        <p:nvSpPr>
          <p:cNvPr id="15" name="Google Shape;417;p35">
            <a:extLst>
              <a:ext uri="{FF2B5EF4-FFF2-40B4-BE49-F238E27FC236}">
                <a16:creationId xmlns:a16="http://schemas.microsoft.com/office/drawing/2014/main" id="{B08AEC68-8F27-4B13-BB0F-035D96D0A1E3}"/>
              </a:ext>
            </a:extLst>
          </p:cNvPr>
          <p:cNvSpPr txBox="1">
            <a:spLocks/>
          </p:cNvSpPr>
          <p:nvPr/>
        </p:nvSpPr>
        <p:spPr>
          <a:xfrm>
            <a:off x="-3236957" y="2317171"/>
            <a:ext cx="904800" cy="584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t>03.</a:t>
            </a:r>
            <a:endParaRPr lang="en" dirty="0"/>
          </a:p>
        </p:txBody>
      </p:sp>
      <p:sp>
        <p:nvSpPr>
          <p:cNvPr id="16" name="Google Shape;418;p35">
            <a:extLst>
              <a:ext uri="{FF2B5EF4-FFF2-40B4-BE49-F238E27FC236}">
                <a16:creationId xmlns:a16="http://schemas.microsoft.com/office/drawing/2014/main" id="{223F4E50-48A0-467E-854F-3D651902121B}"/>
              </a:ext>
            </a:extLst>
          </p:cNvPr>
          <p:cNvSpPr txBox="1">
            <a:spLocks/>
          </p:cNvSpPr>
          <p:nvPr/>
        </p:nvSpPr>
        <p:spPr>
          <a:xfrm>
            <a:off x="-2341682" y="2663821"/>
            <a:ext cx="2276700" cy="584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fr-FR"/>
              <a:t>Les buts du projet</a:t>
            </a:r>
            <a:endParaRPr lang="fr-FR" dirty="0"/>
          </a:p>
        </p:txBody>
      </p:sp>
      <p:sp>
        <p:nvSpPr>
          <p:cNvPr id="17" name="Google Shape;419;p35">
            <a:extLst>
              <a:ext uri="{FF2B5EF4-FFF2-40B4-BE49-F238E27FC236}">
                <a16:creationId xmlns:a16="http://schemas.microsoft.com/office/drawing/2014/main" id="{62270B7B-A7C9-49D4-A961-3AEB4A90EF9B}"/>
              </a:ext>
            </a:extLst>
          </p:cNvPr>
          <p:cNvSpPr txBox="1">
            <a:spLocks/>
          </p:cNvSpPr>
          <p:nvPr/>
        </p:nvSpPr>
        <p:spPr>
          <a:xfrm>
            <a:off x="-2312957" y="2253181"/>
            <a:ext cx="2724300" cy="468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a:t>Nos objectifs</a:t>
            </a:r>
            <a:endParaRPr lang="fr-FR" dirty="0"/>
          </a:p>
        </p:txBody>
      </p:sp>
      <p:sp>
        <p:nvSpPr>
          <p:cNvPr id="18" name="Google Shape;416;p35">
            <a:extLst>
              <a:ext uri="{FF2B5EF4-FFF2-40B4-BE49-F238E27FC236}">
                <a16:creationId xmlns:a16="http://schemas.microsoft.com/office/drawing/2014/main" id="{F065BFD7-7997-4C2E-B1BC-854E9B5B8BD8}"/>
              </a:ext>
            </a:extLst>
          </p:cNvPr>
          <p:cNvSpPr txBox="1">
            <a:spLocks/>
          </p:cNvSpPr>
          <p:nvPr/>
        </p:nvSpPr>
        <p:spPr>
          <a:xfrm>
            <a:off x="-2332157" y="3797928"/>
            <a:ext cx="2667000"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lata"/>
              <a:buNone/>
              <a:defRPr sz="1800" b="0"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r>
              <a:rPr lang="fr-FR" dirty="0"/>
              <a:t>Réalisation </a:t>
            </a:r>
          </a:p>
        </p:txBody>
      </p:sp>
      <p:sp>
        <p:nvSpPr>
          <p:cNvPr id="19" name="Google Shape;417;p35">
            <a:extLst>
              <a:ext uri="{FF2B5EF4-FFF2-40B4-BE49-F238E27FC236}">
                <a16:creationId xmlns:a16="http://schemas.microsoft.com/office/drawing/2014/main" id="{1362EC86-A6E6-4D9A-A1CA-1D3FE3D981B7}"/>
              </a:ext>
            </a:extLst>
          </p:cNvPr>
          <p:cNvSpPr txBox="1">
            <a:spLocks/>
          </p:cNvSpPr>
          <p:nvPr/>
        </p:nvSpPr>
        <p:spPr>
          <a:xfrm>
            <a:off x="-3227432" y="3848003"/>
            <a:ext cx="904800" cy="584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lata"/>
              <a:buNone/>
              <a:defRPr sz="3200" b="0"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dirty="0"/>
              <a:t>05.</a:t>
            </a:r>
          </a:p>
        </p:txBody>
      </p:sp>
      <p:sp>
        <p:nvSpPr>
          <p:cNvPr id="20" name="Google Shape;418;p35">
            <a:extLst>
              <a:ext uri="{FF2B5EF4-FFF2-40B4-BE49-F238E27FC236}">
                <a16:creationId xmlns:a16="http://schemas.microsoft.com/office/drawing/2014/main" id="{24481AD6-EA3E-4B23-95FC-0915DF66F2EA}"/>
              </a:ext>
            </a:extLst>
          </p:cNvPr>
          <p:cNvSpPr txBox="1">
            <a:spLocks/>
          </p:cNvSpPr>
          <p:nvPr/>
        </p:nvSpPr>
        <p:spPr>
          <a:xfrm>
            <a:off x="-2332157" y="4194653"/>
            <a:ext cx="2276700" cy="58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1pPr>
            <a:lvl2pPr marL="914400" marR="0" lvl="1"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2pPr>
            <a:lvl3pPr marL="1371600" marR="0" lvl="2"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3pPr>
            <a:lvl4pPr marL="1828800" marR="0" lvl="3"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4pPr>
            <a:lvl5pPr marL="2286000" marR="0" lvl="4"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5pPr>
            <a:lvl6pPr marL="2743200" marR="0" lvl="5"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6pPr>
            <a:lvl7pPr marL="3200400" marR="0" lvl="6"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7pPr>
            <a:lvl8pPr marL="3657600" marR="0" lvl="7"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8pPr>
            <a:lvl9pPr marL="4114800" marR="0" lvl="8"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9pPr>
          </a:lstStyle>
          <a:p>
            <a:pPr marL="0" indent="0">
              <a:spcAft>
                <a:spcPts val="1200"/>
              </a:spcAft>
            </a:pPr>
            <a:r>
              <a:rPr lang="en-GB" dirty="0"/>
              <a:t>Mise </a:t>
            </a:r>
            <a:r>
              <a:rPr lang="en-GB" dirty="0" err="1"/>
              <a:t>en</a:t>
            </a:r>
            <a:r>
              <a:rPr lang="en-GB" dirty="0"/>
              <a:t> </a:t>
            </a:r>
            <a:r>
              <a:rPr lang="en-GB" dirty="0" err="1"/>
              <a:t>évidence</a:t>
            </a:r>
            <a:r>
              <a:rPr lang="en-GB" dirty="0"/>
              <a:t> sur les pages web</a:t>
            </a:r>
          </a:p>
        </p:txBody>
      </p:sp>
      <p:sp>
        <p:nvSpPr>
          <p:cNvPr id="21" name="Google Shape;416;p35">
            <a:extLst>
              <a:ext uri="{FF2B5EF4-FFF2-40B4-BE49-F238E27FC236}">
                <a16:creationId xmlns:a16="http://schemas.microsoft.com/office/drawing/2014/main" id="{866AB4F7-0D8B-4ED6-B980-2C65219B8815}"/>
              </a:ext>
            </a:extLst>
          </p:cNvPr>
          <p:cNvSpPr txBox="1">
            <a:spLocks/>
          </p:cNvSpPr>
          <p:nvPr/>
        </p:nvSpPr>
        <p:spPr>
          <a:xfrm>
            <a:off x="10184055" y="1667315"/>
            <a:ext cx="2667000"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lata"/>
              <a:buNone/>
              <a:defRPr sz="2800" b="0"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fr-FR"/>
              <a:t>Problématique </a:t>
            </a:r>
            <a:endParaRPr lang="fr-FR" dirty="0"/>
          </a:p>
        </p:txBody>
      </p:sp>
      <p:sp>
        <p:nvSpPr>
          <p:cNvPr id="22" name="Google Shape;420;p35">
            <a:extLst>
              <a:ext uri="{FF2B5EF4-FFF2-40B4-BE49-F238E27FC236}">
                <a16:creationId xmlns:a16="http://schemas.microsoft.com/office/drawing/2014/main" id="{0034E065-6422-485C-A919-E7D25EB08798}"/>
              </a:ext>
            </a:extLst>
          </p:cNvPr>
          <p:cNvSpPr txBox="1">
            <a:spLocks/>
          </p:cNvSpPr>
          <p:nvPr/>
        </p:nvSpPr>
        <p:spPr>
          <a:xfrm>
            <a:off x="9307755" y="1666196"/>
            <a:ext cx="904800" cy="584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t>02.</a:t>
            </a:r>
          </a:p>
        </p:txBody>
      </p:sp>
      <p:sp>
        <p:nvSpPr>
          <p:cNvPr id="23" name="Google Shape;421;p35">
            <a:extLst>
              <a:ext uri="{FF2B5EF4-FFF2-40B4-BE49-F238E27FC236}">
                <a16:creationId xmlns:a16="http://schemas.microsoft.com/office/drawing/2014/main" id="{C8A04CDA-D52C-4BD7-8335-CC7A6B12CE47}"/>
              </a:ext>
            </a:extLst>
          </p:cNvPr>
          <p:cNvSpPr txBox="1">
            <a:spLocks/>
          </p:cNvSpPr>
          <p:nvPr/>
        </p:nvSpPr>
        <p:spPr>
          <a:xfrm>
            <a:off x="10203105" y="2012846"/>
            <a:ext cx="2276700" cy="584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fr-FR"/>
              <a:t>La question potentielle</a:t>
            </a:r>
            <a:endParaRPr lang="fr-FR" dirty="0"/>
          </a:p>
        </p:txBody>
      </p:sp>
      <p:sp>
        <p:nvSpPr>
          <p:cNvPr id="24" name="Google Shape;422;p35">
            <a:extLst>
              <a:ext uri="{FF2B5EF4-FFF2-40B4-BE49-F238E27FC236}">
                <a16:creationId xmlns:a16="http://schemas.microsoft.com/office/drawing/2014/main" id="{BB48A5E4-2B9B-416B-A3CD-8271DA4D2735}"/>
              </a:ext>
            </a:extLst>
          </p:cNvPr>
          <p:cNvSpPr txBox="1">
            <a:spLocks/>
          </p:cNvSpPr>
          <p:nvPr/>
        </p:nvSpPr>
        <p:spPr>
          <a:xfrm>
            <a:off x="10184055" y="2850377"/>
            <a:ext cx="2724300" cy="468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a:t>Conception </a:t>
            </a:r>
            <a:endParaRPr lang="fr-FR" dirty="0"/>
          </a:p>
        </p:txBody>
      </p:sp>
      <p:sp>
        <p:nvSpPr>
          <p:cNvPr id="25" name="Google Shape;423;p35">
            <a:extLst>
              <a:ext uri="{FF2B5EF4-FFF2-40B4-BE49-F238E27FC236}">
                <a16:creationId xmlns:a16="http://schemas.microsoft.com/office/drawing/2014/main" id="{EC823746-63E8-46E6-A2F2-36EE798A2481}"/>
              </a:ext>
            </a:extLst>
          </p:cNvPr>
          <p:cNvSpPr txBox="1">
            <a:spLocks/>
          </p:cNvSpPr>
          <p:nvPr/>
        </p:nvSpPr>
        <p:spPr>
          <a:xfrm>
            <a:off x="9288780" y="2900452"/>
            <a:ext cx="904800" cy="584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t>04.</a:t>
            </a:r>
          </a:p>
        </p:txBody>
      </p:sp>
      <p:sp>
        <p:nvSpPr>
          <p:cNvPr id="26" name="Google Shape;424;p35">
            <a:extLst>
              <a:ext uri="{FF2B5EF4-FFF2-40B4-BE49-F238E27FC236}">
                <a16:creationId xmlns:a16="http://schemas.microsoft.com/office/drawing/2014/main" id="{7B49598F-8F8B-4664-BE21-06F63F1E6461}"/>
              </a:ext>
            </a:extLst>
          </p:cNvPr>
          <p:cNvSpPr txBox="1">
            <a:spLocks/>
          </p:cNvSpPr>
          <p:nvPr/>
        </p:nvSpPr>
        <p:spPr>
          <a:xfrm>
            <a:off x="10184055" y="3247102"/>
            <a:ext cx="2276700" cy="584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fr-FR"/>
              <a:t>Le processus de la modélisation</a:t>
            </a:r>
            <a:endParaRPr lang="fr-FR" dirty="0"/>
          </a:p>
        </p:txBody>
      </p:sp>
      <p:sp>
        <p:nvSpPr>
          <p:cNvPr id="27" name="Google Shape;422;p35">
            <a:extLst>
              <a:ext uri="{FF2B5EF4-FFF2-40B4-BE49-F238E27FC236}">
                <a16:creationId xmlns:a16="http://schemas.microsoft.com/office/drawing/2014/main" id="{70B5A0FF-D6B4-42CD-B568-64EB3C2419B3}"/>
              </a:ext>
            </a:extLst>
          </p:cNvPr>
          <p:cNvSpPr txBox="1">
            <a:spLocks/>
          </p:cNvSpPr>
          <p:nvPr/>
        </p:nvSpPr>
        <p:spPr>
          <a:xfrm>
            <a:off x="10193580" y="4381209"/>
            <a:ext cx="2724300"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lata"/>
              <a:buNone/>
              <a:defRPr sz="1800" b="0"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r>
              <a:rPr lang="fr-FR" dirty="0"/>
              <a:t>Simulation</a:t>
            </a:r>
          </a:p>
        </p:txBody>
      </p:sp>
      <p:sp>
        <p:nvSpPr>
          <p:cNvPr id="28" name="Google Shape;423;p35">
            <a:extLst>
              <a:ext uri="{FF2B5EF4-FFF2-40B4-BE49-F238E27FC236}">
                <a16:creationId xmlns:a16="http://schemas.microsoft.com/office/drawing/2014/main" id="{668D8911-4C45-4044-B8D5-F090CAE6E39D}"/>
              </a:ext>
            </a:extLst>
          </p:cNvPr>
          <p:cNvSpPr txBox="1">
            <a:spLocks/>
          </p:cNvSpPr>
          <p:nvPr/>
        </p:nvSpPr>
        <p:spPr>
          <a:xfrm>
            <a:off x="9298305" y="4431284"/>
            <a:ext cx="904800" cy="584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lata"/>
              <a:buNone/>
              <a:defRPr sz="3200" b="0"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dirty="0"/>
              <a:t>06.</a:t>
            </a:r>
          </a:p>
        </p:txBody>
      </p:sp>
      <p:sp>
        <p:nvSpPr>
          <p:cNvPr id="29" name="Google Shape;424;p35">
            <a:extLst>
              <a:ext uri="{FF2B5EF4-FFF2-40B4-BE49-F238E27FC236}">
                <a16:creationId xmlns:a16="http://schemas.microsoft.com/office/drawing/2014/main" id="{37719DF3-D1BE-4D94-B9DC-93864C7CD438}"/>
              </a:ext>
            </a:extLst>
          </p:cNvPr>
          <p:cNvSpPr txBox="1">
            <a:spLocks/>
          </p:cNvSpPr>
          <p:nvPr/>
        </p:nvSpPr>
        <p:spPr>
          <a:xfrm>
            <a:off x="10126673" y="4777934"/>
            <a:ext cx="2276700" cy="58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1pPr>
            <a:lvl2pPr marL="914400" marR="0" lvl="1"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2pPr>
            <a:lvl3pPr marL="1371600" marR="0" lvl="2"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3pPr>
            <a:lvl4pPr marL="1828800" marR="0" lvl="3"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4pPr>
            <a:lvl5pPr marL="2286000" marR="0" lvl="4"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5pPr>
            <a:lvl6pPr marL="2743200" marR="0" lvl="5"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6pPr>
            <a:lvl7pPr marL="3200400" marR="0" lvl="6"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7pPr>
            <a:lvl8pPr marL="3657600" marR="0" lvl="7"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8pPr>
            <a:lvl9pPr marL="4114800" marR="0" lvl="8"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9pPr>
          </a:lstStyle>
          <a:p>
            <a:pPr marL="0" indent="0">
              <a:spcAft>
                <a:spcPts val="1200"/>
              </a:spcAft>
            </a:pPr>
            <a:r>
              <a:rPr lang="en-GB" dirty="0" err="1"/>
              <a:t>Fonctionnement</a:t>
            </a:r>
            <a:r>
              <a:rPr lang="en-GB" dirty="0"/>
              <a:t> du site</a:t>
            </a:r>
          </a:p>
        </p:txBody>
      </p:sp>
    </p:spTree>
    <p:extLst>
      <p:ext uri="{BB962C8B-B14F-4D97-AF65-F5344CB8AC3E}">
        <p14:creationId xmlns:p14="http://schemas.microsoft.com/office/powerpoint/2010/main" val="1603505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pic>
        <p:nvPicPr>
          <p:cNvPr id="4" name="Image 3">
            <a:extLst>
              <a:ext uri="{FF2B5EF4-FFF2-40B4-BE49-F238E27FC236}">
                <a16:creationId xmlns:a16="http://schemas.microsoft.com/office/drawing/2014/main" id="{DBB60DC3-730D-4478-BEBE-D17E8594ECC1}"/>
              </a:ext>
            </a:extLst>
          </p:cNvPr>
          <p:cNvPicPr>
            <a:picLocks noChangeAspect="1"/>
          </p:cNvPicPr>
          <p:nvPr/>
        </p:nvPicPr>
        <p:blipFill>
          <a:blip r:embed="rId3"/>
          <a:stretch>
            <a:fillRect/>
          </a:stretch>
        </p:blipFill>
        <p:spPr>
          <a:xfrm>
            <a:off x="0" y="423862"/>
            <a:ext cx="9144000" cy="4295775"/>
          </a:xfrm>
          <a:prstGeom prst="rect">
            <a:avLst/>
          </a:prstGeom>
        </p:spPr>
      </p:pic>
      <p:sp>
        <p:nvSpPr>
          <p:cNvPr id="5" name="Rectangle 4">
            <a:extLst>
              <a:ext uri="{FF2B5EF4-FFF2-40B4-BE49-F238E27FC236}">
                <a16:creationId xmlns:a16="http://schemas.microsoft.com/office/drawing/2014/main" id="{A55AB373-7132-48B4-A25C-CD09AA6F60C4}"/>
              </a:ext>
            </a:extLst>
          </p:cNvPr>
          <p:cNvSpPr/>
          <p:nvPr/>
        </p:nvSpPr>
        <p:spPr>
          <a:xfrm>
            <a:off x="5846441" y="587297"/>
            <a:ext cx="2698595" cy="3345366"/>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064E54FA-0402-425F-86D5-5A8DF03AFC85}"/>
              </a:ext>
            </a:extLst>
          </p:cNvPr>
          <p:cNvPicPr>
            <a:picLocks noChangeAspect="1"/>
          </p:cNvPicPr>
          <p:nvPr/>
        </p:nvPicPr>
        <p:blipFill>
          <a:blip r:embed="rId4"/>
          <a:stretch>
            <a:fillRect/>
          </a:stretch>
        </p:blipFill>
        <p:spPr>
          <a:xfrm>
            <a:off x="6833810" y="1716242"/>
            <a:ext cx="139916" cy="72846"/>
          </a:xfrm>
          <a:prstGeom prst="rect">
            <a:avLst/>
          </a:prstGeom>
        </p:spPr>
      </p:pic>
    </p:spTree>
    <p:extLst>
      <p:ext uri="{BB962C8B-B14F-4D97-AF65-F5344CB8AC3E}">
        <p14:creationId xmlns:p14="http://schemas.microsoft.com/office/powerpoint/2010/main" val="134063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pic>
        <p:nvPicPr>
          <p:cNvPr id="4" name="Image 3">
            <a:extLst>
              <a:ext uri="{FF2B5EF4-FFF2-40B4-BE49-F238E27FC236}">
                <a16:creationId xmlns:a16="http://schemas.microsoft.com/office/drawing/2014/main" id="{DBB60DC3-730D-4478-BEBE-D17E8594ECC1}"/>
              </a:ext>
            </a:extLst>
          </p:cNvPr>
          <p:cNvPicPr>
            <a:picLocks noChangeAspect="1"/>
          </p:cNvPicPr>
          <p:nvPr/>
        </p:nvPicPr>
        <p:blipFill>
          <a:blip r:embed="rId3"/>
          <a:stretch>
            <a:fillRect/>
          </a:stretch>
        </p:blipFill>
        <p:spPr>
          <a:xfrm>
            <a:off x="0" y="423862"/>
            <a:ext cx="9144000" cy="4295775"/>
          </a:xfrm>
          <a:prstGeom prst="rect">
            <a:avLst/>
          </a:prstGeom>
        </p:spPr>
      </p:pic>
      <p:sp>
        <p:nvSpPr>
          <p:cNvPr id="5" name="Rectangle 4">
            <a:extLst>
              <a:ext uri="{FF2B5EF4-FFF2-40B4-BE49-F238E27FC236}">
                <a16:creationId xmlns:a16="http://schemas.microsoft.com/office/drawing/2014/main" id="{A55AB373-7132-48B4-A25C-CD09AA6F60C4}"/>
              </a:ext>
            </a:extLst>
          </p:cNvPr>
          <p:cNvSpPr/>
          <p:nvPr/>
        </p:nvSpPr>
        <p:spPr>
          <a:xfrm>
            <a:off x="5846441" y="587297"/>
            <a:ext cx="2698595" cy="3345366"/>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231B8774-2426-47BD-AA7E-8ACBE6C1000C}"/>
              </a:ext>
            </a:extLst>
          </p:cNvPr>
          <p:cNvPicPr>
            <a:picLocks noChangeAspect="1"/>
          </p:cNvPicPr>
          <p:nvPr/>
        </p:nvPicPr>
        <p:blipFill>
          <a:blip r:embed="rId4"/>
          <a:stretch>
            <a:fillRect/>
          </a:stretch>
        </p:blipFill>
        <p:spPr>
          <a:xfrm>
            <a:off x="306628" y="351015"/>
            <a:ext cx="8530743" cy="4441468"/>
          </a:xfrm>
          <a:prstGeom prst="rect">
            <a:avLst/>
          </a:prstGeom>
        </p:spPr>
      </p:pic>
      <p:sp>
        <p:nvSpPr>
          <p:cNvPr id="2" name="Ellipse 1">
            <a:extLst>
              <a:ext uri="{FF2B5EF4-FFF2-40B4-BE49-F238E27FC236}">
                <a16:creationId xmlns:a16="http://schemas.microsoft.com/office/drawing/2014/main" id="{023578FE-1130-4789-BDAA-95D5045D896C}"/>
              </a:ext>
            </a:extLst>
          </p:cNvPr>
          <p:cNvSpPr/>
          <p:nvPr/>
        </p:nvSpPr>
        <p:spPr>
          <a:xfrm>
            <a:off x="-520390" y="2098287"/>
            <a:ext cx="289932" cy="32338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2407422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pic>
        <p:nvPicPr>
          <p:cNvPr id="4" name="Image 3">
            <a:extLst>
              <a:ext uri="{FF2B5EF4-FFF2-40B4-BE49-F238E27FC236}">
                <a16:creationId xmlns:a16="http://schemas.microsoft.com/office/drawing/2014/main" id="{DBB60DC3-730D-4478-BEBE-D17E8594ECC1}"/>
              </a:ext>
            </a:extLst>
          </p:cNvPr>
          <p:cNvPicPr>
            <a:picLocks noChangeAspect="1"/>
          </p:cNvPicPr>
          <p:nvPr/>
        </p:nvPicPr>
        <p:blipFill>
          <a:blip r:embed="rId3"/>
          <a:stretch>
            <a:fillRect/>
          </a:stretch>
        </p:blipFill>
        <p:spPr>
          <a:xfrm>
            <a:off x="0" y="423862"/>
            <a:ext cx="9144000" cy="4295775"/>
          </a:xfrm>
          <a:prstGeom prst="rect">
            <a:avLst/>
          </a:prstGeom>
        </p:spPr>
      </p:pic>
      <p:sp>
        <p:nvSpPr>
          <p:cNvPr id="5" name="Rectangle 4">
            <a:extLst>
              <a:ext uri="{FF2B5EF4-FFF2-40B4-BE49-F238E27FC236}">
                <a16:creationId xmlns:a16="http://schemas.microsoft.com/office/drawing/2014/main" id="{A55AB373-7132-48B4-A25C-CD09AA6F60C4}"/>
              </a:ext>
            </a:extLst>
          </p:cNvPr>
          <p:cNvSpPr/>
          <p:nvPr/>
        </p:nvSpPr>
        <p:spPr>
          <a:xfrm>
            <a:off x="5846441" y="587297"/>
            <a:ext cx="2698595" cy="3345366"/>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231B8774-2426-47BD-AA7E-8ACBE6C1000C}"/>
              </a:ext>
            </a:extLst>
          </p:cNvPr>
          <p:cNvPicPr>
            <a:picLocks noChangeAspect="1"/>
          </p:cNvPicPr>
          <p:nvPr/>
        </p:nvPicPr>
        <p:blipFill>
          <a:blip r:embed="rId4"/>
          <a:stretch>
            <a:fillRect/>
          </a:stretch>
        </p:blipFill>
        <p:spPr>
          <a:xfrm>
            <a:off x="306628" y="351015"/>
            <a:ext cx="8530743" cy="4441468"/>
          </a:xfrm>
          <a:prstGeom prst="rect">
            <a:avLst/>
          </a:prstGeom>
        </p:spPr>
      </p:pic>
      <p:sp>
        <p:nvSpPr>
          <p:cNvPr id="2" name="Ellipse 1">
            <a:extLst>
              <a:ext uri="{FF2B5EF4-FFF2-40B4-BE49-F238E27FC236}">
                <a16:creationId xmlns:a16="http://schemas.microsoft.com/office/drawing/2014/main" id="{023578FE-1130-4789-BDAA-95D5045D896C}"/>
              </a:ext>
            </a:extLst>
          </p:cNvPr>
          <p:cNvSpPr/>
          <p:nvPr/>
        </p:nvSpPr>
        <p:spPr>
          <a:xfrm>
            <a:off x="371708" y="2098287"/>
            <a:ext cx="289932" cy="32338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4210559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58F5753-84C6-4D1A-99C2-2250F9132D6C}"/>
              </a:ext>
            </a:extLst>
          </p:cNvPr>
          <p:cNvPicPr>
            <a:picLocks noChangeAspect="1"/>
          </p:cNvPicPr>
          <p:nvPr/>
        </p:nvPicPr>
        <p:blipFill>
          <a:blip r:embed="rId2"/>
          <a:stretch>
            <a:fillRect/>
          </a:stretch>
        </p:blipFill>
        <p:spPr>
          <a:xfrm>
            <a:off x="208611" y="486139"/>
            <a:ext cx="8794114" cy="4457567"/>
          </a:xfrm>
          <a:prstGeom prst="rect">
            <a:avLst/>
          </a:prstGeom>
        </p:spPr>
      </p:pic>
    </p:spTree>
    <p:extLst>
      <p:ext uri="{BB962C8B-B14F-4D97-AF65-F5344CB8AC3E}">
        <p14:creationId xmlns:p14="http://schemas.microsoft.com/office/powerpoint/2010/main" val="1051236792"/>
      </p:ext>
    </p:extLst>
  </p:cSld>
  <p:clrMapOvr>
    <a:masterClrMapping/>
  </p:clrMapOvr>
  <mc:AlternateContent xmlns:mc="http://schemas.openxmlformats.org/markup-compatibility/2006" xmlns:p14="http://schemas.microsoft.com/office/powerpoint/2010/main">
    <mc:Choice Requires="p14">
      <p:transition spd="slow" p14:dur="3250">
        <p:pull dir="rd"/>
      </p:transition>
    </mc:Choice>
    <mc:Fallback xmlns="">
      <p:transition spd="slow">
        <p:pull dir="rd"/>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DEB6FE21-922E-4BFB-B296-0A93B1F47D38}"/>
              </a:ext>
            </a:extLst>
          </p:cNvPr>
          <p:cNvPicPr>
            <a:picLocks noChangeAspect="1"/>
          </p:cNvPicPr>
          <p:nvPr/>
        </p:nvPicPr>
        <p:blipFill>
          <a:blip r:embed="rId2"/>
          <a:stretch>
            <a:fillRect/>
          </a:stretch>
        </p:blipFill>
        <p:spPr>
          <a:xfrm>
            <a:off x="165520" y="549245"/>
            <a:ext cx="8805014" cy="4297817"/>
          </a:xfrm>
          <a:prstGeom prst="rect">
            <a:avLst/>
          </a:prstGeom>
        </p:spPr>
      </p:pic>
      <p:sp>
        <p:nvSpPr>
          <p:cNvPr id="5" name="Google Shape;1991;p53">
            <a:extLst>
              <a:ext uri="{FF2B5EF4-FFF2-40B4-BE49-F238E27FC236}">
                <a16:creationId xmlns:a16="http://schemas.microsoft.com/office/drawing/2014/main" id="{72BC8AD4-AD44-4634-8E57-C7A184E4D6AC}"/>
              </a:ext>
            </a:extLst>
          </p:cNvPr>
          <p:cNvSpPr txBox="1">
            <a:spLocks/>
          </p:cNvSpPr>
          <p:nvPr/>
        </p:nvSpPr>
        <p:spPr>
          <a:xfrm>
            <a:off x="-2983258" y="2049894"/>
            <a:ext cx="3422400" cy="848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4000" b="1" dirty="0"/>
              <a:t>Conclusion </a:t>
            </a:r>
          </a:p>
        </p:txBody>
      </p:sp>
      <p:grpSp>
        <p:nvGrpSpPr>
          <p:cNvPr id="48" name="Google Shape;1971;p53">
            <a:extLst>
              <a:ext uri="{FF2B5EF4-FFF2-40B4-BE49-F238E27FC236}">
                <a16:creationId xmlns:a16="http://schemas.microsoft.com/office/drawing/2014/main" id="{B6CBF17C-4450-447B-8EE5-BDAE30984FA2}"/>
              </a:ext>
            </a:extLst>
          </p:cNvPr>
          <p:cNvGrpSpPr/>
          <p:nvPr/>
        </p:nvGrpSpPr>
        <p:grpSpPr>
          <a:xfrm>
            <a:off x="-2101035" y="5212080"/>
            <a:ext cx="4243558" cy="3379384"/>
            <a:chOff x="-9053" y="-1807283"/>
            <a:chExt cx="4541965" cy="3617022"/>
          </a:xfrm>
        </p:grpSpPr>
        <p:sp>
          <p:nvSpPr>
            <p:cNvPr id="49" name="Google Shape;1972;p53">
              <a:extLst>
                <a:ext uri="{FF2B5EF4-FFF2-40B4-BE49-F238E27FC236}">
                  <a16:creationId xmlns:a16="http://schemas.microsoft.com/office/drawing/2014/main" id="{BB3BE7BD-000E-478F-A2C0-3E09B84A0F05}"/>
                </a:ext>
              </a:extLst>
            </p:cNvPr>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973;p53">
              <a:extLst>
                <a:ext uri="{FF2B5EF4-FFF2-40B4-BE49-F238E27FC236}">
                  <a16:creationId xmlns:a16="http://schemas.microsoft.com/office/drawing/2014/main" id="{728E40D9-DAED-4461-AE9B-0DC715A4ECC8}"/>
                </a:ext>
              </a:extLst>
            </p:cNvPr>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74;p53">
              <a:extLst>
                <a:ext uri="{FF2B5EF4-FFF2-40B4-BE49-F238E27FC236}">
                  <a16:creationId xmlns:a16="http://schemas.microsoft.com/office/drawing/2014/main" id="{FC81674C-FA7B-4C66-B5AF-2BFF84F61882}"/>
                </a:ext>
              </a:extLst>
            </p:cNvPr>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75;p53">
              <a:extLst>
                <a:ext uri="{FF2B5EF4-FFF2-40B4-BE49-F238E27FC236}">
                  <a16:creationId xmlns:a16="http://schemas.microsoft.com/office/drawing/2014/main" id="{83934384-AA60-4D81-B9FE-91C0C90CD092}"/>
                </a:ext>
              </a:extLst>
            </p:cNvPr>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76;p53">
              <a:extLst>
                <a:ext uri="{FF2B5EF4-FFF2-40B4-BE49-F238E27FC236}">
                  <a16:creationId xmlns:a16="http://schemas.microsoft.com/office/drawing/2014/main" id="{19F6C680-9D11-4079-8753-813CCD776E01}"/>
                </a:ext>
              </a:extLst>
            </p:cNvPr>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1977;p53">
            <a:extLst>
              <a:ext uri="{FF2B5EF4-FFF2-40B4-BE49-F238E27FC236}">
                <a16:creationId xmlns:a16="http://schemas.microsoft.com/office/drawing/2014/main" id="{18CA232B-50E7-43DD-B2AD-35A33CFA2679}"/>
              </a:ext>
            </a:extLst>
          </p:cNvPr>
          <p:cNvGrpSpPr/>
          <p:nvPr/>
        </p:nvGrpSpPr>
        <p:grpSpPr>
          <a:xfrm>
            <a:off x="4468904" y="5611204"/>
            <a:ext cx="4243558" cy="3379384"/>
            <a:chOff x="-9053" y="-1807283"/>
            <a:chExt cx="4541965" cy="3617022"/>
          </a:xfrm>
        </p:grpSpPr>
        <p:sp>
          <p:nvSpPr>
            <p:cNvPr id="55" name="Google Shape;1978;p53">
              <a:extLst>
                <a:ext uri="{FF2B5EF4-FFF2-40B4-BE49-F238E27FC236}">
                  <a16:creationId xmlns:a16="http://schemas.microsoft.com/office/drawing/2014/main" id="{077737EA-E65A-4DA8-9A62-C7E3645CA4AE}"/>
                </a:ext>
              </a:extLst>
            </p:cNvPr>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79;p53">
              <a:extLst>
                <a:ext uri="{FF2B5EF4-FFF2-40B4-BE49-F238E27FC236}">
                  <a16:creationId xmlns:a16="http://schemas.microsoft.com/office/drawing/2014/main" id="{3A9C3311-1313-4ECD-9094-90986FF3AB1C}"/>
                </a:ext>
              </a:extLst>
            </p:cNvPr>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80;p53">
              <a:extLst>
                <a:ext uri="{FF2B5EF4-FFF2-40B4-BE49-F238E27FC236}">
                  <a16:creationId xmlns:a16="http://schemas.microsoft.com/office/drawing/2014/main" id="{0B8D48E5-B674-4580-A288-EE1872841185}"/>
                </a:ext>
              </a:extLst>
            </p:cNvPr>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81;p53">
              <a:extLst>
                <a:ext uri="{FF2B5EF4-FFF2-40B4-BE49-F238E27FC236}">
                  <a16:creationId xmlns:a16="http://schemas.microsoft.com/office/drawing/2014/main" id="{946886F4-D960-437F-AD86-F9F8C2EEB991}"/>
                </a:ext>
              </a:extLst>
            </p:cNvPr>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82;p53">
              <a:extLst>
                <a:ext uri="{FF2B5EF4-FFF2-40B4-BE49-F238E27FC236}">
                  <a16:creationId xmlns:a16="http://schemas.microsoft.com/office/drawing/2014/main" id="{9D2ADECF-2282-450D-81EC-D589FF9825C7}"/>
                </a:ext>
              </a:extLst>
            </p:cNvPr>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1983;p53">
            <a:extLst>
              <a:ext uri="{FF2B5EF4-FFF2-40B4-BE49-F238E27FC236}">
                <a16:creationId xmlns:a16="http://schemas.microsoft.com/office/drawing/2014/main" id="{7062E154-A921-4177-8800-FA408EDBEC14}"/>
              </a:ext>
            </a:extLst>
          </p:cNvPr>
          <p:cNvGrpSpPr/>
          <p:nvPr/>
        </p:nvGrpSpPr>
        <p:grpSpPr>
          <a:xfrm>
            <a:off x="10053367" y="4003538"/>
            <a:ext cx="4243558" cy="3379384"/>
            <a:chOff x="-9053" y="-1807283"/>
            <a:chExt cx="4541965" cy="3617022"/>
          </a:xfrm>
        </p:grpSpPr>
        <p:sp>
          <p:nvSpPr>
            <p:cNvPr id="61" name="Google Shape;1984;p53">
              <a:extLst>
                <a:ext uri="{FF2B5EF4-FFF2-40B4-BE49-F238E27FC236}">
                  <a16:creationId xmlns:a16="http://schemas.microsoft.com/office/drawing/2014/main" id="{EA8A638B-9E23-466D-88E8-B7BE33291144}"/>
                </a:ext>
              </a:extLst>
            </p:cNvPr>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985;p53">
              <a:extLst>
                <a:ext uri="{FF2B5EF4-FFF2-40B4-BE49-F238E27FC236}">
                  <a16:creationId xmlns:a16="http://schemas.microsoft.com/office/drawing/2014/main" id="{EE2786D2-38A5-48D5-85E0-E38C8D9A1337}"/>
                </a:ext>
              </a:extLst>
            </p:cNvPr>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86;p53">
              <a:extLst>
                <a:ext uri="{FF2B5EF4-FFF2-40B4-BE49-F238E27FC236}">
                  <a16:creationId xmlns:a16="http://schemas.microsoft.com/office/drawing/2014/main" id="{C4013320-330D-4EAE-AAF5-23E8E68C3430}"/>
                </a:ext>
              </a:extLst>
            </p:cNvPr>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87;p53">
              <a:extLst>
                <a:ext uri="{FF2B5EF4-FFF2-40B4-BE49-F238E27FC236}">
                  <a16:creationId xmlns:a16="http://schemas.microsoft.com/office/drawing/2014/main" id="{BFDC1D0B-412F-404F-8DF4-06B3AA957C0F}"/>
                </a:ext>
              </a:extLst>
            </p:cNvPr>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88;p53">
              <a:extLst>
                <a:ext uri="{FF2B5EF4-FFF2-40B4-BE49-F238E27FC236}">
                  <a16:creationId xmlns:a16="http://schemas.microsoft.com/office/drawing/2014/main" id="{6ED30073-A160-415F-89C5-B0B0B444F99A}"/>
                </a:ext>
              </a:extLst>
            </p:cNvPr>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1989;p53">
            <a:extLst>
              <a:ext uri="{FF2B5EF4-FFF2-40B4-BE49-F238E27FC236}">
                <a16:creationId xmlns:a16="http://schemas.microsoft.com/office/drawing/2014/main" id="{9DBDE4DF-73B1-4D41-999E-3BF714FC23B4}"/>
              </a:ext>
            </a:extLst>
          </p:cNvPr>
          <p:cNvSpPr/>
          <p:nvPr/>
        </p:nvSpPr>
        <p:spPr>
          <a:xfrm>
            <a:off x="5075408" y="6239985"/>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90;p53">
            <a:extLst>
              <a:ext uri="{FF2B5EF4-FFF2-40B4-BE49-F238E27FC236}">
                <a16:creationId xmlns:a16="http://schemas.microsoft.com/office/drawing/2014/main" id="{3A8857F6-43EE-4B34-B78E-D073AFD6427B}"/>
              </a:ext>
            </a:extLst>
          </p:cNvPr>
          <p:cNvSpPr/>
          <p:nvPr/>
        </p:nvSpPr>
        <p:spPr>
          <a:xfrm>
            <a:off x="5324533" y="6239985"/>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ZoneTexte 67">
            <a:extLst>
              <a:ext uri="{FF2B5EF4-FFF2-40B4-BE49-F238E27FC236}">
                <a16:creationId xmlns:a16="http://schemas.microsoft.com/office/drawing/2014/main" id="{A78DA736-9E0F-4D09-BD9D-29AE7C46E1AE}"/>
              </a:ext>
            </a:extLst>
          </p:cNvPr>
          <p:cNvSpPr txBox="1"/>
          <p:nvPr/>
        </p:nvSpPr>
        <p:spPr>
          <a:xfrm>
            <a:off x="4942109" y="6500423"/>
            <a:ext cx="133300" cy="68387952"/>
          </a:xfrm>
          <a:prstGeom prst="rect">
            <a:avLst/>
          </a:prstGeom>
          <a:noFill/>
        </p:spPr>
        <p:txBody>
          <a:bodyPr wrap="square" rtlCol="0">
            <a:spAutoFit/>
          </a:bodyPr>
          <a:lstStyle/>
          <a:p>
            <a:r>
              <a:rPr lang="fr-FR" dirty="0">
                <a:solidFill>
                  <a:schemeClr val="accent2">
                    <a:lumMod val="10000"/>
                  </a:schemeClr>
                </a:solidFill>
                <a:latin typeface="Montserrat"/>
              </a:rPr>
              <a:t>la mise en place d'un site web de gestion d'un hôpital est un projet d'avenir qui peut contribuer à améliorer la qualité des soins, l'efficacité de la gestion hospitalière et la satisfaction des patients. Grâce à une communication plus fluide et une automatisation de certaines tâches administratives, les professionnels de santé peuvent se concentrer sur leur cœur de métier</a:t>
            </a:r>
          </a:p>
        </p:txBody>
      </p:sp>
    </p:spTree>
    <p:extLst>
      <p:ext uri="{BB962C8B-B14F-4D97-AF65-F5344CB8AC3E}">
        <p14:creationId xmlns:p14="http://schemas.microsoft.com/office/powerpoint/2010/main" val="1433345535"/>
      </p:ext>
    </p:extLst>
  </p:cSld>
  <p:clrMapOvr>
    <a:masterClrMapping/>
  </p:clrMapOvr>
  <mc:AlternateContent xmlns:mc="http://schemas.openxmlformats.org/markup-compatibility/2006" xmlns:p14="http://schemas.microsoft.com/office/powerpoint/2010/main">
    <mc:Choice Requires="p14">
      <p:transition spd="slow" p14:dur="3750">
        <p:cover/>
      </p:transition>
    </mc:Choice>
    <mc:Fallback xmlns="">
      <p:transition spd="slow">
        <p:cover/>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grpSp>
        <p:nvGrpSpPr>
          <p:cNvPr id="1971" name="Google Shape;1971;p53"/>
          <p:cNvGrpSpPr/>
          <p:nvPr/>
        </p:nvGrpSpPr>
        <p:grpSpPr>
          <a:xfrm>
            <a:off x="3933975" y="685795"/>
            <a:ext cx="4243558" cy="3379384"/>
            <a:chOff x="-9053" y="-1807283"/>
            <a:chExt cx="4541965" cy="3617022"/>
          </a:xfrm>
        </p:grpSpPr>
        <p:sp>
          <p:nvSpPr>
            <p:cNvPr id="1972" name="Google Shape;1972;p53"/>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3" name="Google Shape;1973;p53"/>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3"/>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3"/>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3"/>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7" name="Google Shape;1977;p53"/>
          <p:cNvGrpSpPr/>
          <p:nvPr/>
        </p:nvGrpSpPr>
        <p:grpSpPr>
          <a:xfrm>
            <a:off x="4183147" y="1023959"/>
            <a:ext cx="4243558" cy="3379384"/>
            <a:chOff x="-9053" y="-1807283"/>
            <a:chExt cx="4541965" cy="3617022"/>
          </a:xfrm>
        </p:grpSpPr>
        <p:sp>
          <p:nvSpPr>
            <p:cNvPr id="1978" name="Google Shape;1978;p53"/>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3"/>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3"/>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3"/>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3"/>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3" name="Google Shape;1983;p53"/>
          <p:cNvGrpSpPr/>
          <p:nvPr/>
        </p:nvGrpSpPr>
        <p:grpSpPr>
          <a:xfrm>
            <a:off x="4441219" y="1372073"/>
            <a:ext cx="4243558" cy="3379384"/>
            <a:chOff x="-9053" y="-1807283"/>
            <a:chExt cx="4541965" cy="3617022"/>
          </a:xfrm>
        </p:grpSpPr>
        <p:sp>
          <p:nvSpPr>
            <p:cNvPr id="1984" name="Google Shape;1984;p53"/>
            <p:cNvSpPr/>
            <p:nvPr/>
          </p:nvSpPr>
          <p:spPr>
            <a:xfrm>
              <a:off x="-9053" y="-1807283"/>
              <a:ext cx="4541965" cy="3617022"/>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3"/>
            <p:cNvSpPr/>
            <p:nvPr/>
          </p:nvSpPr>
          <p:spPr>
            <a:xfrm>
              <a:off x="53474" y="-1512069"/>
              <a:ext cx="4416911" cy="3231162"/>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3"/>
            <p:cNvSpPr/>
            <p:nvPr/>
          </p:nvSpPr>
          <p:spPr>
            <a:xfrm>
              <a:off x="4321465" y="-1717839"/>
              <a:ext cx="115460" cy="115460"/>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3"/>
            <p:cNvSpPr/>
            <p:nvPr/>
          </p:nvSpPr>
          <p:spPr>
            <a:xfrm>
              <a:off x="4134548" y="-1717839"/>
              <a:ext cx="115129" cy="115460"/>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3"/>
            <p:cNvSpPr/>
            <p:nvPr/>
          </p:nvSpPr>
          <p:spPr>
            <a:xfrm>
              <a:off x="3918517" y="-1719489"/>
              <a:ext cx="139610" cy="11876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9" name="Google Shape;1989;p53"/>
          <p:cNvSpPr/>
          <p:nvPr/>
        </p:nvSpPr>
        <p:spPr>
          <a:xfrm>
            <a:off x="4789651" y="1652740"/>
            <a:ext cx="147500" cy="157009"/>
          </a:xfrm>
          <a:custGeom>
            <a:avLst/>
            <a:gdLst/>
            <a:ahLst/>
            <a:cxnLst/>
            <a:rect l="l" t="t" r="r" b="b"/>
            <a:pathLst>
              <a:path w="987" h="836" extrusionOk="0">
                <a:moveTo>
                  <a:pt x="566" y="1"/>
                </a:moveTo>
                <a:cubicBezTo>
                  <a:pt x="189" y="1"/>
                  <a:pt x="0" y="450"/>
                  <a:pt x="261" y="711"/>
                </a:cubicBezTo>
                <a:cubicBezTo>
                  <a:pt x="347" y="797"/>
                  <a:pt x="453" y="836"/>
                  <a:pt x="558" y="836"/>
                </a:cubicBezTo>
                <a:cubicBezTo>
                  <a:pt x="771" y="836"/>
                  <a:pt x="97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038776" y="1652740"/>
            <a:ext cx="147500" cy="157009"/>
          </a:xfrm>
          <a:custGeom>
            <a:avLst/>
            <a:gdLst/>
            <a:ahLst/>
            <a:cxnLst/>
            <a:rect l="l" t="t" r="r" b="b"/>
            <a:pathLst>
              <a:path w="987" h="836" extrusionOk="0">
                <a:moveTo>
                  <a:pt x="566" y="1"/>
                </a:moveTo>
                <a:cubicBezTo>
                  <a:pt x="189" y="1"/>
                  <a:pt x="0" y="450"/>
                  <a:pt x="261" y="711"/>
                </a:cubicBezTo>
                <a:cubicBezTo>
                  <a:pt x="352" y="797"/>
                  <a:pt x="461" y="836"/>
                  <a:pt x="567" y="836"/>
                </a:cubicBezTo>
                <a:cubicBezTo>
                  <a:pt x="784" y="836"/>
                  <a:pt x="986" y="674"/>
                  <a:pt x="986" y="421"/>
                </a:cubicBezTo>
                <a:cubicBezTo>
                  <a:pt x="986" y="189"/>
                  <a:pt x="798"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3"/>
          <p:cNvSpPr txBox="1">
            <a:spLocks noGrp="1"/>
          </p:cNvSpPr>
          <p:nvPr>
            <p:ph type="title"/>
          </p:nvPr>
        </p:nvSpPr>
        <p:spPr>
          <a:xfrm>
            <a:off x="569994" y="1647891"/>
            <a:ext cx="3422400" cy="8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4000" b="1" dirty="0"/>
              <a:t>C</a:t>
            </a:r>
            <a:r>
              <a:rPr lang="en" sz="4000" b="1" dirty="0"/>
              <a:t>onclusion </a:t>
            </a:r>
            <a:endParaRPr sz="4000" b="1" dirty="0"/>
          </a:p>
        </p:txBody>
      </p:sp>
      <p:sp>
        <p:nvSpPr>
          <p:cNvPr id="2" name="ZoneTexte 1">
            <a:extLst>
              <a:ext uri="{FF2B5EF4-FFF2-40B4-BE49-F238E27FC236}">
                <a16:creationId xmlns:a16="http://schemas.microsoft.com/office/drawing/2014/main" id="{8FF0BDFF-4271-404B-A530-814BCED97F70}"/>
              </a:ext>
            </a:extLst>
          </p:cNvPr>
          <p:cNvSpPr txBox="1"/>
          <p:nvPr/>
        </p:nvSpPr>
        <p:spPr>
          <a:xfrm>
            <a:off x="4656351" y="1913178"/>
            <a:ext cx="3737867" cy="2462213"/>
          </a:xfrm>
          <a:prstGeom prst="rect">
            <a:avLst/>
          </a:prstGeom>
          <a:noFill/>
        </p:spPr>
        <p:txBody>
          <a:bodyPr wrap="square" rtlCol="0">
            <a:spAutoFit/>
          </a:bodyPr>
          <a:lstStyle/>
          <a:p>
            <a:r>
              <a:rPr lang="fr-FR" dirty="0">
                <a:solidFill>
                  <a:schemeClr val="accent2">
                    <a:lumMod val="10000"/>
                  </a:schemeClr>
                </a:solidFill>
                <a:latin typeface="Montserrat"/>
              </a:rPr>
              <a:t>la mise en place d'un site web de gestion d'un hôpital est un projet d'avenir qui peut contribuer à améliorer la qualité des soins, l'efficacité de la gestion hospitalière et la satisfaction des patients. Grâce à une communication plus fluide et une automatisation de certaines tâches administratives, les professionnels de santé peuvent se concentrer sur leur cœur de métier</a:t>
            </a:r>
          </a:p>
        </p:txBody>
      </p:sp>
      <p:grpSp>
        <p:nvGrpSpPr>
          <p:cNvPr id="29" name="Google Shape;2216;p60">
            <a:extLst>
              <a:ext uri="{FF2B5EF4-FFF2-40B4-BE49-F238E27FC236}">
                <a16:creationId xmlns:a16="http://schemas.microsoft.com/office/drawing/2014/main" id="{A300FB7E-D198-4A48-8954-A5B1C2D5A138}"/>
              </a:ext>
            </a:extLst>
          </p:cNvPr>
          <p:cNvGrpSpPr/>
          <p:nvPr/>
        </p:nvGrpSpPr>
        <p:grpSpPr>
          <a:xfrm>
            <a:off x="-229401" y="5421119"/>
            <a:ext cx="3014489" cy="2380737"/>
            <a:chOff x="6538946" y="2123968"/>
            <a:chExt cx="2493993" cy="1969667"/>
          </a:xfrm>
        </p:grpSpPr>
        <p:pic>
          <p:nvPicPr>
            <p:cNvPr id="30" name="Google Shape;2217;p60">
              <a:extLst>
                <a:ext uri="{FF2B5EF4-FFF2-40B4-BE49-F238E27FC236}">
                  <a16:creationId xmlns:a16="http://schemas.microsoft.com/office/drawing/2014/main" id="{EB2A5A3B-10ED-4450-A5C4-D6B0A2E69417}"/>
                </a:ext>
              </a:extLst>
            </p:cNvPr>
            <p:cNvPicPr preferRelativeResize="0"/>
            <p:nvPr/>
          </p:nvPicPr>
          <p:blipFill>
            <a:blip r:embed="rId3"/>
            <a:srcRect l="10949" r="10949"/>
            <a:stretch/>
          </p:blipFill>
          <p:spPr>
            <a:xfrm>
              <a:off x="6617755" y="2214127"/>
              <a:ext cx="2322305" cy="1411351"/>
            </a:xfrm>
            <a:prstGeom prst="rect">
              <a:avLst/>
            </a:prstGeom>
            <a:noFill/>
            <a:ln>
              <a:noFill/>
            </a:ln>
          </p:spPr>
        </p:pic>
        <p:sp>
          <p:nvSpPr>
            <p:cNvPr id="31" name="Google Shape;2218;p60">
              <a:extLst>
                <a:ext uri="{FF2B5EF4-FFF2-40B4-BE49-F238E27FC236}">
                  <a16:creationId xmlns:a16="http://schemas.microsoft.com/office/drawing/2014/main" id="{27F238C5-9143-41DD-8524-F34D3CEDACF7}"/>
                </a:ext>
              </a:extLst>
            </p:cNvPr>
            <p:cNvSpPr/>
            <p:nvPr/>
          </p:nvSpPr>
          <p:spPr>
            <a:xfrm>
              <a:off x="6538946" y="2123968"/>
              <a:ext cx="2493993" cy="1969667"/>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2221;p60">
            <a:extLst>
              <a:ext uri="{FF2B5EF4-FFF2-40B4-BE49-F238E27FC236}">
                <a16:creationId xmlns:a16="http://schemas.microsoft.com/office/drawing/2014/main" id="{F2588F89-FA5C-491A-8D65-2BD562173B97}"/>
              </a:ext>
            </a:extLst>
          </p:cNvPr>
          <p:cNvGrpSpPr/>
          <p:nvPr/>
        </p:nvGrpSpPr>
        <p:grpSpPr>
          <a:xfrm>
            <a:off x="-1412497" y="1452561"/>
            <a:ext cx="770957" cy="1524487"/>
            <a:chOff x="3417849" y="2057402"/>
            <a:chExt cx="1063389" cy="2102741"/>
          </a:xfrm>
        </p:grpSpPr>
        <p:pic>
          <p:nvPicPr>
            <p:cNvPr id="33" name="Google Shape;2222;p60">
              <a:extLst>
                <a:ext uri="{FF2B5EF4-FFF2-40B4-BE49-F238E27FC236}">
                  <a16:creationId xmlns:a16="http://schemas.microsoft.com/office/drawing/2014/main" id="{E75666D0-13B6-4DE5-9727-320AE8895FD9}"/>
                </a:ext>
              </a:extLst>
            </p:cNvPr>
            <p:cNvPicPr preferRelativeResize="0"/>
            <p:nvPr/>
          </p:nvPicPr>
          <p:blipFill>
            <a:blip r:embed="rId3"/>
            <a:srcRect l="36350" r="36350"/>
            <a:stretch/>
          </p:blipFill>
          <p:spPr>
            <a:xfrm>
              <a:off x="3452450" y="2224048"/>
              <a:ext cx="992585" cy="1725818"/>
            </a:xfrm>
            <a:prstGeom prst="rect">
              <a:avLst/>
            </a:prstGeom>
            <a:noFill/>
            <a:ln>
              <a:noFill/>
            </a:ln>
          </p:spPr>
        </p:pic>
        <p:sp>
          <p:nvSpPr>
            <p:cNvPr id="34" name="Google Shape;2223;p60">
              <a:extLst>
                <a:ext uri="{FF2B5EF4-FFF2-40B4-BE49-F238E27FC236}">
                  <a16:creationId xmlns:a16="http://schemas.microsoft.com/office/drawing/2014/main" id="{FF483BAF-1B41-4BA8-88BB-BA357A39941B}"/>
                </a:ext>
              </a:extLst>
            </p:cNvPr>
            <p:cNvSpPr/>
            <p:nvPr/>
          </p:nvSpPr>
          <p:spPr>
            <a:xfrm>
              <a:off x="3417849" y="2057402"/>
              <a:ext cx="1063389" cy="2102741"/>
            </a:xfrm>
            <a:custGeom>
              <a:avLst/>
              <a:gdLst/>
              <a:ahLst/>
              <a:cxnLst/>
              <a:rect l="l" t="t" r="r" b="b"/>
              <a:pathLst>
                <a:path w="61960" h="122466" extrusionOk="0">
                  <a:moveTo>
                    <a:pt x="52217" y="0"/>
                  </a:moveTo>
                  <a:lnTo>
                    <a:pt x="9743" y="0"/>
                  </a:lnTo>
                  <a:lnTo>
                    <a:pt x="9743" y="0"/>
                  </a:lnTo>
                  <a:lnTo>
                    <a:pt x="8803" y="0"/>
                  </a:lnTo>
                  <a:lnTo>
                    <a:pt x="7778" y="171"/>
                  </a:lnTo>
                  <a:lnTo>
                    <a:pt x="6838" y="427"/>
                  </a:lnTo>
                  <a:lnTo>
                    <a:pt x="5983" y="769"/>
                  </a:lnTo>
                  <a:lnTo>
                    <a:pt x="5129" y="1111"/>
                  </a:lnTo>
                  <a:lnTo>
                    <a:pt x="4359" y="1624"/>
                  </a:lnTo>
                  <a:lnTo>
                    <a:pt x="3590" y="2222"/>
                  </a:lnTo>
                  <a:lnTo>
                    <a:pt x="2907" y="2820"/>
                  </a:lnTo>
                  <a:lnTo>
                    <a:pt x="2223" y="3504"/>
                  </a:lnTo>
                  <a:lnTo>
                    <a:pt x="1710" y="4273"/>
                  </a:lnTo>
                  <a:lnTo>
                    <a:pt x="1197" y="5042"/>
                  </a:lnTo>
                  <a:lnTo>
                    <a:pt x="770" y="5897"/>
                  </a:lnTo>
                  <a:lnTo>
                    <a:pt x="514" y="6837"/>
                  </a:lnTo>
                  <a:lnTo>
                    <a:pt x="257" y="7777"/>
                  </a:lnTo>
                  <a:lnTo>
                    <a:pt x="86" y="8717"/>
                  </a:lnTo>
                  <a:lnTo>
                    <a:pt x="1" y="9743"/>
                  </a:lnTo>
                  <a:lnTo>
                    <a:pt x="1" y="112723"/>
                  </a:lnTo>
                  <a:lnTo>
                    <a:pt x="1" y="112723"/>
                  </a:lnTo>
                  <a:lnTo>
                    <a:pt x="86" y="113748"/>
                  </a:lnTo>
                  <a:lnTo>
                    <a:pt x="257" y="114688"/>
                  </a:lnTo>
                  <a:lnTo>
                    <a:pt x="514" y="115629"/>
                  </a:lnTo>
                  <a:lnTo>
                    <a:pt x="770" y="116569"/>
                  </a:lnTo>
                  <a:lnTo>
                    <a:pt x="1197" y="117423"/>
                  </a:lnTo>
                  <a:lnTo>
                    <a:pt x="1710" y="118192"/>
                  </a:lnTo>
                  <a:lnTo>
                    <a:pt x="2223" y="118962"/>
                  </a:lnTo>
                  <a:lnTo>
                    <a:pt x="2907" y="119645"/>
                  </a:lnTo>
                  <a:lnTo>
                    <a:pt x="3590" y="120243"/>
                  </a:lnTo>
                  <a:lnTo>
                    <a:pt x="4359" y="120842"/>
                  </a:lnTo>
                  <a:lnTo>
                    <a:pt x="5129" y="121354"/>
                  </a:lnTo>
                  <a:lnTo>
                    <a:pt x="5983" y="121696"/>
                  </a:lnTo>
                  <a:lnTo>
                    <a:pt x="6838" y="122038"/>
                  </a:lnTo>
                  <a:lnTo>
                    <a:pt x="7778" y="122294"/>
                  </a:lnTo>
                  <a:lnTo>
                    <a:pt x="8803" y="122465"/>
                  </a:lnTo>
                  <a:lnTo>
                    <a:pt x="9743" y="122465"/>
                  </a:lnTo>
                  <a:lnTo>
                    <a:pt x="52217" y="122465"/>
                  </a:lnTo>
                  <a:lnTo>
                    <a:pt x="52217" y="122465"/>
                  </a:lnTo>
                  <a:lnTo>
                    <a:pt x="53243" y="122465"/>
                  </a:lnTo>
                  <a:lnTo>
                    <a:pt x="54183" y="122294"/>
                  </a:lnTo>
                  <a:lnTo>
                    <a:pt x="55123" y="122038"/>
                  </a:lnTo>
                  <a:lnTo>
                    <a:pt x="55978" y="121696"/>
                  </a:lnTo>
                  <a:lnTo>
                    <a:pt x="56832" y="121354"/>
                  </a:lnTo>
                  <a:lnTo>
                    <a:pt x="57687" y="120842"/>
                  </a:lnTo>
                  <a:lnTo>
                    <a:pt x="58371" y="120243"/>
                  </a:lnTo>
                  <a:lnTo>
                    <a:pt x="59054" y="119645"/>
                  </a:lnTo>
                  <a:lnTo>
                    <a:pt x="59738" y="118962"/>
                  </a:lnTo>
                  <a:lnTo>
                    <a:pt x="60251" y="118192"/>
                  </a:lnTo>
                  <a:lnTo>
                    <a:pt x="60764" y="117423"/>
                  </a:lnTo>
                  <a:lnTo>
                    <a:pt x="61191" y="116569"/>
                  </a:lnTo>
                  <a:lnTo>
                    <a:pt x="61533" y="115629"/>
                  </a:lnTo>
                  <a:lnTo>
                    <a:pt x="61704" y="114688"/>
                  </a:lnTo>
                  <a:lnTo>
                    <a:pt x="61875" y="113748"/>
                  </a:lnTo>
                  <a:lnTo>
                    <a:pt x="61960" y="112723"/>
                  </a:lnTo>
                  <a:lnTo>
                    <a:pt x="61960" y="9743"/>
                  </a:lnTo>
                  <a:lnTo>
                    <a:pt x="61960" y="9743"/>
                  </a:lnTo>
                  <a:lnTo>
                    <a:pt x="61875" y="8717"/>
                  </a:lnTo>
                  <a:lnTo>
                    <a:pt x="61704" y="7777"/>
                  </a:lnTo>
                  <a:lnTo>
                    <a:pt x="61533" y="6837"/>
                  </a:lnTo>
                  <a:lnTo>
                    <a:pt x="61191" y="5897"/>
                  </a:lnTo>
                  <a:lnTo>
                    <a:pt x="60764" y="5042"/>
                  </a:lnTo>
                  <a:lnTo>
                    <a:pt x="60251" y="4273"/>
                  </a:lnTo>
                  <a:lnTo>
                    <a:pt x="59738" y="3504"/>
                  </a:lnTo>
                  <a:lnTo>
                    <a:pt x="59054" y="2820"/>
                  </a:lnTo>
                  <a:lnTo>
                    <a:pt x="58371" y="2222"/>
                  </a:lnTo>
                  <a:lnTo>
                    <a:pt x="57687" y="1624"/>
                  </a:lnTo>
                  <a:lnTo>
                    <a:pt x="56832" y="1111"/>
                  </a:lnTo>
                  <a:lnTo>
                    <a:pt x="55978" y="769"/>
                  </a:lnTo>
                  <a:lnTo>
                    <a:pt x="55123" y="427"/>
                  </a:lnTo>
                  <a:lnTo>
                    <a:pt x="54183" y="171"/>
                  </a:lnTo>
                  <a:lnTo>
                    <a:pt x="53243" y="0"/>
                  </a:lnTo>
                  <a:lnTo>
                    <a:pt x="52217" y="0"/>
                  </a:lnTo>
                  <a:lnTo>
                    <a:pt x="52217" y="0"/>
                  </a:lnTo>
                  <a:close/>
                  <a:moveTo>
                    <a:pt x="24870" y="5042"/>
                  </a:moveTo>
                  <a:lnTo>
                    <a:pt x="24870" y="5042"/>
                  </a:lnTo>
                  <a:lnTo>
                    <a:pt x="24955" y="5042"/>
                  </a:lnTo>
                  <a:lnTo>
                    <a:pt x="37176" y="5042"/>
                  </a:lnTo>
                  <a:lnTo>
                    <a:pt x="37176" y="5042"/>
                  </a:lnTo>
                  <a:lnTo>
                    <a:pt x="37433" y="5042"/>
                  </a:lnTo>
                  <a:lnTo>
                    <a:pt x="37689" y="5213"/>
                  </a:lnTo>
                  <a:lnTo>
                    <a:pt x="37860" y="5469"/>
                  </a:lnTo>
                  <a:lnTo>
                    <a:pt x="37946" y="5811"/>
                  </a:lnTo>
                  <a:lnTo>
                    <a:pt x="37946" y="5811"/>
                  </a:lnTo>
                  <a:lnTo>
                    <a:pt x="37860" y="6068"/>
                  </a:lnTo>
                  <a:lnTo>
                    <a:pt x="37689" y="6324"/>
                  </a:lnTo>
                  <a:lnTo>
                    <a:pt x="37433" y="6495"/>
                  </a:lnTo>
                  <a:lnTo>
                    <a:pt x="37091" y="6580"/>
                  </a:lnTo>
                  <a:lnTo>
                    <a:pt x="37091" y="6580"/>
                  </a:lnTo>
                  <a:lnTo>
                    <a:pt x="37091" y="6580"/>
                  </a:lnTo>
                  <a:lnTo>
                    <a:pt x="24870" y="6580"/>
                  </a:lnTo>
                  <a:lnTo>
                    <a:pt x="24870" y="6580"/>
                  </a:lnTo>
                  <a:lnTo>
                    <a:pt x="24870" y="6580"/>
                  </a:lnTo>
                  <a:lnTo>
                    <a:pt x="24528" y="6495"/>
                  </a:lnTo>
                  <a:lnTo>
                    <a:pt x="24272" y="6324"/>
                  </a:lnTo>
                  <a:lnTo>
                    <a:pt x="24101" y="6068"/>
                  </a:lnTo>
                  <a:lnTo>
                    <a:pt x="24101" y="5811"/>
                  </a:lnTo>
                  <a:lnTo>
                    <a:pt x="24101" y="5811"/>
                  </a:lnTo>
                  <a:lnTo>
                    <a:pt x="24101" y="5469"/>
                  </a:lnTo>
                  <a:lnTo>
                    <a:pt x="24272" y="5213"/>
                  </a:lnTo>
                  <a:lnTo>
                    <a:pt x="24528" y="5042"/>
                  </a:lnTo>
                  <a:lnTo>
                    <a:pt x="24870" y="5042"/>
                  </a:lnTo>
                  <a:lnTo>
                    <a:pt x="24870" y="5042"/>
                  </a:lnTo>
                  <a:close/>
                  <a:moveTo>
                    <a:pt x="31023" y="119389"/>
                  </a:moveTo>
                  <a:lnTo>
                    <a:pt x="31023" y="119389"/>
                  </a:lnTo>
                  <a:lnTo>
                    <a:pt x="30340" y="119303"/>
                  </a:lnTo>
                  <a:lnTo>
                    <a:pt x="29741" y="119132"/>
                  </a:lnTo>
                  <a:lnTo>
                    <a:pt x="29143" y="118791"/>
                  </a:lnTo>
                  <a:lnTo>
                    <a:pt x="28630" y="118449"/>
                  </a:lnTo>
                  <a:lnTo>
                    <a:pt x="28288" y="117936"/>
                  </a:lnTo>
                  <a:lnTo>
                    <a:pt x="27947" y="117338"/>
                  </a:lnTo>
                  <a:lnTo>
                    <a:pt x="27776" y="116740"/>
                  </a:lnTo>
                  <a:lnTo>
                    <a:pt x="27690" y="116056"/>
                  </a:lnTo>
                  <a:lnTo>
                    <a:pt x="27690" y="116056"/>
                  </a:lnTo>
                  <a:lnTo>
                    <a:pt x="27776" y="115458"/>
                  </a:lnTo>
                  <a:lnTo>
                    <a:pt x="27947" y="114774"/>
                  </a:lnTo>
                  <a:lnTo>
                    <a:pt x="28288" y="114261"/>
                  </a:lnTo>
                  <a:lnTo>
                    <a:pt x="28630" y="113748"/>
                  </a:lnTo>
                  <a:lnTo>
                    <a:pt x="29143" y="113407"/>
                  </a:lnTo>
                  <a:lnTo>
                    <a:pt x="29741" y="113065"/>
                  </a:lnTo>
                  <a:lnTo>
                    <a:pt x="30340" y="112894"/>
                  </a:lnTo>
                  <a:lnTo>
                    <a:pt x="31023" y="112808"/>
                  </a:lnTo>
                  <a:lnTo>
                    <a:pt x="31023" y="112808"/>
                  </a:lnTo>
                  <a:lnTo>
                    <a:pt x="31621" y="112894"/>
                  </a:lnTo>
                  <a:lnTo>
                    <a:pt x="32305" y="113065"/>
                  </a:lnTo>
                  <a:lnTo>
                    <a:pt x="32818" y="113407"/>
                  </a:lnTo>
                  <a:lnTo>
                    <a:pt x="33331" y="113748"/>
                  </a:lnTo>
                  <a:lnTo>
                    <a:pt x="33758" y="114261"/>
                  </a:lnTo>
                  <a:lnTo>
                    <a:pt x="34014" y="114774"/>
                  </a:lnTo>
                  <a:lnTo>
                    <a:pt x="34185" y="115458"/>
                  </a:lnTo>
                  <a:lnTo>
                    <a:pt x="34271" y="116056"/>
                  </a:lnTo>
                  <a:lnTo>
                    <a:pt x="34271" y="116056"/>
                  </a:lnTo>
                  <a:lnTo>
                    <a:pt x="34185" y="116740"/>
                  </a:lnTo>
                  <a:lnTo>
                    <a:pt x="34014" y="117338"/>
                  </a:lnTo>
                  <a:lnTo>
                    <a:pt x="33758" y="117936"/>
                  </a:lnTo>
                  <a:lnTo>
                    <a:pt x="33331" y="118449"/>
                  </a:lnTo>
                  <a:lnTo>
                    <a:pt x="32818" y="118791"/>
                  </a:lnTo>
                  <a:lnTo>
                    <a:pt x="32305" y="119132"/>
                  </a:lnTo>
                  <a:lnTo>
                    <a:pt x="31621" y="119303"/>
                  </a:lnTo>
                  <a:lnTo>
                    <a:pt x="31023" y="119389"/>
                  </a:lnTo>
                  <a:lnTo>
                    <a:pt x="31023" y="119389"/>
                  </a:lnTo>
                  <a:close/>
                  <a:moveTo>
                    <a:pt x="59482" y="108877"/>
                  </a:moveTo>
                  <a:lnTo>
                    <a:pt x="2479" y="108877"/>
                  </a:lnTo>
                  <a:lnTo>
                    <a:pt x="2479" y="13588"/>
                  </a:lnTo>
                  <a:lnTo>
                    <a:pt x="59482" y="13588"/>
                  </a:lnTo>
                  <a:lnTo>
                    <a:pt x="59482" y="10887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2224;p60">
            <a:extLst>
              <a:ext uri="{FF2B5EF4-FFF2-40B4-BE49-F238E27FC236}">
                <a16:creationId xmlns:a16="http://schemas.microsoft.com/office/drawing/2014/main" id="{1E093CF1-5F43-4C24-902E-AC47B91427FB}"/>
              </a:ext>
            </a:extLst>
          </p:cNvPr>
          <p:cNvGrpSpPr/>
          <p:nvPr/>
        </p:nvGrpSpPr>
        <p:grpSpPr>
          <a:xfrm>
            <a:off x="8992307" y="5989200"/>
            <a:ext cx="1336081" cy="1812656"/>
            <a:chOff x="4750450" y="2081435"/>
            <a:chExt cx="1519310" cy="2061242"/>
          </a:xfrm>
        </p:grpSpPr>
        <p:pic>
          <p:nvPicPr>
            <p:cNvPr id="36" name="Google Shape;2225;p60">
              <a:extLst>
                <a:ext uri="{FF2B5EF4-FFF2-40B4-BE49-F238E27FC236}">
                  <a16:creationId xmlns:a16="http://schemas.microsoft.com/office/drawing/2014/main" id="{75760F90-3D5B-4280-A596-984EE8D73CC0}"/>
                </a:ext>
              </a:extLst>
            </p:cNvPr>
            <p:cNvPicPr preferRelativeResize="0"/>
            <p:nvPr/>
          </p:nvPicPr>
          <p:blipFill>
            <a:blip r:embed="rId3"/>
            <a:srcRect l="32190" r="32190"/>
            <a:stretch/>
          </p:blipFill>
          <p:spPr>
            <a:xfrm>
              <a:off x="4864385" y="2257643"/>
              <a:ext cx="1291425" cy="1720881"/>
            </a:xfrm>
            <a:prstGeom prst="rect">
              <a:avLst/>
            </a:prstGeom>
            <a:noFill/>
            <a:ln>
              <a:noFill/>
            </a:ln>
          </p:spPr>
        </p:pic>
        <p:sp>
          <p:nvSpPr>
            <p:cNvPr id="37" name="Google Shape;2226;p60">
              <a:extLst>
                <a:ext uri="{FF2B5EF4-FFF2-40B4-BE49-F238E27FC236}">
                  <a16:creationId xmlns:a16="http://schemas.microsoft.com/office/drawing/2014/main" id="{65C97C4D-DBCB-460D-86F3-2848F72761A0}"/>
                </a:ext>
              </a:extLst>
            </p:cNvPr>
            <p:cNvSpPr/>
            <p:nvPr/>
          </p:nvSpPr>
          <p:spPr>
            <a:xfrm>
              <a:off x="4750450" y="2081435"/>
              <a:ext cx="1519310" cy="2061242"/>
            </a:xfrm>
            <a:custGeom>
              <a:avLst/>
              <a:gdLst/>
              <a:ahLst/>
              <a:cxnLst/>
              <a:rect l="l" t="t" r="r" b="b"/>
              <a:pathLst>
                <a:path w="70249" h="95461" extrusionOk="0">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2219;p60">
            <a:extLst>
              <a:ext uri="{FF2B5EF4-FFF2-40B4-BE49-F238E27FC236}">
                <a16:creationId xmlns:a16="http://schemas.microsoft.com/office/drawing/2014/main" id="{E89FB4E7-7ED3-4112-9461-5B906A6BC1EF}"/>
              </a:ext>
            </a:extLst>
          </p:cNvPr>
          <p:cNvSpPr txBox="1">
            <a:spLocks/>
          </p:cNvSpPr>
          <p:nvPr/>
        </p:nvSpPr>
        <p:spPr>
          <a:xfrm>
            <a:off x="-3556545" y="3377201"/>
            <a:ext cx="2063025" cy="848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Alata"/>
              <a:buNone/>
              <a:defRPr sz="2800" b="0"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r>
              <a:rPr lang="fr-FR"/>
              <a:t>Moment pour une simulation</a:t>
            </a:r>
            <a:endParaRPr lang="fr-FR" dirty="0"/>
          </a:p>
        </p:txBody>
      </p:sp>
    </p:spTree>
    <p:extLst>
      <p:ext uri="{BB962C8B-B14F-4D97-AF65-F5344CB8AC3E}">
        <p14:creationId xmlns:p14="http://schemas.microsoft.com/office/powerpoint/2010/main" val="1734414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15"/>
        <p:cNvGrpSpPr/>
        <p:nvPr/>
      </p:nvGrpSpPr>
      <p:grpSpPr>
        <a:xfrm>
          <a:off x="0" y="0"/>
          <a:ext cx="0" cy="0"/>
          <a:chOff x="0" y="0"/>
          <a:chExt cx="0" cy="0"/>
        </a:xfrm>
      </p:grpSpPr>
      <p:pic>
        <p:nvPicPr>
          <p:cNvPr id="2" name="Image 1">
            <a:extLst>
              <a:ext uri="{FF2B5EF4-FFF2-40B4-BE49-F238E27FC236}">
                <a16:creationId xmlns:a16="http://schemas.microsoft.com/office/drawing/2014/main" id="{BB603552-1BC7-80EF-F98E-D52C01E4C4C2}"/>
              </a:ext>
            </a:extLst>
          </p:cNvPr>
          <p:cNvPicPr>
            <a:picLocks noChangeAspect="1"/>
          </p:cNvPicPr>
          <p:nvPr/>
        </p:nvPicPr>
        <p:blipFill>
          <a:blip r:embed="rId3"/>
          <a:stretch>
            <a:fillRect/>
          </a:stretch>
        </p:blipFill>
        <p:spPr>
          <a:xfrm>
            <a:off x="4936283" y="1665458"/>
            <a:ext cx="2798974" cy="1689471"/>
          </a:xfrm>
          <a:prstGeom prst="rect">
            <a:avLst/>
          </a:prstGeom>
        </p:spPr>
      </p:pic>
      <p:sp>
        <p:nvSpPr>
          <p:cNvPr id="2219" name="Google Shape;2219;p60"/>
          <p:cNvSpPr txBox="1">
            <a:spLocks noGrp="1"/>
          </p:cNvSpPr>
          <p:nvPr>
            <p:ph type="title"/>
          </p:nvPr>
        </p:nvSpPr>
        <p:spPr>
          <a:xfrm>
            <a:off x="710670" y="2571750"/>
            <a:ext cx="3422400" cy="8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Moment pour une simulation</a:t>
            </a:r>
            <a:endParaRPr dirty="0"/>
          </a:p>
        </p:txBody>
      </p:sp>
      <p:sp>
        <p:nvSpPr>
          <p:cNvPr id="15" name="Google Shape;2218;p60">
            <a:extLst>
              <a:ext uri="{FF2B5EF4-FFF2-40B4-BE49-F238E27FC236}">
                <a16:creationId xmlns:a16="http://schemas.microsoft.com/office/drawing/2014/main" id="{C86DF550-8606-455A-91FE-7E7BFE18A28F}"/>
              </a:ext>
            </a:extLst>
          </p:cNvPr>
          <p:cNvSpPr/>
          <p:nvPr/>
        </p:nvSpPr>
        <p:spPr>
          <a:xfrm>
            <a:off x="4818012" y="1550882"/>
            <a:ext cx="3014489" cy="2380737"/>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23;p60">
            <a:extLst>
              <a:ext uri="{FF2B5EF4-FFF2-40B4-BE49-F238E27FC236}">
                <a16:creationId xmlns:a16="http://schemas.microsoft.com/office/drawing/2014/main" id="{733D6C20-2FF2-49E1-A96D-6BFA025066F1}"/>
              </a:ext>
            </a:extLst>
          </p:cNvPr>
          <p:cNvSpPr/>
          <p:nvPr/>
        </p:nvSpPr>
        <p:spPr>
          <a:xfrm>
            <a:off x="4571990" y="2407608"/>
            <a:ext cx="770957" cy="1524487"/>
          </a:xfrm>
          <a:custGeom>
            <a:avLst/>
            <a:gdLst/>
            <a:ahLst/>
            <a:cxnLst/>
            <a:rect l="l" t="t" r="r" b="b"/>
            <a:pathLst>
              <a:path w="61960" h="122466" extrusionOk="0">
                <a:moveTo>
                  <a:pt x="52217" y="0"/>
                </a:moveTo>
                <a:lnTo>
                  <a:pt x="9743" y="0"/>
                </a:lnTo>
                <a:lnTo>
                  <a:pt x="9743" y="0"/>
                </a:lnTo>
                <a:lnTo>
                  <a:pt x="8803" y="0"/>
                </a:lnTo>
                <a:lnTo>
                  <a:pt x="7778" y="171"/>
                </a:lnTo>
                <a:lnTo>
                  <a:pt x="6838" y="427"/>
                </a:lnTo>
                <a:lnTo>
                  <a:pt x="5983" y="769"/>
                </a:lnTo>
                <a:lnTo>
                  <a:pt x="5129" y="1111"/>
                </a:lnTo>
                <a:lnTo>
                  <a:pt x="4359" y="1624"/>
                </a:lnTo>
                <a:lnTo>
                  <a:pt x="3590" y="2222"/>
                </a:lnTo>
                <a:lnTo>
                  <a:pt x="2907" y="2820"/>
                </a:lnTo>
                <a:lnTo>
                  <a:pt x="2223" y="3504"/>
                </a:lnTo>
                <a:lnTo>
                  <a:pt x="1710" y="4273"/>
                </a:lnTo>
                <a:lnTo>
                  <a:pt x="1197" y="5042"/>
                </a:lnTo>
                <a:lnTo>
                  <a:pt x="770" y="5897"/>
                </a:lnTo>
                <a:lnTo>
                  <a:pt x="514" y="6837"/>
                </a:lnTo>
                <a:lnTo>
                  <a:pt x="257" y="7777"/>
                </a:lnTo>
                <a:lnTo>
                  <a:pt x="86" y="8717"/>
                </a:lnTo>
                <a:lnTo>
                  <a:pt x="1" y="9743"/>
                </a:lnTo>
                <a:lnTo>
                  <a:pt x="1" y="112723"/>
                </a:lnTo>
                <a:lnTo>
                  <a:pt x="1" y="112723"/>
                </a:lnTo>
                <a:lnTo>
                  <a:pt x="86" y="113748"/>
                </a:lnTo>
                <a:lnTo>
                  <a:pt x="257" y="114688"/>
                </a:lnTo>
                <a:lnTo>
                  <a:pt x="514" y="115629"/>
                </a:lnTo>
                <a:lnTo>
                  <a:pt x="770" y="116569"/>
                </a:lnTo>
                <a:lnTo>
                  <a:pt x="1197" y="117423"/>
                </a:lnTo>
                <a:lnTo>
                  <a:pt x="1710" y="118192"/>
                </a:lnTo>
                <a:lnTo>
                  <a:pt x="2223" y="118962"/>
                </a:lnTo>
                <a:lnTo>
                  <a:pt x="2907" y="119645"/>
                </a:lnTo>
                <a:lnTo>
                  <a:pt x="3590" y="120243"/>
                </a:lnTo>
                <a:lnTo>
                  <a:pt x="4359" y="120842"/>
                </a:lnTo>
                <a:lnTo>
                  <a:pt x="5129" y="121354"/>
                </a:lnTo>
                <a:lnTo>
                  <a:pt x="5983" y="121696"/>
                </a:lnTo>
                <a:lnTo>
                  <a:pt x="6838" y="122038"/>
                </a:lnTo>
                <a:lnTo>
                  <a:pt x="7778" y="122294"/>
                </a:lnTo>
                <a:lnTo>
                  <a:pt x="8803" y="122465"/>
                </a:lnTo>
                <a:lnTo>
                  <a:pt x="9743" y="122465"/>
                </a:lnTo>
                <a:lnTo>
                  <a:pt x="52217" y="122465"/>
                </a:lnTo>
                <a:lnTo>
                  <a:pt x="52217" y="122465"/>
                </a:lnTo>
                <a:lnTo>
                  <a:pt x="53243" y="122465"/>
                </a:lnTo>
                <a:lnTo>
                  <a:pt x="54183" y="122294"/>
                </a:lnTo>
                <a:lnTo>
                  <a:pt x="55123" y="122038"/>
                </a:lnTo>
                <a:lnTo>
                  <a:pt x="55978" y="121696"/>
                </a:lnTo>
                <a:lnTo>
                  <a:pt x="56832" y="121354"/>
                </a:lnTo>
                <a:lnTo>
                  <a:pt x="57687" y="120842"/>
                </a:lnTo>
                <a:lnTo>
                  <a:pt x="58371" y="120243"/>
                </a:lnTo>
                <a:lnTo>
                  <a:pt x="59054" y="119645"/>
                </a:lnTo>
                <a:lnTo>
                  <a:pt x="59738" y="118962"/>
                </a:lnTo>
                <a:lnTo>
                  <a:pt x="60251" y="118192"/>
                </a:lnTo>
                <a:lnTo>
                  <a:pt x="60764" y="117423"/>
                </a:lnTo>
                <a:lnTo>
                  <a:pt x="61191" y="116569"/>
                </a:lnTo>
                <a:lnTo>
                  <a:pt x="61533" y="115629"/>
                </a:lnTo>
                <a:lnTo>
                  <a:pt x="61704" y="114688"/>
                </a:lnTo>
                <a:lnTo>
                  <a:pt x="61875" y="113748"/>
                </a:lnTo>
                <a:lnTo>
                  <a:pt x="61960" y="112723"/>
                </a:lnTo>
                <a:lnTo>
                  <a:pt x="61960" y="9743"/>
                </a:lnTo>
                <a:lnTo>
                  <a:pt x="61960" y="9743"/>
                </a:lnTo>
                <a:lnTo>
                  <a:pt x="61875" y="8717"/>
                </a:lnTo>
                <a:lnTo>
                  <a:pt x="61704" y="7777"/>
                </a:lnTo>
                <a:lnTo>
                  <a:pt x="61533" y="6837"/>
                </a:lnTo>
                <a:lnTo>
                  <a:pt x="61191" y="5897"/>
                </a:lnTo>
                <a:lnTo>
                  <a:pt x="60764" y="5042"/>
                </a:lnTo>
                <a:lnTo>
                  <a:pt x="60251" y="4273"/>
                </a:lnTo>
                <a:lnTo>
                  <a:pt x="59738" y="3504"/>
                </a:lnTo>
                <a:lnTo>
                  <a:pt x="59054" y="2820"/>
                </a:lnTo>
                <a:lnTo>
                  <a:pt x="58371" y="2222"/>
                </a:lnTo>
                <a:lnTo>
                  <a:pt x="57687" y="1624"/>
                </a:lnTo>
                <a:lnTo>
                  <a:pt x="56832" y="1111"/>
                </a:lnTo>
                <a:lnTo>
                  <a:pt x="55978" y="769"/>
                </a:lnTo>
                <a:lnTo>
                  <a:pt x="55123" y="427"/>
                </a:lnTo>
                <a:lnTo>
                  <a:pt x="54183" y="171"/>
                </a:lnTo>
                <a:lnTo>
                  <a:pt x="53243" y="0"/>
                </a:lnTo>
                <a:lnTo>
                  <a:pt x="52217" y="0"/>
                </a:lnTo>
                <a:lnTo>
                  <a:pt x="52217" y="0"/>
                </a:lnTo>
                <a:close/>
                <a:moveTo>
                  <a:pt x="24870" y="5042"/>
                </a:moveTo>
                <a:lnTo>
                  <a:pt x="24870" y="5042"/>
                </a:lnTo>
                <a:lnTo>
                  <a:pt x="24955" y="5042"/>
                </a:lnTo>
                <a:lnTo>
                  <a:pt x="37176" y="5042"/>
                </a:lnTo>
                <a:lnTo>
                  <a:pt x="37176" y="5042"/>
                </a:lnTo>
                <a:lnTo>
                  <a:pt x="37433" y="5042"/>
                </a:lnTo>
                <a:lnTo>
                  <a:pt x="37689" y="5213"/>
                </a:lnTo>
                <a:lnTo>
                  <a:pt x="37860" y="5469"/>
                </a:lnTo>
                <a:lnTo>
                  <a:pt x="37946" y="5811"/>
                </a:lnTo>
                <a:lnTo>
                  <a:pt x="37946" y="5811"/>
                </a:lnTo>
                <a:lnTo>
                  <a:pt x="37860" y="6068"/>
                </a:lnTo>
                <a:lnTo>
                  <a:pt x="37689" y="6324"/>
                </a:lnTo>
                <a:lnTo>
                  <a:pt x="37433" y="6495"/>
                </a:lnTo>
                <a:lnTo>
                  <a:pt x="37091" y="6580"/>
                </a:lnTo>
                <a:lnTo>
                  <a:pt x="37091" y="6580"/>
                </a:lnTo>
                <a:lnTo>
                  <a:pt x="37091" y="6580"/>
                </a:lnTo>
                <a:lnTo>
                  <a:pt x="24870" y="6580"/>
                </a:lnTo>
                <a:lnTo>
                  <a:pt x="24870" y="6580"/>
                </a:lnTo>
                <a:lnTo>
                  <a:pt x="24870" y="6580"/>
                </a:lnTo>
                <a:lnTo>
                  <a:pt x="24528" y="6495"/>
                </a:lnTo>
                <a:lnTo>
                  <a:pt x="24272" y="6324"/>
                </a:lnTo>
                <a:lnTo>
                  <a:pt x="24101" y="6068"/>
                </a:lnTo>
                <a:lnTo>
                  <a:pt x="24101" y="5811"/>
                </a:lnTo>
                <a:lnTo>
                  <a:pt x="24101" y="5811"/>
                </a:lnTo>
                <a:lnTo>
                  <a:pt x="24101" y="5469"/>
                </a:lnTo>
                <a:lnTo>
                  <a:pt x="24272" y="5213"/>
                </a:lnTo>
                <a:lnTo>
                  <a:pt x="24528" y="5042"/>
                </a:lnTo>
                <a:lnTo>
                  <a:pt x="24870" y="5042"/>
                </a:lnTo>
                <a:lnTo>
                  <a:pt x="24870" y="5042"/>
                </a:lnTo>
                <a:close/>
                <a:moveTo>
                  <a:pt x="31023" y="119389"/>
                </a:moveTo>
                <a:lnTo>
                  <a:pt x="31023" y="119389"/>
                </a:lnTo>
                <a:lnTo>
                  <a:pt x="30340" y="119303"/>
                </a:lnTo>
                <a:lnTo>
                  <a:pt x="29741" y="119132"/>
                </a:lnTo>
                <a:lnTo>
                  <a:pt x="29143" y="118791"/>
                </a:lnTo>
                <a:lnTo>
                  <a:pt x="28630" y="118449"/>
                </a:lnTo>
                <a:lnTo>
                  <a:pt x="28288" y="117936"/>
                </a:lnTo>
                <a:lnTo>
                  <a:pt x="27947" y="117338"/>
                </a:lnTo>
                <a:lnTo>
                  <a:pt x="27776" y="116740"/>
                </a:lnTo>
                <a:lnTo>
                  <a:pt x="27690" y="116056"/>
                </a:lnTo>
                <a:lnTo>
                  <a:pt x="27690" y="116056"/>
                </a:lnTo>
                <a:lnTo>
                  <a:pt x="27776" y="115458"/>
                </a:lnTo>
                <a:lnTo>
                  <a:pt x="27947" y="114774"/>
                </a:lnTo>
                <a:lnTo>
                  <a:pt x="28288" y="114261"/>
                </a:lnTo>
                <a:lnTo>
                  <a:pt x="28630" y="113748"/>
                </a:lnTo>
                <a:lnTo>
                  <a:pt x="29143" y="113407"/>
                </a:lnTo>
                <a:lnTo>
                  <a:pt x="29741" y="113065"/>
                </a:lnTo>
                <a:lnTo>
                  <a:pt x="30340" y="112894"/>
                </a:lnTo>
                <a:lnTo>
                  <a:pt x="31023" y="112808"/>
                </a:lnTo>
                <a:lnTo>
                  <a:pt x="31023" y="112808"/>
                </a:lnTo>
                <a:lnTo>
                  <a:pt x="31621" y="112894"/>
                </a:lnTo>
                <a:lnTo>
                  <a:pt x="32305" y="113065"/>
                </a:lnTo>
                <a:lnTo>
                  <a:pt x="32818" y="113407"/>
                </a:lnTo>
                <a:lnTo>
                  <a:pt x="33331" y="113748"/>
                </a:lnTo>
                <a:lnTo>
                  <a:pt x="33758" y="114261"/>
                </a:lnTo>
                <a:lnTo>
                  <a:pt x="34014" y="114774"/>
                </a:lnTo>
                <a:lnTo>
                  <a:pt x="34185" y="115458"/>
                </a:lnTo>
                <a:lnTo>
                  <a:pt x="34271" y="116056"/>
                </a:lnTo>
                <a:lnTo>
                  <a:pt x="34271" y="116056"/>
                </a:lnTo>
                <a:lnTo>
                  <a:pt x="34185" y="116740"/>
                </a:lnTo>
                <a:lnTo>
                  <a:pt x="34014" y="117338"/>
                </a:lnTo>
                <a:lnTo>
                  <a:pt x="33758" y="117936"/>
                </a:lnTo>
                <a:lnTo>
                  <a:pt x="33331" y="118449"/>
                </a:lnTo>
                <a:lnTo>
                  <a:pt x="32818" y="118791"/>
                </a:lnTo>
                <a:lnTo>
                  <a:pt x="32305" y="119132"/>
                </a:lnTo>
                <a:lnTo>
                  <a:pt x="31621" y="119303"/>
                </a:lnTo>
                <a:lnTo>
                  <a:pt x="31023" y="119389"/>
                </a:lnTo>
                <a:lnTo>
                  <a:pt x="31023" y="119389"/>
                </a:lnTo>
                <a:close/>
                <a:moveTo>
                  <a:pt x="59482" y="108877"/>
                </a:moveTo>
                <a:lnTo>
                  <a:pt x="2479" y="108877"/>
                </a:lnTo>
                <a:lnTo>
                  <a:pt x="2479" y="13588"/>
                </a:lnTo>
                <a:lnTo>
                  <a:pt x="59482" y="13588"/>
                </a:lnTo>
                <a:lnTo>
                  <a:pt x="59482" y="10887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26;p60">
            <a:extLst>
              <a:ext uri="{FF2B5EF4-FFF2-40B4-BE49-F238E27FC236}">
                <a16:creationId xmlns:a16="http://schemas.microsoft.com/office/drawing/2014/main" id="{C4243385-1320-4658-9F5A-3F44E59D54CF}"/>
              </a:ext>
            </a:extLst>
          </p:cNvPr>
          <p:cNvSpPr/>
          <p:nvPr/>
        </p:nvSpPr>
        <p:spPr>
          <a:xfrm rot="5400000">
            <a:off x="7002020" y="2392694"/>
            <a:ext cx="1336081" cy="1812656"/>
          </a:xfrm>
          <a:custGeom>
            <a:avLst/>
            <a:gdLst/>
            <a:ahLst/>
            <a:cxnLst/>
            <a:rect l="l" t="t" r="r" b="b"/>
            <a:pathLst>
              <a:path w="70249" h="95461" extrusionOk="0">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31;p61">
            <a:extLst>
              <a:ext uri="{FF2B5EF4-FFF2-40B4-BE49-F238E27FC236}">
                <a16:creationId xmlns:a16="http://schemas.microsoft.com/office/drawing/2014/main" id="{C384B304-44C4-4AE9-B7C4-0BCF1D8FC44B}"/>
              </a:ext>
            </a:extLst>
          </p:cNvPr>
          <p:cNvSpPr txBox="1">
            <a:spLocks/>
          </p:cNvSpPr>
          <p:nvPr/>
        </p:nvSpPr>
        <p:spPr>
          <a:xfrm>
            <a:off x="-2933287" y="3526584"/>
            <a:ext cx="159607" cy="103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Alata"/>
              <a:buNone/>
              <a:defRPr sz="2800" b="0"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r>
              <a:rPr lang="fr-FR"/>
              <a:t>Merci pour votre attention</a:t>
            </a:r>
            <a:endParaRPr lang="fr-FR" dirty="0"/>
          </a:p>
        </p:txBody>
      </p:sp>
      <p:grpSp>
        <p:nvGrpSpPr>
          <p:cNvPr id="25" name="Google Shape;2233;p61">
            <a:extLst>
              <a:ext uri="{FF2B5EF4-FFF2-40B4-BE49-F238E27FC236}">
                <a16:creationId xmlns:a16="http://schemas.microsoft.com/office/drawing/2014/main" id="{297EABF7-518C-4031-963E-BDD3168A3F37}"/>
              </a:ext>
            </a:extLst>
          </p:cNvPr>
          <p:cNvGrpSpPr/>
          <p:nvPr/>
        </p:nvGrpSpPr>
        <p:grpSpPr>
          <a:xfrm>
            <a:off x="710670" y="5143500"/>
            <a:ext cx="1433949" cy="3117068"/>
            <a:chOff x="4943474" y="1487383"/>
            <a:chExt cx="1433949" cy="3117068"/>
          </a:xfrm>
        </p:grpSpPr>
        <p:sp>
          <p:nvSpPr>
            <p:cNvPr id="26" name="Google Shape;2234;p61">
              <a:extLst>
                <a:ext uri="{FF2B5EF4-FFF2-40B4-BE49-F238E27FC236}">
                  <a16:creationId xmlns:a16="http://schemas.microsoft.com/office/drawing/2014/main" id="{10E2DECD-F220-467C-BA2D-59971C1F6A32}"/>
                </a:ext>
              </a:extLst>
            </p:cNvPr>
            <p:cNvSpPr/>
            <p:nvPr/>
          </p:nvSpPr>
          <p:spPr>
            <a:xfrm>
              <a:off x="5929959" y="4223854"/>
              <a:ext cx="447190" cy="380597"/>
            </a:xfrm>
            <a:custGeom>
              <a:avLst/>
              <a:gdLst/>
              <a:ahLst/>
              <a:cxnLst/>
              <a:rect l="l" t="t" r="r" b="b"/>
              <a:pathLst>
                <a:path w="6546" h="5571" extrusionOk="0">
                  <a:moveTo>
                    <a:pt x="0" y="1"/>
                  </a:moveTo>
                  <a:lnTo>
                    <a:pt x="1114" y="4072"/>
                  </a:lnTo>
                  <a:lnTo>
                    <a:pt x="1241" y="4491"/>
                  </a:lnTo>
                  <a:cubicBezTo>
                    <a:pt x="1351" y="4948"/>
                    <a:pt x="1771" y="5276"/>
                    <a:pt x="2245" y="5313"/>
                  </a:cubicBezTo>
                  <a:lnTo>
                    <a:pt x="5933" y="5568"/>
                  </a:lnTo>
                  <a:cubicBezTo>
                    <a:pt x="5949" y="5570"/>
                    <a:pt x="5964" y="5571"/>
                    <a:pt x="5979" y="5571"/>
                  </a:cubicBezTo>
                  <a:cubicBezTo>
                    <a:pt x="6319" y="5571"/>
                    <a:pt x="6546" y="5189"/>
                    <a:pt x="6371" y="4875"/>
                  </a:cubicBezTo>
                  <a:cubicBezTo>
                    <a:pt x="6243" y="4692"/>
                    <a:pt x="5002" y="4181"/>
                    <a:pt x="4363" y="3871"/>
                  </a:cubicBezTo>
                  <a:cubicBezTo>
                    <a:pt x="4235" y="3816"/>
                    <a:pt x="4107" y="3743"/>
                    <a:pt x="3998" y="3633"/>
                  </a:cubicBezTo>
                  <a:cubicBezTo>
                    <a:pt x="3998" y="3615"/>
                    <a:pt x="3961" y="3506"/>
                    <a:pt x="3943" y="3360"/>
                  </a:cubicBezTo>
                  <a:cubicBezTo>
                    <a:pt x="3815" y="2666"/>
                    <a:pt x="3523" y="950"/>
                    <a:pt x="3523" y="950"/>
                  </a:cubicBezTo>
                  <a:lnTo>
                    <a:pt x="0"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35;p61">
              <a:extLst>
                <a:ext uri="{FF2B5EF4-FFF2-40B4-BE49-F238E27FC236}">
                  <a16:creationId xmlns:a16="http://schemas.microsoft.com/office/drawing/2014/main" id="{158BB850-47CB-429A-A3AD-DDC9C85624D2}"/>
                </a:ext>
              </a:extLst>
            </p:cNvPr>
            <p:cNvSpPr/>
            <p:nvPr/>
          </p:nvSpPr>
          <p:spPr>
            <a:xfrm>
              <a:off x="6005994" y="4452099"/>
              <a:ext cx="371429" cy="152280"/>
            </a:xfrm>
            <a:custGeom>
              <a:avLst/>
              <a:gdLst/>
              <a:ahLst/>
              <a:cxnLst/>
              <a:rect l="l" t="t" r="r" b="b"/>
              <a:pathLst>
                <a:path w="5437" h="2229" extrusionOk="0">
                  <a:moveTo>
                    <a:pt x="2830" y="0"/>
                  </a:moveTo>
                  <a:cubicBezTo>
                    <a:pt x="2757" y="19"/>
                    <a:pt x="2702" y="19"/>
                    <a:pt x="2648" y="55"/>
                  </a:cubicBezTo>
                  <a:cubicBezTo>
                    <a:pt x="2374" y="183"/>
                    <a:pt x="2136" y="877"/>
                    <a:pt x="2136" y="877"/>
                  </a:cubicBezTo>
                  <a:lnTo>
                    <a:pt x="1" y="712"/>
                  </a:lnTo>
                  <a:lnTo>
                    <a:pt x="1" y="712"/>
                  </a:lnTo>
                  <a:lnTo>
                    <a:pt x="128" y="1132"/>
                  </a:lnTo>
                  <a:cubicBezTo>
                    <a:pt x="238" y="1589"/>
                    <a:pt x="658" y="1917"/>
                    <a:pt x="1132" y="1954"/>
                  </a:cubicBezTo>
                  <a:lnTo>
                    <a:pt x="4820" y="2227"/>
                  </a:lnTo>
                  <a:cubicBezTo>
                    <a:pt x="4828" y="2228"/>
                    <a:pt x="4837" y="2228"/>
                    <a:pt x="4845" y="2228"/>
                  </a:cubicBezTo>
                  <a:cubicBezTo>
                    <a:pt x="5197" y="2228"/>
                    <a:pt x="5436" y="1855"/>
                    <a:pt x="5258" y="1534"/>
                  </a:cubicBezTo>
                  <a:cubicBezTo>
                    <a:pt x="5130" y="1351"/>
                    <a:pt x="3889" y="840"/>
                    <a:pt x="3250" y="511"/>
                  </a:cubicBezTo>
                  <a:cubicBezTo>
                    <a:pt x="3250" y="511"/>
                    <a:pt x="3159" y="347"/>
                    <a:pt x="3104" y="219"/>
                  </a:cubicBezTo>
                  <a:cubicBezTo>
                    <a:pt x="3067" y="92"/>
                    <a:pt x="2958" y="19"/>
                    <a:pt x="2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36;p61">
              <a:extLst>
                <a:ext uri="{FF2B5EF4-FFF2-40B4-BE49-F238E27FC236}">
                  <a16:creationId xmlns:a16="http://schemas.microsoft.com/office/drawing/2014/main" id="{AABB31B9-4276-48C6-8C95-7BB1A67AF27D}"/>
                </a:ext>
              </a:extLst>
            </p:cNvPr>
            <p:cNvSpPr/>
            <p:nvPr/>
          </p:nvSpPr>
          <p:spPr>
            <a:xfrm>
              <a:off x="4943474" y="4038035"/>
              <a:ext cx="295599" cy="566147"/>
            </a:xfrm>
            <a:custGeom>
              <a:avLst/>
              <a:gdLst/>
              <a:ahLst/>
              <a:cxnLst/>
              <a:rect l="l" t="t" r="r" b="b"/>
              <a:pathLst>
                <a:path w="4327" h="8287" extrusionOk="0">
                  <a:moveTo>
                    <a:pt x="2446" y="1"/>
                  </a:moveTo>
                  <a:lnTo>
                    <a:pt x="438" y="3706"/>
                  </a:lnTo>
                  <a:lnTo>
                    <a:pt x="219" y="4090"/>
                  </a:lnTo>
                  <a:cubicBezTo>
                    <a:pt x="0" y="4510"/>
                    <a:pt x="55" y="5021"/>
                    <a:pt x="384" y="5368"/>
                  </a:cubicBezTo>
                  <a:lnTo>
                    <a:pt x="2866" y="8124"/>
                  </a:lnTo>
                  <a:cubicBezTo>
                    <a:pt x="2957" y="8236"/>
                    <a:pt x="3080" y="8286"/>
                    <a:pt x="3202" y="8286"/>
                  </a:cubicBezTo>
                  <a:cubicBezTo>
                    <a:pt x="3400" y="8286"/>
                    <a:pt x="3595" y="8156"/>
                    <a:pt x="3651" y="7942"/>
                  </a:cubicBezTo>
                  <a:cubicBezTo>
                    <a:pt x="3688" y="7704"/>
                    <a:pt x="3158" y="6481"/>
                    <a:pt x="2921" y="5824"/>
                  </a:cubicBezTo>
                  <a:cubicBezTo>
                    <a:pt x="2848" y="5678"/>
                    <a:pt x="2812" y="5532"/>
                    <a:pt x="2793" y="5386"/>
                  </a:cubicBezTo>
                  <a:cubicBezTo>
                    <a:pt x="2812" y="5368"/>
                    <a:pt x="2866" y="5276"/>
                    <a:pt x="2958" y="5149"/>
                  </a:cubicBezTo>
                  <a:cubicBezTo>
                    <a:pt x="3341" y="4564"/>
                    <a:pt x="4327" y="3122"/>
                    <a:pt x="4327" y="3122"/>
                  </a:cubicBezTo>
                  <a:lnTo>
                    <a:pt x="2446"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37;p61">
              <a:extLst>
                <a:ext uri="{FF2B5EF4-FFF2-40B4-BE49-F238E27FC236}">
                  <a16:creationId xmlns:a16="http://schemas.microsoft.com/office/drawing/2014/main" id="{A61B6DC2-6F53-4D38-9314-F971058B6222}"/>
                </a:ext>
              </a:extLst>
            </p:cNvPr>
            <p:cNvSpPr/>
            <p:nvPr/>
          </p:nvSpPr>
          <p:spPr>
            <a:xfrm>
              <a:off x="4943474" y="4291214"/>
              <a:ext cx="251946" cy="312962"/>
            </a:xfrm>
            <a:custGeom>
              <a:avLst/>
              <a:gdLst/>
              <a:ahLst/>
              <a:cxnLst/>
              <a:rect l="l" t="t" r="r" b="b"/>
              <a:pathLst>
                <a:path w="3688" h="4581" extrusionOk="0">
                  <a:moveTo>
                    <a:pt x="438" y="0"/>
                  </a:moveTo>
                  <a:lnTo>
                    <a:pt x="219" y="384"/>
                  </a:lnTo>
                  <a:cubicBezTo>
                    <a:pt x="0" y="804"/>
                    <a:pt x="55" y="1315"/>
                    <a:pt x="384" y="1662"/>
                  </a:cubicBezTo>
                  <a:lnTo>
                    <a:pt x="2866" y="4418"/>
                  </a:lnTo>
                  <a:cubicBezTo>
                    <a:pt x="2957" y="4530"/>
                    <a:pt x="3080" y="4580"/>
                    <a:pt x="3202" y="4580"/>
                  </a:cubicBezTo>
                  <a:cubicBezTo>
                    <a:pt x="3400" y="4580"/>
                    <a:pt x="3595" y="4450"/>
                    <a:pt x="3651" y="4236"/>
                  </a:cubicBezTo>
                  <a:cubicBezTo>
                    <a:pt x="3688" y="3998"/>
                    <a:pt x="3158" y="2775"/>
                    <a:pt x="2921" y="2118"/>
                  </a:cubicBezTo>
                  <a:cubicBezTo>
                    <a:pt x="2921" y="2118"/>
                    <a:pt x="2958" y="1917"/>
                    <a:pt x="3012" y="1789"/>
                  </a:cubicBezTo>
                  <a:cubicBezTo>
                    <a:pt x="3067" y="1680"/>
                    <a:pt x="3049" y="1534"/>
                    <a:pt x="2958" y="1443"/>
                  </a:cubicBezTo>
                  <a:cubicBezTo>
                    <a:pt x="2903" y="1406"/>
                    <a:pt x="2848" y="1370"/>
                    <a:pt x="2793" y="1351"/>
                  </a:cubicBezTo>
                  <a:cubicBezTo>
                    <a:pt x="2758" y="1340"/>
                    <a:pt x="2717" y="1335"/>
                    <a:pt x="2673" y="1335"/>
                  </a:cubicBezTo>
                  <a:cubicBezTo>
                    <a:pt x="2355" y="1335"/>
                    <a:pt x="1862" y="1589"/>
                    <a:pt x="1862" y="1589"/>
                  </a:cubicBezTo>
                  <a:lnTo>
                    <a:pt x="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38;p61">
              <a:extLst>
                <a:ext uri="{FF2B5EF4-FFF2-40B4-BE49-F238E27FC236}">
                  <a16:creationId xmlns:a16="http://schemas.microsoft.com/office/drawing/2014/main" id="{662EEC0F-C37F-4996-9456-7CBB02C4C1A8}"/>
                </a:ext>
              </a:extLst>
            </p:cNvPr>
            <p:cNvSpPr/>
            <p:nvPr/>
          </p:nvSpPr>
          <p:spPr>
            <a:xfrm>
              <a:off x="5447305" y="2580168"/>
              <a:ext cx="723388" cy="1707391"/>
            </a:xfrm>
            <a:custGeom>
              <a:avLst/>
              <a:gdLst/>
              <a:ahLst/>
              <a:cxnLst/>
              <a:rect l="l" t="t" r="r" b="b"/>
              <a:pathLst>
                <a:path w="10589" h="24992" extrusionOk="0">
                  <a:moveTo>
                    <a:pt x="274" y="0"/>
                  </a:moveTo>
                  <a:cubicBezTo>
                    <a:pt x="274" y="0"/>
                    <a:pt x="92" y="822"/>
                    <a:pt x="55" y="3268"/>
                  </a:cubicBezTo>
                  <a:cubicBezTo>
                    <a:pt x="0" y="5733"/>
                    <a:pt x="2447" y="11885"/>
                    <a:pt x="3451" y="14769"/>
                  </a:cubicBezTo>
                  <a:cubicBezTo>
                    <a:pt x="4436" y="17635"/>
                    <a:pt x="6499" y="24718"/>
                    <a:pt x="6499" y="24718"/>
                  </a:cubicBezTo>
                  <a:lnTo>
                    <a:pt x="10588" y="24992"/>
                  </a:lnTo>
                  <a:cubicBezTo>
                    <a:pt x="10588" y="24992"/>
                    <a:pt x="9383" y="16777"/>
                    <a:pt x="8799" y="13035"/>
                  </a:cubicBezTo>
                  <a:cubicBezTo>
                    <a:pt x="8215" y="9311"/>
                    <a:pt x="6499" y="1716"/>
                    <a:pt x="6499" y="1716"/>
                  </a:cubicBezTo>
                  <a:lnTo>
                    <a:pt x="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39;p61">
              <a:extLst>
                <a:ext uri="{FF2B5EF4-FFF2-40B4-BE49-F238E27FC236}">
                  <a16:creationId xmlns:a16="http://schemas.microsoft.com/office/drawing/2014/main" id="{C38E8B11-D472-4395-A48E-E8ABAB931545}"/>
                </a:ext>
              </a:extLst>
            </p:cNvPr>
            <p:cNvSpPr/>
            <p:nvPr/>
          </p:nvSpPr>
          <p:spPr>
            <a:xfrm>
              <a:off x="5002090" y="2542048"/>
              <a:ext cx="657259" cy="1720576"/>
            </a:xfrm>
            <a:custGeom>
              <a:avLst/>
              <a:gdLst/>
              <a:ahLst/>
              <a:cxnLst/>
              <a:rect l="l" t="t" r="r" b="b"/>
              <a:pathLst>
                <a:path w="9621" h="25185" extrusionOk="0">
                  <a:moveTo>
                    <a:pt x="7497" y="0"/>
                  </a:moveTo>
                  <a:cubicBezTo>
                    <a:pt x="6915" y="0"/>
                    <a:pt x="5827" y="366"/>
                    <a:pt x="5276" y="1599"/>
                  </a:cubicBezTo>
                  <a:cubicBezTo>
                    <a:pt x="4491" y="3333"/>
                    <a:pt x="3779" y="11658"/>
                    <a:pt x="3213" y="14761"/>
                  </a:cubicBezTo>
                  <a:cubicBezTo>
                    <a:pt x="2647" y="17864"/>
                    <a:pt x="0" y="23122"/>
                    <a:pt x="0" y="23122"/>
                  </a:cubicBezTo>
                  <a:lnTo>
                    <a:pt x="3377" y="25185"/>
                  </a:lnTo>
                  <a:cubicBezTo>
                    <a:pt x="3377" y="25185"/>
                    <a:pt x="7065" y="19672"/>
                    <a:pt x="7868" y="17390"/>
                  </a:cubicBezTo>
                  <a:cubicBezTo>
                    <a:pt x="8525" y="15546"/>
                    <a:pt x="9438" y="11347"/>
                    <a:pt x="9438" y="11347"/>
                  </a:cubicBezTo>
                  <a:cubicBezTo>
                    <a:pt x="9438" y="11347"/>
                    <a:pt x="9621" y="7240"/>
                    <a:pt x="9584" y="6053"/>
                  </a:cubicBezTo>
                  <a:cubicBezTo>
                    <a:pt x="9529" y="4848"/>
                    <a:pt x="7941" y="431"/>
                    <a:pt x="7886" y="139"/>
                  </a:cubicBezTo>
                  <a:cubicBezTo>
                    <a:pt x="7876" y="56"/>
                    <a:pt x="7726" y="0"/>
                    <a:pt x="74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40;p61">
              <a:extLst>
                <a:ext uri="{FF2B5EF4-FFF2-40B4-BE49-F238E27FC236}">
                  <a16:creationId xmlns:a16="http://schemas.microsoft.com/office/drawing/2014/main" id="{8801FF40-006F-45F5-BDEE-E695BCAEF634}"/>
                </a:ext>
              </a:extLst>
            </p:cNvPr>
            <p:cNvSpPr/>
            <p:nvPr/>
          </p:nvSpPr>
          <p:spPr>
            <a:xfrm>
              <a:off x="5362525" y="1568747"/>
              <a:ext cx="164639" cy="164713"/>
            </a:xfrm>
            <a:custGeom>
              <a:avLst/>
              <a:gdLst/>
              <a:ahLst/>
              <a:cxnLst/>
              <a:rect l="l" t="t" r="r" b="b"/>
              <a:pathLst>
                <a:path w="2410" h="2411" extrusionOk="0">
                  <a:moveTo>
                    <a:pt x="1205" y="1"/>
                  </a:moveTo>
                  <a:cubicBezTo>
                    <a:pt x="529" y="1"/>
                    <a:pt x="0" y="548"/>
                    <a:pt x="0" y="1205"/>
                  </a:cubicBezTo>
                  <a:cubicBezTo>
                    <a:pt x="0" y="1863"/>
                    <a:pt x="529" y="2410"/>
                    <a:pt x="1205" y="2410"/>
                  </a:cubicBezTo>
                  <a:cubicBezTo>
                    <a:pt x="1862" y="2410"/>
                    <a:pt x="2410" y="1863"/>
                    <a:pt x="2410" y="1205"/>
                  </a:cubicBezTo>
                  <a:cubicBezTo>
                    <a:pt x="2410" y="548"/>
                    <a:pt x="1862" y="1"/>
                    <a:pt x="1205" y="1"/>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41;p61">
              <a:extLst>
                <a:ext uri="{FF2B5EF4-FFF2-40B4-BE49-F238E27FC236}">
                  <a16:creationId xmlns:a16="http://schemas.microsoft.com/office/drawing/2014/main" id="{C28F88E2-BA05-4B84-97B2-004E418DE39E}"/>
                </a:ext>
              </a:extLst>
            </p:cNvPr>
            <p:cNvSpPr/>
            <p:nvPr/>
          </p:nvSpPr>
          <p:spPr>
            <a:xfrm>
              <a:off x="5462267" y="1548799"/>
              <a:ext cx="329278" cy="359077"/>
            </a:xfrm>
            <a:custGeom>
              <a:avLst/>
              <a:gdLst/>
              <a:ahLst/>
              <a:cxnLst/>
              <a:rect l="l" t="t" r="r" b="b"/>
              <a:pathLst>
                <a:path w="4820" h="5256" extrusionOk="0">
                  <a:moveTo>
                    <a:pt x="2880" y="0"/>
                  </a:moveTo>
                  <a:cubicBezTo>
                    <a:pt x="2400" y="0"/>
                    <a:pt x="1909" y="82"/>
                    <a:pt x="1461" y="128"/>
                  </a:cubicBezTo>
                  <a:cubicBezTo>
                    <a:pt x="749" y="201"/>
                    <a:pt x="183" y="1205"/>
                    <a:pt x="73" y="1863"/>
                  </a:cubicBezTo>
                  <a:cubicBezTo>
                    <a:pt x="0" y="2538"/>
                    <a:pt x="110" y="3232"/>
                    <a:pt x="420" y="3852"/>
                  </a:cubicBezTo>
                  <a:cubicBezTo>
                    <a:pt x="603" y="4181"/>
                    <a:pt x="804" y="4491"/>
                    <a:pt x="1041" y="4802"/>
                  </a:cubicBezTo>
                  <a:cubicBezTo>
                    <a:pt x="1150" y="4966"/>
                    <a:pt x="1315" y="5112"/>
                    <a:pt x="1479" y="5221"/>
                  </a:cubicBezTo>
                  <a:cubicBezTo>
                    <a:pt x="1519" y="5246"/>
                    <a:pt x="1560" y="5256"/>
                    <a:pt x="1601" y="5256"/>
                  </a:cubicBezTo>
                  <a:cubicBezTo>
                    <a:pt x="1843" y="5256"/>
                    <a:pt x="2103" y="4903"/>
                    <a:pt x="2337" y="4856"/>
                  </a:cubicBezTo>
                  <a:cubicBezTo>
                    <a:pt x="2684" y="4783"/>
                    <a:pt x="3140" y="4838"/>
                    <a:pt x="3396" y="4583"/>
                  </a:cubicBezTo>
                  <a:cubicBezTo>
                    <a:pt x="4181" y="3816"/>
                    <a:pt x="4710" y="3067"/>
                    <a:pt x="4765" y="1753"/>
                  </a:cubicBezTo>
                  <a:cubicBezTo>
                    <a:pt x="4820" y="840"/>
                    <a:pt x="4400" y="311"/>
                    <a:pt x="3706" y="110"/>
                  </a:cubicBezTo>
                  <a:cubicBezTo>
                    <a:pt x="3442" y="29"/>
                    <a:pt x="3163" y="0"/>
                    <a:pt x="2880"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42;p61">
              <a:extLst>
                <a:ext uri="{FF2B5EF4-FFF2-40B4-BE49-F238E27FC236}">
                  <a16:creationId xmlns:a16="http://schemas.microsoft.com/office/drawing/2014/main" id="{63E818C1-19A1-4D82-AD60-6F668E009297}"/>
                </a:ext>
              </a:extLst>
            </p:cNvPr>
            <p:cNvSpPr/>
            <p:nvPr/>
          </p:nvSpPr>
          <p:spPr>
            <a:xfrm>
              <a:off x="5543290" y="1799451"/>
              <a:ext cx="138543" cy="200853"/>
            </a:xfrm>
            <a:custGeom>
              <a:avLst/>
              <a:gdLst/>
              <a:ahLst/>
              <a:cxnLst/>
              <a:rect l="l" t="t" r="r" b="b"/>
              <a:pathLst>
                <a:path w="2028" h="2940" extrusionOk="0">
                  <a:moveTo>
                    <a:pt x="92" y="1"/>
                  </a:moveTo>
                  <a:lnTo>
                    <a:pt x="1" y="2867"/>
                  </a:lnTo>
                  <a:lnTo>
                    <a:pt x="1918" y="2940"/>
                  </a:lnTo>
                  <a:lnTo>
                    <a:pt x="2027" y="74"/>
                  </a:lnTo>
                  <a:lnTo>
                    <a:pt x="92"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43;p61">
              <a:extLst>
                <a:ext uri="{FF2B5EF4-FFF2-40B4-BE49-F238E27FC236}">
                  <a16:creationId xmlns:a16="http://schemas.microsoft.com/office/drawing/2014/main" id="{FAD6467F-1C6C-47A9-B602-5FCEDF2B55C1}"/>
                </a:ext>
              </a:extLst>
            </p:cNvPr>
            <p:cNvSpPr/>
            <p:nvPr/>
          </p:nvSpPr>
          <p:spPr>
            <a:xfrm>
              <a:off x="5559549" y="1799451"/>
              <a:ext cx="122284" cy="174688"/>
            </a:xfrm>
            <a:custGeom>
              <a:avLst/>
              <a:gdLst/>
              <a:ahLst/>
              <a:cxnLst/>
              <a:rect l="l" t="t" r="r" b="b"/>
              <a:pathLst>
                <a:path w="1790" h="2557" extrusionOk="0">
                  <a:moveTo>
                    <a:pt x="19" y="1"/>
                  </a:moveTo>
                  <a:lnTo>
                    <a:pt x="19" y="1"/>
                  </a:lnTo>
                  <a:cubicBezTo>
                    <a:pt x="0" y="548"/>
                    <a:pt x="110" y="1096"/>
                    <a:pt x="347" y="1589"/>
                  </a:cubicBezTo>
                  <a:cubicBezTo>
                    <a:pt x="639" y="2082"/>
                    <a:pt x="1132" y="2429"/>
                    <a:pt x="1716" y="2557"/>
                  </a:cubicBezTo>
                  <a:lnTo>
                    <a:pt x="1789" y="74"/>
                  </a:lnTo>
                  <a:lnTo>
                    <a:pt x="19" y="1"/>
                  </a:ln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44;p61">
              <a:extLst>
                <a:ext uri="{FF2B5EF4-FFF2-40B4-BE49-F238E27FC236}">
                  <a16:creationId xmlns:a16="http://schemas.microsoft.com/office/drawing/2014/main" id="{6721B940-AB87-46FC-876B-DF095E1EC520}"/>
                </a:ext>
              </a:extLst>
            </p:cNvPr>
            <p:cNvSpPr/>
            <p:nvPr/>
          </p:nvSpPr>
          <p:spPr>
            <a:xfrm>
              <a:off x="5464726" y="1706609"/>
              <a:ext cx="102336" cy="150503"/>
            </a:xfrm>
            <a:custGeom>
              <a:avLst/>
              <a:gdLst/>
              <a:ahLst/>
              <a:cxnLst/>
              <a:rect l="l" t="t" r="r" b="b"/>
              <a:pathLst>
                <a:path w="1498" h="2203" extrusionOk="0">
                  <a:moveTo>
                    <a:pt x="727" y="0"/>
                  </a:moveTo>
                  <a:cubicBezTo>
                    <a:pt x="343" y="0"/>
                    <a:pt x="54" y="529"/>
                    <a:pt x="37" y="885"/>
                  </a:cubicBezTo>
                  <a:cubicBezTo>
                    <a:pt x="1" y="1378"/>
                    <a:pt x="256" y="1853"/>
                    <a:pt x="676" y="2127"/>
                  </a:cubicBezTo>
                  <a:cubicBezTo>
                    <a:pt x="785" y="2179"/>
                    <a:pt x="882" y="2203"/>
                    <a:pt x="967" y="2203"/>
                  </a:cubicBezTo>
                  <a:cubicBezTo>
                    <a:pt x="1326" y="2203"/>
                    <a:pt x="1483" y="1787"/>
                    <a:pt x="1498" y="1360"/>
                  </a:cubicBezTo>
                  <a:cubicBezTo>
                    <a:pt x="1498" y="940"/>
                    <a:pt x="1352" y="191"/>
                    <a:pt x="877" y="27"/>
                  </a:cubicBezTo>
                  <a:cubicBezTo>
                    <a:pt x="826" y="9"/>
                    <a:pt x="775" y="0"/>
                    <a:pt x="727"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45;p61">
              <a:extLst>
                <a:ext uri="{FF2B5EF4-FFF2-40B4-BE49-F238E27FC236}">
                  <a16:creationId xmlns:a16="http://schemas.microsoft.com/office/drawing/2014/main" id="{4B907C16-CAB3-4403-BDFA-D82C1C546A47}"/>
                </a:ext>
              </a:extLst>
            </p:cNvPr>
            <p:cNvSpPr/>
            <p:nvPr/>
          </p:nvSpPr>
          <p:spPr>
            <a:xfrm>
              <a:off x="5522112" y="1572163"/>
              <a:ext cx="263218" cy="354568"/>
            </a:xfrm>
            <a:custGeom>
              <a:avLst/>
              <a:gdLst/>
              <a:ahLst/>
              <a:cxnLst/>
              <a:rect l="l" t="t" r="r" b="b"/>
              <a:pathLst>
                <a:path w="3853" h="5190" extrusionOk="0">
                  <a:moveTo>
                    <a:pt x="1812" y="0"/>
                  </a:moveTo>
                  <a:cubicBezTo>
                    <a:pt x="1267" y="0"/>
                    <a:pt x="726" y="282"/>
                    <a:pt x="439" y="827"/>
                  </a:cubicBezTo>
                  <a:cubicBezTo>
                    <a:pt x="1" y="1612"/>
                    <a:pt x="128" y="2780"/>
                    <a:pt x="439" y="3620"/>
                  </a:cubicBezTo>
                  <a:cubicBezTo>
                    <a:pt x="585" y="4131"/>
                    <a:pt x="913" y="4569"/>
                    <a:pt x="1352" y="4879"/>
                  </a:cubicBezTo>
                  <a:cubicBezTo>
                    <a:pt x="1622" y="5063"/>
                    <a:pt x="1899" y="5190"/>
                    <a:pt x="2179" y="5190"/>
                  </a:cubicBezTo>
                  <a:cubicBezTo>
                    <a:pt x="2371" y="5190"/>
                    <a:pt x="2564" y="5130"/>
                    <a:pt x="2757" y="4989"/>
                  </a:cubicBezTo>
                  <a:cubicBezTo>
                    <a:pt x="3122" y="4697"/>
                    <a:pt x="3378" y="4295"/>
                    <a:pt x="3524" y="3839"/>
                  </a:cubicBezTo>
                  <a:cubicBezTo>
                    <a:pt x="3852" y="2853"/>
                    <a:pt x="3670" y="1448"/>
                    <a:pt x="3049" y="608"/>
                  </a:cubicBezTo>
                  <a:cubicBezTo>
                    <a:pt x="2732" y="199"/>
                    <a:pt x="2271" y="0"/>
                    <a:pt x="1812"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46;p61">
              <a:extLst>
                <a:ext uri="{FF2B5EF4-FFF2-40B4-BE49-F238E27FC236}">
                  <a16:creationId xmlns:a16="http://schemas.microsoft.com/office/drawing/2014/main" id="{558F51B4-92F7-4F98-8BCA-72D5A289C636}"/>
                </a:ext>
              </a:extLst>
            </p:cNvPr>
            <p:cNvSpPr/>
            <p:nvPr/>
          </p:nvSpPr>
          <p:spPr>
            <a:xfrm>
              <a:off x="5512137" y="1729154"/>
              <a:ext cx="27531" cy="64150"/>
            </a:xfrm>
            <a:custGeom>
              <a:avLst/>
              <a:gdLst/>
              <a:ahLst/>
              <a:cxnLst/>
              <a:rect l="l" t="t" r="r" b="b"/>
              <a:pathLst>
                <a:path w="403" h="939" extrusionOk="0">
                  <a:moveTo>
                    <a:pt x="81" y="0"/>
                  </a:moveTo>
                  <a:cubicBezTo>
                    <a:pt x="55" y="0"/>
                    <a:pt x="32" y="17"/>
                    <a:pt x="19" y="44"/>
                  </a:cubicBezTo>
                  <a:cubicBezTo>
                    <a:pt x="1" y="62"/>
                    <a:pt x="19" y="99"/>
                    <a:pt x="37" y="135"/>
                  </a:cubicBezTo>
                  <a:cubicBezTo>
                    <a:pt x="201" y="227"/>
                    <a:pt x="256" y="537"/>
                    <a:pt x="165" y="866"/>
                  </a:cubicBezTo>
                  <a:cubicBezTo>
                    <a:pt x="147" y="902"/>
                    <a:pt x="165" y="939"/>
                    <a:pt x="201" y="939"/>
                  </a:cubicBezTo>
                  <a:lnTo>
                    <a:pt x="220" y="939"/>
                  </a:lnTo>
                  <a:cubicBezTo>
                    <a:pt x="238" y="939"/>
                    <a:pt x="274" y="920"/>
                    <a:pt x="274" y="902"/>
                  </a:cubicBezTo>
                  <a:cubicBezTo>
                    <a:pt x="402" y="519"/>
                    <a:pt x="329" y="135"/>
                    <a:pt x="110" y="8"/>
                  </a:cubicBezTo>
                  <a:cubicBezTo>
                    <a:pt x="100" y="3"/>
                    <a:pt x="91" y="0"/>
                    <a:pt x="81"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47;p61">
              <a:extLst>
                <a:ext uri="{FF2B5EF4-FFF2-40B4-BE49-F238E27FC236}">
                  <a16:creationId xmlns:a16="http://schemas.microsoft.com/office/drawing/2014/main" id="{19A528DB-BD76-4D48-A699-D4FB515CF24B}"/>
                </a:ext>
              </a:extLst>
            </p:cNvPr>
            <p:cNvSpPr/>
            <p:nvPr/>
          </p:nvSpPr>
          <p:spPr>
            <a:xfrm>
              <a:off x="5500934" y="1748009"/>
              <a:ext cx="34362" cy="11614"/>
            </a:xfrm>
            <a:custGeom>
              <a:avLst/>
              <a:gdLst/>
              <a:ahLst/>
              <a:cxnLst/>
              <a:rect l="l" t="t" r="r" b="b"/>
              <a:pathLst>
                <a:path w="503" h="170" extrusionOk="0">
                  <a:moveTo>
                    <a:pt x="256" y="1"/>
                  </a:moveTo>
                  <a:cubicBezTo>
                    <a:pt x="187" y="1"/>
                    <a:pt x="119" y="14"/>
                    <a:pt x="55" y="42"/>
                  </a:cubicBezTo>
                  <a:cubicBezTo>
                    <a:pt x="19" y="60"/>
                    <a:pt x="0" y="97"/>
                    <a:pt x="19" y="133"/>
                  </a:cubicBezTo>
                  <a:cubicBezTo>
                    <a:pt x="19" y="151"/>
                    <a:pt x="55" y="170"/>
                    <a:pt x="73" y="170"/>
                  </a:cubicBezTo>
                  <a:lnTo>
                    <a:pt x="92" y="170"/>
                  </a:lnTo>
                  <a:cubicBezTo>
                    <a:pt x="142" y="140"/>
                    <a:pt x="198" y="126"/>
                    <a:pt x="253" y="126"/>
                  </a:cubicBezTo>
                  <a:cubicBezTo>
                    <a:pt x="298" y="126"/>
                    <a:pt x="343" y="135"/>
                    <a:pt x="384" y="151"/>
                  </a:cubicBezTo>
                  <a:cubicBezTo>
                    <a:pt x="392" y="157"/>
                    <a:pt x="402" y="160"/>
                    <a:pt x="411" y="160"/>
                  </a:cubicBezTo>
                  <a:cubicBezTo>
                    <a:pt x="458" y="160"/>
                    <a:pt x="503" y="88"/>
                    <a:pt x="457" y="42"/>
                  </a:cubicBezTo>
                  <a:cubicBezTo>
                    <a:pt x="393" y="14"/>
                    <a:pt x="324" y="1"/>
                    <a:pt x="256" y="1"/>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48;p61">
              <a:extLst>
                <a:ext uri="{FF2B5EF4-FFF2-40B4-BE49-F238E27FC236}">
                  <a16:creationId xmlns:a16="http://schemas.microsoft.com/office/drawing/2014/main" id="{C1F35FDF-7CB8-4C21-9C99-D4016E820B58}"/>
                </a:ext>
              </a:extLst>
            </p:cNvPr>
            <p:cNvSpPr/>
            <p:nvPr/>
          </p:nvSpPr>
          <p:spPr>
            <a:xfrm>
              <a:off x="5604432" y="1762082"/>
              <a:ext cx="44951" cy="20017"/>
            </a:xfrm>
            <a:custGeom>
              <a:avLst/>
              <a:gdLst/>
              <a:ahLst/>
              <a:cxnLst/>
              <a:rect l="l" t="t" r="r" b="b"/>
              <a:pathLst>
                <a:path w="658" h="293" extrusionOk="0">
                  <a:moveTo>
                    <a:pt x="329" y="0"/>
                  </a:moveTo>
                  <a:cubicBezTo>
                    <a:pt x="147" y="0"/>
                    <a:pt x="0" y="73"/>
                    <a:pt x="0" y="164"/>
                  </a:cubicBezTo>
                  <a:cubicBezTo>
                    <a:pt x="0" y="237"/>
                    <a:pt x="165" y="292"/>
                    <a:pt x="347" y="292"/>
                  </a:cubicBezTo>
                  <a:cubicBezTo>
                    <a:pt x="530" y="292"/>
                    <a:pt x="658" y="219"/>
                    <a:pt x="658" y="146"/>
                  </a:cubicBezTo>
                  <a:cubicBezTo>
                    <a:pt x="658" y="55"/>
                    <a:pt x="512" y="0"/>
                    <a:pt x="329"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49;p61">
              <a:extLst>
                <a:ext uri="{FF2B5EF4-FFF2-40B4-BE49-F238E27FC236}">
                  <a16:creationId xmlns:a16="http://schemas.microsoft.com/office/drawing/2014/main" id="{2C913E3E-8D31-4668-84F5-B9F059D96B37}"/>
                </a:ext>
              </a:extLst>
            </p:cNvPr>
            <p:cNvSpPr/>
            <p:nvPr/>
          </p:nvSpPr>
          <p:spPr>
            <a:xfrm>
              <a:off x="5715446" y="1766864"/>
              <a:ext cx="44951" cy="19129"/>
            </a:xfrm>
            <a:custGeom>
              <a:avLst/>
              <a:gdLst/>
              <a:ahLst/>
              <a:cxnLst/>
              <a:rect l="l" t="t" r="r" b="b"/>
              <a:pathLst>
                <a:path w="658" h="280" extrusionOk="0">
                  <a:moveTo>
                    <a:pt x="385" y="0"/>
                  </a:moveTo>
                  <a:cubicBezTo>
                    <a:pt x="367" y="0"/>
                    <a:pt x="348" y="1"/>
                    <a:pt x="329" y="3"/>
                  </a:cubicBezTo>
                  <a:cubicBezTo>
                    <a:pt x="146" y="3"/>
                    <a:pt x="0" y="58"/>
                    <a:pt x="0" y="149"/>
                  </a:cubicBezTo>
                  <a:cubicBezTo>
                    <a:pt x="0" y="215"/>
                    <a:pt x="117" y="280"/>
                    <a:pt x="272" y="280"/>
                  </a:cubicBezTo>
                  <a:cubicBezTo>
                    <a:pt x="291" y="280"/>
                    <a:pt x="310" y="279"/>
                    <a:pt x="329" y="277"/>
                  </a:cubicBezTo>
                  <a:cubicBezTo>
                    <a:pt x="511" y="277"/>
                    <a:pt x="657" y="204"/>
                    <a:pt x="657" y="131"/>
                  </a:cubicBezTo>
                  <a:cubicBezTo>
                    <a:pt x="657" y="66"/>
                    <a:pt x="541" y="0"/>
                    <a:pt x="385"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50;p61">
              <a:extLst>
                <a:ext uri="{FF2B5EF4-FFF2-40B4-BE49-F238E27FC236}">
                  <a16:creationId xmlns:a16="http://schemas.microsoft.com/office/drawing/2014/main" id="{A2AB88DD-9ACE-49C0-9D37-8EEA87792E93}"/>
                </a:ext>
              </a:extLst>
            </p:cNvPr>
            <p:cNvSpPr/>
            <p:nvPr/>
          </p:nvSpPr>
          <p:spPr>
            <a:xfrm>
              <a:off x="5494717" y="1538893"/>
              <a:ext cx="236985" cy="220734"/>
            </a:xfrm>
            <a:custGeom>
              <a:avLst/>
              <a:gdLst/>
              <a:ahLst/>
              <a:cxnLst/>
              <a:rect l="l" t="t" r="r" b="b"/>
              <a:pathLst>
                <a:path w="3469" h="3231" extrusionOk="0">
                  <a:moveTo>
                    <a:pt x="2217" y="0"/>
                  </a:moveTo>
                  <a:cubicBezTo>
                    <a:pt x="1907" y="0"/>
                    <a:pt x="1596" y="42"/>
                    <a:pt x="1351" y="91"/>
                  </a:cubicBezTo>
                  <a:cubicBezTo>
                    <a:pt x="913" y="200"/>
                    <a:pt x="548" y="492"/>
                    <a:pt x="347" y="894"/>
                  </a:cubicBezTo>
                  <a:cubicBezTo>
                    <a:pt x="183" y="1186"/>
                    <a:pt x="73" y="1515"/>
                    <a:pt x="37" y="1862"/>
                  </a:cubicBezTo>
                  <a:cubicBezTo>
                    <a:pt x="18" y="2026"/>
                    <a:pt x="0" y="2208"/>
                    <a:pt x="0" y="2373"/>
                  </a:cubicBezTo>
                  <a:lnTo>
                    <a:pt x="0" y="2957"/>
                  </a:lnTo>
                  <a:cubicBezTo>
                    <a:pt x="55" y="2811"/>
                    <a:pt x="201" y="2573"/>
                    <a:pt x="365" y="2573"/>
                  </a:cubicBezTo>
                  <a:cubicBezTo>
                    <a:pt x="566" y="2592"/>
                    <a:pt x="639" y="2646"/>
                    <a:pt x="730" y="2866"/>
                  </a:cubicBezTo>
                  <a:cubicBezTo>
                    <a:pt x="730" y="2866"/>
                    <a:pt x="785" y="3048"/>
                    <a:pt x="785" y="3066"/>
                  </a:cubicBezTo>
                  <a:cubicBezTo>
                    <a:pt x="822" y="3176"/>
                    <a:pt x="876" y="3176"/>
                    <a:pt x="1059" y="3231"/>
                  </a:cubicBezTo>
                  <a:cubicBezTo>
                    <a:pt x="1084" y="1427"/>
                    <a:pt x="2102" y="1148"/>
                    <a:pt x="2730" y="1148"/>
                  </a:cubicBezTo>
                  <a:cubicBezTo>
                    <a:pt x="3011" y="1148"/>
                    <a:pt x="3213" y="1204"/>
                    <a:pt x="3213" y="1204"/>
                  </a:cubicBezTo>
                  <a:cubicBezTo>
                    <a:pt x="3268" y="456"/>
                    <a:pt x="3469" y="419"/>
                    <a:pt x="3231" y="255"/>
                  </a:cubicBezTo>
                  <a:cubicBezTo>
                    <a:pt x="2979" y="64"/>
                    <a:pt x="2599" y="0"/>
                    <a:pt x="2217"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51;p61">
              <a:extLst>
                <a:ext uri="{FF2B5EF4-FFF2-40B4-BE49-F238E27FC236}">
                  <a16:creationId xmlns:a16="http://schemas.microsoft.com/office/drawing/2014/main" id="{9C8E36B1-C3A6-422F-8EA6-129F6E161D2D}"/>
                </a:ext>
              </a:extLst>
            </p:cNvPr>
            <p:cNvSpPr/>
            <p:nvPr/>
          </p:nvSpPr>
          <p:spPr>
            <a:xfrm>
              <a:off x="5590701" y="1543744"/>
              <a:ext cx="212118" cy="172228"/>
            </a:xfrm>
            <a:custGeom>
              <a:avLst/>
              <a:gdLst/>
              <a:ahLst/>
              <a:cxnLst/>
              <a:rect l="l" t="t" r="r" b="b"/>
              <a:pathLst>
                <a:path w="3105" h="2521" extrusionOk="0">
                  <a:moveTo>
                    <a:pt x="1109" y="0"/>
                  </a:moveTo>
                  <a:cubicBezTo>
                    <a:pt x="898" y="0"/>
                    <a:pt x="701" y="40"/>
                    <a:pt x="585" y="148"/>
                  </a:cubicBezTo>
                  <a:cubicBezTo>
                    <a:pt x="1" y="713"/>
                    <a:pt x="1224" y="1024"/>
                    <a:pt x="1534" y="1079"/>
                  </a:cubicBezTo>
                  <a:cubicBezTo>
                    <a:pt x="2064" y="1170"/>
                    <a:pt x="2356" y="1535"/>
                    <a:pt x="2648" y="2521"/>
                  </a:cubicBezTo>
                  <a:cubicBezTo>
                    <a:pt x="2958" y="1864"/>
                    <a:pt x="3104" y="659"/>
                    <a:pt x="1881" y="148"/>
                  </a:cubicBezTo>
                  <a:cubicBezTo>
                    <a:pt x="1712" y="74"/>
                    <a:pt x="1398" y="0"/>
                    <a:pt x="1109"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52;p61">
              <a:extLst>
                <a:ext uri="{FF2B5EF4-FFF2-40B4-BE49-F238E27FC236}">
                  <a16:creationId xmlns:a16="http://schemas.microsoft.com/office/drawing/2014/main" id="{D6582E7A-BB6E-45C3-B519-C0771E8D244F}"/>
                </a:ext>
              </a:extLst>
            </p:cNvPr>
            <p:cNvSpPr/>
            <p:nvPr/>
          </p:nvSpPr>
          <p:spPr>
            <a:xfrm>
              <a:off x="5664277" y="1820971"/>
              <a:ext cx="47752" cy="18446"/>
            </a:xfrm>
            <a:custGeom>
              <a:avLst/>
              <a:gdLst/>
              <a:ahLst/>
              <a:cxnLst/>
              <a:rect l="l" t="t" r="r" b="b"/>
              <a:pathLst>
                <a:path w="699" h="270" extrusionOk="0">
                  <a:moveTo>
                    <a:pt x="76" y="1"/>
                  </a:moveTo>
                  <a:cubicBezTo>
                    <a:pt x="60" y="1"/>
                    <a:pt x="46" y="5"/>
                    <a:pt x="37" y="14"/>
                  </a:cubicBezTo>
                  <a:cubicBezTo>
                    <a:pt x="1" y="51"/>
                    <a:pt x="1" y="87"/>
                    <a:pt x="37" y="106"/>
                  </a:cubicBezTo>
                  <a:cubicBezTo>
                    <a:pt x="110" y="197"/>
                    <a:pt x="238" y="252"/>
                    <a:pt x="366" y="270"/>
                  </a:cubicBezTo>
                  <a:cubicBezTo>
                    <a:pt x="475" y="270"/>
                    <a:pt x="567" y="233"/>
                    <a:pt x="658" y="160"/>
                  </a:cubicBezTo>
                  <a:cubicBezTo>
                    <a:pt x="698" y="106"/>
                    <a:pt x="659" y="42"/>
                    <a:pt x="613" y="42"/>
                  </a:cubicBezTo>
                  <a:cubicBezTo>
                    <a:pt x="598" y="42"/>
                    <a:pt x="581" y="50"/>
                    <a:pt x="567" y="69"/>
                  </a:cubicBezTo>
                  <a:cubicBezTo>
                    <a:pt x="512" y="116"/>
                    <a:pt x="444" y="140"/>
                    <a:pt x="375" y="140"/>
                  </a:cubicBezTo>
                  <a:cubicBezTo>
                    <a:pt x="283" y="140"/>
                    <a:pt x="191" y="98"/>
                    <a:pt x="129" y="14"/>
                  </a:cubicBezTo>
                  <a:cubicBezTo>
                    <a:pt x="110" y="5"/>
                    <a:pt x="92" y="1"/>
                    <a:pt x="76" y="1"/>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53;p61">
              <a:extLst>
                <a:ext uri="{FF2B5EF4-FFF2-40B4-BE49-F238E27FC236}">
                  <a16:creationId xmlns:a16="http://schemas.microsoft.com/office/drawing/2014/main" id="{7068FBD0-6E70-466C-8546-CFDA63C88336}"/>
                </a:ext>
              </a:extLst>
            </p:cNvPr>
            <p:cNvSpPr/>
            <p:nvPr/>
          </p:nvSpPr>
          <p:spPr>
            <a:xfrm>
              <a:off x="5545817" y="1487383"/>
              <a:ext cx="234525" cy="137455"/>
            </a:xfrm>
            <a:custGeom>
              <a:avLst/>
              <a:gdLst/>
              <a:ahLst/>
              <a:cxnLst/>
              <a:rect l="l" t="t" r="r" b="b"/>
              <a:pathLst>
                <a:path w="3433" h="2012" extrusionOk="0">
                  <a:moveTo>
                    <a:pt x="1561" y="1"/>
                  </a:moveTo>
                  <a:cubicBezTo>
                    <a:pt x="544" y="1"/>
                    <a:pt x="0" y="334"/>
                    <a:pt x="0" y="334"/>
                  </a:cubicBezTo>
                  <a:lnTo>
                    <a:pt x="147" y="1776"/>
                  </a:lnTo>
                  <a:cubicBezTo>
                    <a:pt x="675" y="1957"/>
                    <a:pt x="1267" y="2012"/>
                    <a:pt x="1789" y="2012"/>
                  </a:cubicBezTo>
                  <a:cubicBezTo>
                    <a:pt x="2582" y="2012"/>
                    <a:pt x="3213" y="1885"/>
                    <a:pt x="3213" y="1885"/>
                  </a:cubicBezTo>
                  <a:cubicBezTo>
                    <a:pt x="3359" y="1374"/>
                    <a:pt x="3432" y="863"/>
                    <a:pt x="3432" y="334"/>
                  </a:cubicBezTo>
                  <a:cubicBezTo>
                    <a:pt x="2696" y="84"/>
                    <a:pt x="2069" y="1"/>
                    <a:pt x="1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54;p61">
              <a:extLst>
                <a:ext uri="{FF2B5EF4-FFF2-40B4-BE49-F238E27FC236}">
                  <a16:creationId xmlns:a16="http://schemas.microsoft.com/office/drawing/2014/main" id="{4EE56C8F-2113-44F9-A4A1-2A151BF0BFE6}"/>
                </a:ext>
              </a:extLst>
            </p:cNvPr>
            <p:cNvSpPr/>
            <p:nvPr/>
          </p:nvSpPr>
          <p:spPr>
            <a:xfrm>
              <a:off x="5714148" y="2344477"/>
              <a:ext cx="68" cy="68"/>
            </a:xfrm>
            <a:custGeom>
              <a:avLst/>
              <a:gdLst/>
              <a:ahLst/>
              <a:cxnLst/>
              <a:rect l="l" t="t" r="r" b="b"/>
              <a:pathLst>
                <a:path w="1" h="1" extrusionOk="0">
                  <a:moveTo>
                    <a:pt x="1" y="0"/>
                  </a:move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55;p61">
              <a:extLst>
                <a:ext uri="{FF2B5EF4-FFF2-40B4-BE49-F238E27FC236}">
                  <a16:creationId xmlns:a16="http://schemas.microsoft.com/office/drawing/2014/main" id="{997905F1-DAAC-41ED-B979-296517ECB52F}"/>
                </a:ext>
              </a:extLst>
            </p:cNvPr>
            <p:cNvSpPr/>
            <p:nvPr/>
          </p:nvSpPr>
          <p:spPr>
            <a:xfrm>
              <a:off x="5666805" y="2540271"/>
              <a:ext cx="25003" cy="25004"/>
            </a:xfrm>
            <a:custGeom>
              <a:avLst/>
              <a:gdLst/>
              <a:ahLst/>
              <a:cxnLst/>
              <a:rect l="l" t="t" r="r" b="b"/>
              <a:pathLst>
                <a:path w="366" h="366" extrusionOk="0">
                  <a:moveTo>
                    <a:pt x="183" y="0"/>
                  </a:moveTo>
                  <a:cubicBezTo>
                    <a:pt x="92" y="0"/>
                    <a:pt x="0" y="92"/>
                    <a:pt x="0" y="183"/>
                  </a:cubicBezTo>
                  <a:cubicBezTo>
                    <a:pt x="0" y="274"/>
                    <a:pt x="92" y="365"/>
                    <a:pt x="183" y="365"/>
                  </a:cubicBezTo>
                  <a:cubicBezTo>
                    <a:pt x="292" y="365"/>
                    <a:pt x="365" y="274"/>
                    <a:pt x="365" y="183"/>
                  </a:cubicBezTo>
                  <a:cubicBezTo>
                    <a:pt x="365" y="92"/>
                    <a:pt x="292" y="0"/>
                    <a:pt x="183" y="0"/>
                  </a:cubicBezTo>
                  <a:close/>
                </a:path>
              </a:pathLst>
            </a:custGeom>
            <a:solidFill>
              <a:srgbClr val="D5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56;p61">
              <a:extLst>
                <a:ext uri="{FF2B5EF4-FFF2-40B4-BE49-F238E27FC236}">
                  <a16:creationId xmlns:a16="http://schemas.microsoft.com/office/drawing/2014/main" id="{21BE71C3-E030-4E8D-8A2B-0A3DC8A9E843}"/>
                </a:ext>
              </a:extLst>
            </p:cNvPr>
            <p:cNvSpPr/>
            <p:nvPr/>
          </p:nvSpPr>
          <p:spPr>
            <a:xfrm>
              <a:off x="5724122" y="2263386"/>
              <a:ext cx="116067" cy="34979"/>
            </a:xfrm>
            <a:custGeom>
              <a:avLst/>
              <a:gdLst/>
              <a:ahLst/>
              <a:cxnLst/>
              <a:rect l="l" t="t" r="r" b="b"/>
              <a:pathLst>
                <a:path w="1699" h="512" extrusionOk="0">
                  <a:moveTo>
                    <a:pt x="56" y="1"/>
                  </a:moveTo>
                  <a:cubicBezTo>
                    <a:pt x="19" y="1"/>
                    <a:pt x="1" y="19"/>
                    <a:pt x="1" y="37"/>
                  </a:cubicBezTo>
                  <a:lnTo>
                    <a:pt x="1" y="475"/>
                  </a:lnTo>
                  <a:cubicBezTo>
                    <a:pt x="1" y="494"/>
                    <a:pt x="19" y="512"/>
                    <a:pt x="56" y="512"/>
                  </a:cubicBezTo>
                  <a:lnTo>
                    <a:pt x="1662" y="512"/>
                  </a:lnTo>
                  <a:cubicBezTo>
                    <a:pt x="1680" y="512"/>
                    <a:pt x="1699" y="494"/>
                    <a:pt x="1699" y="475"/>
                  </a:cubicBezTo>
                  <a:lnTo>
                    <a:pt x="1699" y="37"/>
                  </a:lnTo>
                  <a:cubicBezTo>
                    <a:pt x="1699" y="19"/>
                    <a:pt x="1680" y="1"/>
                    <a:pt x="1662" y="1"/>
                  </a:cubicBezTo>
                  <a:close/>
                </a:path>
              </a:pathLst>
            </a:custGeom>
            <a:solidFill>
              <a:srgbClr val="EAEB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57;p61">
              <a:extLst>
                <a:ext uri="{FF2B5EF4-FFF2-40B4-BE49-F238E27FC236}">
                  <a16:creationId xmlns:a16="http://schemas.microsoft.com/office/drawing/2014/main" id="{FB2A7B40-371A-427A-81AF-4D85CE2CD0C6}"/>
                </a:ext>
              </a:extLst>
            </p:cNvPr>
            <p:cNvSpPr/>
            <p:nvPr/>
          </p:nvSpPr>
          <p:spPr>
            <a:xfrm>
              <a:off x="5417383" y="1951591"/>
              <a:ext cx="471442" cy="285704"/>
            </a:xfrm>
            <a:custGeom>
              <a:avLst/>
              <a:gdLst/>
              <a:ahLst/>
              <a:cxnLst/>
              <a:rect l="l" t="t" r="r" b="b"/>
              <a:pathLst>
                <a:path w="6901" h="4182" extrusionOk="0">
                  <a:moveTo>
                    <a:pt x="2227" y="1"/>
                  </a:moveTo>
                  <a:lnTo>
                    <a:pt x="0" y="421"/>
                  </a:lnTo>
                  <a:lnTo>
                    <a:pt x="365" y="4181"/>
                  </a:lnTo>
                  <a:lnTo>
                    <a:pt x="4126" y="4181"/>
                  </a:lnTo>
                  <a:lnTo>
                    <a:pt x="6901" y="1626"/>
                  </a:lnTo>
                  <a:lnTo>
                    <a:pt x="3925"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58;p61">
              <a:extLst>
                <a:ext uri="{FF2B5EF4-FFF2-40B4-BE49-F238E27FC236}">
                  <a16:creationId xmlns:a16="http://schemas.microsoft.com/office/drawing/2014/main" id="{323CA88B-3766-4A57-A899-3D9CE4629E16}"/>
                </a:ext>
              </a:extLst>
            </p:cNvPr>
            <p:cNvSpPr/>
            <p:nvPr/>
          </p:nvSpPr>
          <p:spPr>
            <a:xfrm>
              <a:off x="5282322" y="1966757"/>
              <a:ext cx="675089" cy="942645"/>
            </a:xfrm>
            <a:custGeom>
              <a:avLst/>
              <a:gdLst/>
              <a:ahLst/>
              <a:cxnLst/>
              <a:rect l="l" t="t" r="r" b="b"/>
              <a:pathLst>
                <a:path w="9882" h="13798" extrusionOk="0">
                  <a:moveTo>
                    <a:pt x="1621" y="1"/>
                  </a:moveTo>
                  <a:cubicBezTo>
                    <a:pt x="1298" y="1"/>
                    <a:pt x="834" y="44"/>
                    <a:pt x="663" y="272"/>
                  </a:cubicBezTo>
                  <a:cubicBezTo>
                    <a:pt x="462" y="546"/>
                    <a:pt x="499" y="947"/>
                    <a:pt x="499" y="1276"/>
                  </a:cubicBezTo>
                  <a:cubicBezTo>
                    <a:pt x="499" y="1696"/>
                    <a:pt x="499" y="2116"/>
                    <a:pt x="480" y="2554"/>
                  </a:cubicBezTo>
                  <a:cubicBezTo>
                    <a:pt x="426" y="4708"/>
                    <a:pt x="225" y="6880"/>
                    <a:pt x="97" y="9034"/>
                  </a:cubicBezTo>
                  <a:cubicBezTo>
                    <a:pt x="42" y="10093"/>
                    <a:pt x="24" y="11170"/>
                    <a:pt x="24" y="12229"/>
                  </a:cubicBezTo>
                  <a:cubicBezTo>
                    <a:pt x="24" y="13037"/>
                    <a:pt x="0" y="13797"/>
                    <a:pt x="505" y="13797"/>
                  </a:cubicBezTo>
                  <a:cubicBezTo>
                    <a:pt x="627" y="13797"/>
                    <a:pt x="781" y="13753"/>
                    <a:pt x="973" y="13653"/>
                  </a:cubicBezTo>
                  <a:cubicBezTo>
                    <a:pt x="1080" y="13602"/>
                    <a:pt x="1765" y="13584"/>
                    <a:pt x="2700" y="13584"/>
                  </a:cubicBezTo>
                  <a:cubicBezTo>
                    <a:pt x="5129" y="13584"/>
                    <a:pt x="9243" y="13708"/>
                    <a:pt x="9243" y="13708"/>
                  </a:cubicBezTo>
                  <a:cubicBezTo>
                    <a:pt x="9243" y="13708"/>
                    <a:pt x="9254" y="13713"/>
                    <a:pt x="9273" y="13713"/>
                  </a:cubicBezTo>
                  <a:cubicBezTo>
                    <a:pt x="9394" y="13713"/>
                    <a:pt x="9817" y="13496"/>
                    <a:pt x="9644" y="10349"/>
                  </a:cubicBezTo>
                  <a:cubicBezTo>
                    <a:pt x="9590" y="9308"/>
                    <a:pt x="9882" y="8304"/>
                    <a:pt x="9772" y="7264"/>
                  </a:cubicBezTo>
                  <a:cubicBezTo>
                    <a:pt x="9717" y="6716"/>
                    <a:pt x="9644" y="6205"/>
                    <a:pt x="9626" y="5675"/>
                  </a:cubicBezTo>
                  <a:cubicBezTo>
                    <a:pt x="9626" y="5128"/>
                    <a:pt x="9663" y="4580"/>
                    <a:pt x="9754" y="4032"/>
                  </a:cubicBezTo>
                  <a:cubicBezTo>
                    <a:pt x="9827" y="3028"/>
                    <a:pt x="9809" y="2006"/>
                    <a:pt x="9681" y="1002"/>
                  </a:cubicBezTo>
                  <a:cubicBezTo>
                    <a:pt x="9097" y="746"/>
                    <a:pt x="7892" y="345"/>
                    <a:pt x="7892" y="345"/>
                  </a:cubicBezTo>
                  <a:lnTo>
                    <a:pt x="4752" y="3211"/>
                  </a:lnTo>
                  <a:lnTo>
                    <a:pt x="1959" y="16"/>
                  </a:lnTo>
                  <a:cubicBezTo>
                    <a:pt x="1959" y="16"/>
                    <a:pt x="1815" y="1"/>
                    <a:pt x="1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59;p61">
              <a:extLst>
                <a:ext uri="{FF2B5EF4-FFF2-40B4-BE49-F238E27FC236}">
                  <a16:creationId xmlns:a16="http://schemas.microsoft.com/office/drawing/2014/main" id="{EF18F6D5-5558-45EC-A105-722BCC64E80A}"/>
                </a:ext>
              </a:extLst>
            </p:cNvPr>
            <p:cNvSpPr/>
            <p:nvPr/>
          </p:nvSpPr>
          <p:spPr>
            <a:xfrm>
              <a:off x="5863829" y="2363196"/>
              <a:ext cx="195859" cy="245738"/>
            </a:xfrm>
            <a:custGeom>
              <a:avLst/>
              <a:gdLst/>
              <a:ahLst/>
              <a:cxnLst/>
              <a:rect l="l" t="t" r="r" b="b"/>
              <a:pathLst>
                <a:path w="2867" h="3597" extrusionOk="0">
                  <a:moveTo>
                    <a:pt x="2155" y="0"/>
                  </a:moveTo>
                  <a:cubicBezTo>
                    <a:pt x="1662" y="55"/>
                    <a:pt x="1169" y="110"/>
                    <a:pt x="676" y="164"/>
                  </a:cubicBezTo>
                  <a:cubicBezTo>
                    <a:pt x="493" y="183"/>
                    <a:pt x="1" y="146"/>
                    <a:pt x="1" y="402"/>
                  </a:cubicBezTo>
                  <a:cubicBezTo>
                    <a:pt x="37" y="584"/>
                    <a:pt x="92" y="785"/>
                    <a:pt x="165" y="968"/>
                  </a:cubicBezTo>
                  <a:cubicBezTo>
                    <a:pt x="220" y="1132"/>
                    <a:pt x="293" y="1314"/>
                    <a:pt x="366" y="1497"/>
                  </a:cubicBezTo>
                  <a:cubicBezTo>
                    <a:pt x="493" y="1844"/>
                    <a:pt x="621" y="2172"/>
                    <a:pt x="767" y="2519"/>
                  </a:cubicBezTo>
                  <a:cubicBezTo>
                    <a:pt x="954" y="3011"/>
                    <a:pt x="1266" y="3440"/>
                    <a:pt x="1851" y="3440"/>
                  </a:cubicBezTo>
                  <a:cubicBezTo>
                    <a:pt x="1896" y="3440"/>
                    <a:pt x="1942" y="3437"/>
                    <a:pt x="1990" y="3432"/>
                  </a:cubicBezTo>
                  <a:cubicBezTo>
                    <a:pt x="2002" y="3431"/>
                    <a:pt x="2011" y="3430"/>
                    <a:pt x="2016" y="3430"/>
                  </a:cubicBezTo>
                  <a:cubicBezTo>
                    <a:pt x="2110" y="3430"/>
                    <a:pt x="1489" y="3562"/>
                    <a:pt x="1936" y="3596"/>
                  </a:cubicBezTo>
                  <a:cubicBezTo>
                    <a:pt x="2209" y="3596"/>
                    <a:pt x="2483" y="3505"/>
                    <a:pt x="2702" y="3341"/>
                  </a:cubicBezTo>
                  <a:cubicBezTo>
                    <a:pt x="2757" y="3268"/>
                    <a:pt x="2812" y="3176"/>
                    <a:pt x="2812" y="3085"/>
                  </a:cubicBezTo>
                  <a:cubicBezTo>
                    <a:pt x="2867" y="2848"/>
                    <a:pt x="2867" y="2592"/>
                    <a:pt x="2830" y="2337"/>
                  </a:cubicBezTo>
                  <a:cubicBezTo>
                    <a:pt x="2757" y="1953"/>
                    <a:pt x="2648" y="1570"/>
                    <a:pt x="2538" y="1187"/>
                  </a:cubicBezTo>
                  <a:cubicBezTo>
                    <a:pt x="2428" y="822"/>
                    <a:pt x="2319" y="456"/>
                    <a:pt x="2191" y="110"/>
                  </a:cubicBezTo>
                  <a:cubicBezTo>
                    <a:pt x="2228" y="73"/>
                    <a:pt x="2228" y="0"/>
                    <a:pt x="2155"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60;p61">
              <a:extLst>
                <a:ext uri="{FF2B5EF4-FFF2-40B4-BE49-F238E27FC236}">
                  <a16:creationId xmlns:a16="http://schemas.microsoft.com/office/drawing/2014/main" id="{13C8EAD0-8EBE-46DC-A830-FEC0F0E3AFEC}"/>
                </a:ext>
              </a:extLst>
            </p:cNvPr>
            <p:cNvSpPr/>
            <p:nvPr/>
          </p:nvSpPr>
          <p:spPr>
            <a:xfrm>
              <a:off x="5828919" y="2008977"/>
              <a:ext cx="306871" cy="469000"/>
            </a:xfrm>
            <a:custGeom>
              <a:avLst/>
              <a:gdLst/>
              <a:ahLst/>
              <a:cxnLst/>
              <a:rect l="l" t="t" r="r" b="b"/>
              <a:pathLst>
                <a:path w="4492" h="6865" extrusionOk="0">
                  <a:moveTo>
                    <a:pt x="858" y="1"/>
                  </a:moveTo>
                  <a:cubicBezTo>
                    <a:pt x="858" y="1"/>
                    <a:pt x="968" y="147"/>
                    <a:pt x="950" y="165"/>
                  </a:cubicBezTo>
                  <a:lnTo>
                    <a:pt x="858" y="256"/>
                  </a:lnTo>
                  <a:cubicBezTo>
                    <a:pt x="804" y="311"/>
                    <a:pt x="749" y="384"/>
                    <a:pt x="694" y="439"/>
                  </a:cubicBezTo>
                  <a:cubicBezTo>
                    <a:pt x="365" y="822"/>
                    <a:pt x="165" y="1297"/>
                    <a:pt x="110" y="1790"/>
                  </a:cubicBezTo>
                  <a:cubicBezTo>
                    <a:pt x="19" y="2611"/>
                    <a:pt x="0" y="3433"/>
                    <a:pt x="37" y="4254"/>
                  </a:cubicBezTo>
                  <a:cubicBezTo>
                    <a:pt x="19" y="4966"/>
                    <a:pt x="73" y="5696"/>
                    <a:pt x="183" y="6408"/>
                  </a:cubicBezTo>
                  <a:cubicBezTo>
                    <a:pt x="201" y="6536"/>
                    <a:pt x="238" y="6700"/>
                    <a:pt x="292" y="6865"/>
                  </a:cubicBezTo>
                  <a:cubicBezTo>
                    <a:pt x="530" y="6865"/>
                    <a:pt x="767" y="6846"/>
                    <a:pt x="1023" y="6810"/>
                  </a:cubicBezTo>
                  <a:cubicBezTo>
                    <a:pt x="1370" y="6773"/>
                    <a:pt x="1716" y="6719"/>
                    <a:pt x="2063" y="6700"/>
                  </a:cubicBezTo>
                  <a:cubicBezTo>
                    <a:pt x="2428" y="6664"/>
                    <a:pt x="2793" y="6682"/>
                    <a:pt x="3159" y="6646"/>
                  </a:cubicBezTo>
                  <a:cubicBezTo>
                    <a:pt x="3615" y="6591"/>
                    <a:pt x="4053" y="6445"/>
                    <a:pt x="4491" y="6353"/>
                  </a:cubicBezTo>
                  <a:cubicBezTo>
                    <a:pt x="4436" y="6189"/>
                    <a:pt x="4363" y="6025"/>
                    <a:pt x="4272" y="5879"/>
                  </a:cubicBezTo>
                  <a:cubicBezTo>
                    <a:pt x="4217" y="5733"/>
                    <a:pt x="4181" y="5587"/>
                    <a:pt x="4144" y="5441"/>
                  </a:cubicBezTo>
                  <a:cubicBezTo>
                    <a:pt x="4071" y="5185"/>
                    <a:pt x="3998" y="4911"/>
                    <a:pt x="3907" y="4637"/>
                  </a:cubicBezTo>
                  <a:cubicBezTo>
                    <a:pt x="3816" y="4345"/>
                    <a:pt x="3688" y="4072"/>
                    <a:pt x="3505" y="3816"/>
                  </a:cubicBezTo>
                  <a:cubicBezTo>
                    <a:pt x="3323" y="3560"/>
                    <a:pt x="2593" y="1698"/>
                    <a:pt x="2264" y="1114"/>
                  </a:cubicBezTo>
                  <a:cubicBezTo>
                    <a:pt x="2081" y="767"/>
                    <a:pt x="1826" y="475"/>
                    <a:pt x="1516" y="256"/>
                  </a:cubicBezTo>
                  <a:cubicBezTo>
                    <a:pt x="1297" y="147"/>
                    <a:pt x="1077" y="74"/>
                    <a:pt x="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61;p61">
              <a:extLst>
                <a:ext uri="{FF2B5EF4-FFF2-40B4-BE49-F238E27FC236}">
                  <a16:creationId xmlns:a16="http://schemas.microsoft.com/office/drawing/2014/main" id="{1FD06FEA-188A-47ED-84C8-29AABDB54896}"/>
                </a:ext>
              </a:extLst>
            </p:cNvPr>
            <p:cNvSpPr/>
            <p:nvPr/>
          </p:nvSpPr>
          <p:spPr>
            <a:xfrm>
              <a:off x="5830832" y="2111451"/>
              <a:ext cx="93796" cy="292194"/>
            </a:xfrm>
            <a:custGeom>
              <a:avLst/>
              <a:gdLst/>
              <a:ahLst/>
              <a:cxnLst/>
              <a:rect l="l" t="t" r="r" b="b"/>
              <a:pathLst>
                <a:path w="1373" h="4277" extrusionOk="0">
                  <a:moveTo>
                    <a:pt x="1313" y="1"/>
                  </a:moveTo>
                  <a:cubicBezTo>
                    <a:pt x="1302" y="1"/>
                    <a:pt x="1292" y="5"/>
                    <a:pt x="1287" y="16"/>
                  </a:cubicBezTo>
                  <a:cubicBezTo>
                    <a:pt x="1122" y="344"/>
                    <a:pt x="995" y="673"/>
                    <a:pt x="885" y="1020"/>
                  </a:cubicBezTo>
                  <a:cubicBezTo>
                    <a:pt x="776" y="1385"/>
                    <a:pt x="684" y="1750"/>
                    <a:pt x="557" y="2115"/>
                  </a:cubicBezTo>
                  <a:cubicBezTo>
                    <a:pt x="411" y="2462"/>
                    <a:pt x="319" y="2827"/>
                    <a:pt x="264" y="3210"/>
                  </a:cubicBezTo>
                  <a:cubicBezTo>
                    <a:pt x="191" y="3539"/>
                    <a:pt x="82" y="3886"/>
                    <a:pt x="27" y="4233"/>
                  </a:cubicBezTo>
                  <a:cubicBezTo>
                    <a:pt x="0" y="4259"/>
                    <a:pt x="23" y="4276"/>
                    <a:pt x="51" y="4276"/>
                  </a:cubicBezTo>
                  <a:cubicBezTo>
                    <a:pt x="61" y="4276"/>
                    <a:pt x="72" y="4274"/>
                    <a:pt x="82" y="4269"/>
                  </a:cubicBezTo>
                  <a:cubicBezTo>
                    <a:pt x="246" y="3959"/>
                    <a:pt x="337" y="3630"/>
                    <a:pt x="374" y="3283"/>
                  </a:cubicBezTo>
                  <a:cubicBezTo>
                    <a:pt x="429" y="2918"/>
                    <a:pt x="520" y="2572"/>
                    <a:pt x="630" y="2243"/>
                  </a:cubicBezTo>
                  <a:cubicBezTo>
                    <a:pt x="776" y="1860"/>
                    <a:pt x="885" y="1476"/>
                    <a:pt x="995" y="1093"/>
                  </a:cubicBezTo>
                  <a:cubicBezTo>
                    <a:pt x="1086" y="746"/>
                    <a:pt x="1232" y="399"/>
                    <a:pt x="1360" y="52"/>
                  </a:cubicBezTo>
                  <a:cubicBezTo>
                    <a:pt x="1373" y="27"/>
                    <a:pt x="1340" y="1"/>
                    <a:pt x="1313" y="1"/>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62;p61">
              <a:extLst>
                <a:ext uri="{FF2B5EF4-FFF2-40B4-BE49-F238E27FC236}">
                  <a16:creationId xmlns:a16="http://schemas.microsoft.com/office/drawing/2014/main" id="{4EC8B6A3-5388-4D2A-88A7-FAC09DB16C77}"/>
                </a:ext>
              </a:extLst>
            </p:cNvPr>
            <p:cNvSpPr/>
            <p:nvPr/>
          </p:nvSpPr>
          <p:spPr>
            <a:xfrm>
              <a:off x="5125537" y="1962863"/>
              <a:ext cx="315615" cy="501382"/>
            </a:xfrm>
            <a:custGeom>
              <a:avLst/>
              <a:gdLst/>
              <a:ahLst/>
              <a:cxnLst/>
              <a:rect l="l" t="t" r="r" b="b"/>
              <a:pathLst>
                <a:path w="4620" h="7339" extrusionOk="0">
                  <a:moveTo>
                    <a:pt x="3816" y="0"/>
                  </a:moveTo>
                  <a:cubicBezTo>
                    <a:pt x="3031" y="165"/>
                    <a:pt x="2410" y="493"/>
                    <a:pt x="2027" y="1150"/>
                  </a:cubicBezTo>
                  <a:cubicBezTo>
                    <a:pt x="1808" y="1497"/>
                    <a:pt x="1662" y="1899"/>
                    <a:pt x="1479" y="2264"/>
                  </a:cubicBezTo>
                  <a:cubicBezTo>
                    <a:pt x="1297" y="2647"/>
                    <a:pt x="1041" y="2976"/>
                    <a:pt x="877" y="3341"/>
                  </a:cubicBezTo>
                  <a:cubicBezTo>
                    <a:pt x="767" y="3651"/>
                    <a:pt x="694" y="3962"/>
                    <a:pt x="639" y="4290"/>
                  </a:cubicBezTo>
                  <a:cubicBezTo>
                    <a:pt x="585" y="4692"/>
                    <a:pt x="493" y="5093"/>
                    <a:pt x="402" y="5477"/>
                  </a:cubicBezTo>
                  <a:cubicBezTo>
                    <a:pt x="311" y="5860"/>
                    <a:pt x="220" y="6243"/>
                    <a:pt x="110" y="6627"/>
                  </a:cubicBezTo>
                  <a:lnTo>
                    <a:pt x="1" y="6992"/>
                  </a:lnTo>
                  <a:cubicBezTo>
                    <a:pt x="347" y="7101"/>
                    <a:pt x="712" y="7156"/>
                    <a:pt x="1078" y="7174"/>
                  </a:cubicBezTo>
                  <a:cubicBezTo>
                    <a:pt x="1447" y="7174"/>
                    <a:pt x="1807" y="7113"/>
                    <a:pt x="2171" y="7113"/>
                  </a:cubicBezTo>
                  <a:cubicBezTo>
                    <a:pt x="2293" y="7113"/>
                    <a:pt x="2415" y="7120"/>
                    <a:pt x="2538" y="7138"/>
                  </a:cubicBezTo>
                  <a:cubicBezTo>
                    <a:pt x="3104" y="7247"/>
                    <a:pt x="3670" y="7321"/>
                    <a:pt x="4254" y="7339"/>
                  </a:cubicBezTo>
                  <a:lnTo>
                    <a:pt x="4327" y="7339"/>
                  </a:lnTo>
                  <a:cubicBezTo>
                    <a:pt x="4546" y="7028"/>
                    <a:pt x="4619" y="6663"/>
                    <a:pt x="4564" y="6316"/>
                  </a:cubicBezTo>
                  <a:cubicBezTo>
                    <a:pt x="4473" y="5586"/>
                    <a:pt x="4199" y="4911"/>
                    <a:pt x="4035" y="4217"/>
                  </a:cubicBezTo>
                  <a:cubicBezTo>
                    <a:pt x="3852" y="3432"/>
                    <a:pt x="3798" y="2647"/>
                    <a:pt x="3871" y="1862"/>
                  </a:cubicBezTo>
                  <a:cubicBezTo>
                    <a:pt x="3925" y="1515"/>
                    <a:pt x="3944" y="1187"/>
                    <a:pt x="3925" y="858"/>
                  </a:cubicBezTo>
                  <a:cubicBezTo>
                    <a:pt x="3907" y="712"/>
                    <a:pt x="3871" y="566"/>
                    <a:pt x="3816" y="438"/>
                  </a:cubicBezTo>
                  <a:cubicBezTo>
                    <a:pt x="3761" y="292"/>
                    <a:pt x="3852" y="0"/>
                    <a:pt x="38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63;p61">
              <a:extLst>
                <a:ext uri="{FF2B5EF4-FFF2-40B4-BE49-F238E27FC236}">
                  <a16:creationId xmlns:a16="http://schemas.microsoft.com/office/drawing/2014/main" id="{C7F8EA08-C8CB-47EE-909C-00BCABC101A9}"/>
                </a:ext>
              </a:extLst>
            </p:cNvPr>
            <p:cNvSpPr/>
            <p:nvPr/>
          </p:nvSpPr>
          <p:spPr>
            <a:xfrm>
              <a:off x="5247754" y="2113159"/>
              <a:ext cx="108553" cy="329290"/>
            </a:xfrm>
            <a:custGeom>
              <a:avLst/>
              <a:gdLst/>
              <a:ahLst/>
              <a:cxnLst/>
              <a:rect l="l" t="t" r="r" b="b"/>
              <a:pathLst>
                <a:path w="1589" h="4820" extrusionOk="0">
                  <a:moveTo>
                    <a:pt x="437" y="0"/>
                  </a:moveTo>
                  <a:cubicBezTo>
                    <a:pt x="407" y="0"/>
                    <a:pt x="372" y="28"/>
                    <a:pt x="384" y="64"/>
                  </a:cubicBezTo>
                  <a:cubicBezTo>
                    <a:pt x="512" y="484"/>
                    <a:pt x="731" y="904"/>
                    <a:pt x="840" y="1342"/>
                  </a:cubicBezTo>
                  <a:cubicBezTo>
                    <a:pt x="932" y="1689"/>
                    <a:pt x="859" y="2054"/>
                    <a:pt x="932" y="2401"/>
                  </a:cubicBezTo>
                  <a:cubicBezTo>
                    <a:pt x="603" y="1962"/>
                    <a:pt x="420" y="1415"/>
                    <a:pt x="74" y="1013"/>
                  </a:cubicBezTo>
                  <a:cubicBezTo>
                    <a:pt x="68" y="1003"/>
                    <a:pt x="61" y="998"/>
                    <a:pt x="52" y="998"/>
                  </a:cubicBezTo>
                  <a:cubicBezTo>
                    <a:pt x="29" y="998"/>
                    <a:pt x="1" y="1028"/>
                    <a:pt x="1" y="1068"/>
                  </a:cubicBezTo>
                  <a:cubicBezTo>
                    <a:pt x="147" y="1342"/>
                    <a:pt x="293" y="1616"/>
                    <a:pt x="475" y="1871"/>
                  </a:cubicBezTo>
                  <a:cubicBezTo>
                    <a:pt x="585" y="2090"/>
                    <a:pt x="731" y="2309"/>
                    <a:pt x="895" y="2510"/>
                  </a:cubicBezTo>
                  <a:cubicBezTo>
                    <a:pt x="895" y="2510"/>
                    <a:pt x="895" y="2510"/>
                    <a:pt x="913" y="2528"/>
                  </a:cubicBezTo>
                  <a:lnTo>
                    <a:pt x="950" y="2565"/>
                  </a:lnTo>
                  <a:lnTo>
                    <a:pt x="986" y="2565"/>
                  </a:lnTo>
                  <a:cubicBezTo>
                    <a:pt x="1132" y="2930"/>
                    <a:pt x="1224" y="3332"/>
                    <a:pt x="1278" y="3733"/>
                  </a:cubicBezTo>
                  <a:cubicBezTo>
                    <a:pt x="1297" y="4098"/>
                    <a:pt x="1388" y="4463"/>
                    <a:pt x="1516" y="4792"/>
                  </a:cubicBezTo>
                  <a:cubicBezTo>
                    <a:pt x="1522" y="4812"/>
                    <a:pt x="1534" y="4820"/>
                    <a:pt x="1546" y="4820"/>
                  </a:cubicBezTo>
                  <a:cubicBezTo>
                    <a:pt x="1567" y="4820"/>
                    <a:pt x="1589" y="4797"/>
                    <a:pt x="1589" y="4774"/>
                  </a:cubicBezTo>
                  <a:cubicBezTo>
                    <a:pt x="1516" y="4354"/>
                    <a:pt x="1443" y="3952"/>
                    <a:pt x="1388" y="3551"/>
                  </a:cubicBezTo>
                  <a:cubicBezTo>
                    <a:pt x="1315" y="3167"/>
                    <a:pt x="1205" y="2784"/>
                    <a:pt x="1078" y="2419"/>
                  </a:cubicBezTo>
                  <a:cubicBezTo>
                    <a:pt x="1023" y="2200"/>
                    <a:pt x="1023" y="1962"/>
                    <a:pt x="1041" y="1743"/>
                  </a:cubicBezTo>
                  <a:cubicBezTo>
                    <a:pt x="1023" y="1561"/>
                    <a:pt x="1005" y="1396"/>
                    <a:pt x="950" y="1232"/>
                  </a:cubicBezTo>
                  <a:cubicBezTo>
                    <a:pt x="804" y="812"/>
                    <a:pt x="658" y="411"/>
                    <a:pt x="475" y="27"/>
                  </a:cubicBezTo>
                  <a:cubicBezTo>
                    <a:pt x="469" y="8"/>
                    <a:pt x="454" y="0"/>
                    <a:pt x="437"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64;p61">
              <a:extLst>
                <a:ext uri="{FF2B5EF4-FFF2-40B4-BE49-F238E27FC236}">
                  <a16:creationId xmlns:a16="http://schemas.microsoft.com/office/drawing/2014/main" id="{BA963FC6-07EF-42C8-AB32-62571AEF9EA6}"/>
                </a:ext>
              </a:extLst>
            </p:cNvPr>
            <p:cNvSpPr/>
            <p:nvPr/>
          </p:nvSpPr>
          <p:spPr>
            <a:xfrm>
              <a:off x="5461037" y="1913744"/>
              <a:ext cx="525069" cy="557198"/>
            </a:xfrm>
            <a:custGeom>
              <a:avLst/>
              <a:gdLst/>
              <a:ahLst/>
              <a:cxnLst/>
              <a:rect l="l" t="t" r="r" b="b"/>
              <a:pathLst>
                <a:path w="7686" h="8156" extrusionOk="0">
                  <a:moveTo>
                    <a:pt x="3811" y="0"/>
                  </a:moveTo>
                  <a:cubicBezTo>
                    <a:pt x="3692" y="0"/>
                    <a:pt x="3574" y="57"/>
                    <a:pt x="3505" y="172"/>
                  </a:cubicBezTo>
                  <a:lnTo>
                    <a:pt x="110" y="5301"/>
                  </a:lnTo>
                  <a:cubicBezTo>
                    <a:pt x="0" y="5484"/>
                    <a:pt x="37" y="5703"/>
                    <a:pt x="219" y="5812"/>
                  </a:cubicBezTo>
                  <a:lnTo>
                    <a:pt x="3651" y="8094"/>
                  </a:lnTo>
                  <a:cubicBezTo>
                    <a:pt x="3720" y="8135"/>
                    <a:pt x="3793" y="8156"/>
                    <a:pt x="3865" y="8156"/>
                  </a:cubicBezTo>
                  <a:cubicBezTo>
                    <a:pt x="3985" y="8156"/>
                    <a:pt x="4101" y="8099"/>
                    <a:pt x="4181" y="7985"/>
                  </a:cubicBezTo>
                  <a:lnTo>
                    <a:pt x="7576" y="2855"/>
                  </a:lnTo>
                  <a:cubicBezTo>
                    <a:pt x="7686" y="2691"/>
                    <a:pt x="7631" y="2453"/>
                    <a:pt x="7466" y="2344"/>
                  </a:cubicBezTo>
                  <a:lnTo>
                    <a:pt x="4016" y="62"/>
                  </a:lnTo>
                  <a:cubicBezTo>
                    <a:pt x="3955" y="21"/>
                    <a:pt x="3883" y="0"/>
                    <a:pt x="3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65;p61">
              <a:extLst>
                <a:ext uri="{FF2B5EF4-FFF2-40B4-BE49-F238E27FC236}">
                  <a16:creationId xmlns:a16="http://schemas.microsoft.com/office/drawing/2014/main" id="{3816C6B9-21A9-4DE5-A3F1-AE9ED17F26D1}"/>
                </a:ext>
              </a:extLst>
            </p:cNvPr>
            <p:cNvSpPr/>
            <p:nvPr/>
          </p:nvSpPr>
          <p:spPr>
            <a:xfrm>
              <a:off x="5461037" y="2071349"/>
              <a:ext cx="525069" cy="400546"/>
            </a:xfrm>
            <a:custGeom>
              <a:avLst/>
              <a:gdLst/>
              <a:ahLst/>
              <a:cxnLst/>
              <a:rect l="l" t="t" r="r" b="b"/>
              <a:pathLst>
                <a:path w="7686" h="5863" extrusionOk="0">
                  <a:moveTo>
                    <a:pt x="7430" y="0"/>
                  </a:moveTo>
                  <a:cubicBezTo>
                    <a:pt x="7430" y="37"/>
                    <a:pt x="7412" y="55"/>
                    <a:pt x="7393" y="73"/>
                  </a:cubicBezTo>
                  <a:lnTo>
                    <a:pt x="3998" y="5221"/>
                  </a:lnTo>
                  <a:cubicBezTo>
                    <a:pt x="3927" y="5327"/>
                    <a:pt x="3803" y="5388"/>
                    <a:pt x="3680" y="5388"/>
                  </a:cubicBezTo>
                  <a:cubicBezTo>
                    <a:pt x="3612" y="5388"/>
                    <a:pt x="3545" y="5370"/>
                    <a:pt x="3487" y="5331"/>
                  </a:cubicBezTo>
                  <a:lnTo>
                    <a:pt x="55" y="3067"/>
                  </a:lnTo>
                  <a:lnTo>
                    <a:pt x="55" y="3067"/>
                  </a:lnTo>
                  <a:cubicBezTo>
                    <a:pt x="0" y="3232"/>
                    <a:pt x="55" y="3414"/>
                    <a:pt x="201" y="3524"/>
                  </a:cubicBezTo>
                  <a:lnTo>
                    <a:pt x="3651" y="5806"/>
                  </a:lnTo>
                  <a:cubicBezTo>
                    <a:pt x="3709" y="5844"/>
                    <a:pt x="3777" y="5863"/>
                    <a:pt x="3844" y="5863"/>
                  </a:cubicBezTo>
                  <a:cubicBezTo>
                    <a:pt x="3968" y="5863"/>
                    <a:pt x="4092" y="5802"/>
                    <a:pt x="4162" y="5696"/>
                  </a:cubicBezTo>
                  <a:lnTo>
                    <a:pt x="7558" y="566"/>
                  </a:lnTo>
                  <a:cubicBezTo>
                    <a:pt x="7686" y="384"/>
                    <a:pt x="7649" y="146"/>
                    <a:pt x="7466" y="19"/>
                  </a:cubicBezTo>
                  <a:lnTo>
                    <a:pt x="7430" y="0"/>
                  </a:lnTo>
                  <a:close/>
                </a:path>
              </a:pathLst>
            </a:custGeom>
            <a:solidFill>
              <a:srgbClr val="070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66;p61">
              <a:extLst>
                <a:ext uri="{FF2B5EF4-FFF2-40B4-BE49-F238E27FC236}">
                  <a16:creationId xmlns:a16="http://schemas.microsoft.com/office/drawing/2014/main" id="{1F01AF53-4C7A-47B4-ABC3-2476464992B3}"/>
                </a:ext>
              </a:extLst>
            </p:cNvPr>
            <p:cNvSpPr/>
            <p:nvPr/>
          </p:nvSpPr>
          <p:spPr>
            <a:xfrm>
              <a:off x="5767776" y="1946126"/>
              <a:ext cx="149746" cy="131511"/>
            </a:xfrm>
            <a:custGeom>
              <a:avLst/>
              <a:gdLst/>
              <a:ahLst/>
              <a:cxnLst/>
              <a:rect l="l" t="t" r="r" b="b"/>
              <a:pathLst>
                <a:path w="2192" h="1925" extrusionOk="0">
                  <a:moveTo>
                    <a:pt x="549" y="154"/>
                  </a:moveTo>
                  <a:lnTo>
                    <a:pt x="2009" y="1121"/>
                  </a:lnTo>
                  <a:lnTo>
                    <a:pt x="1607" y="1742"/>
                  </a:lnTo>
                  <a:lnTo>
                    <a:pt x="147" y="775"/>
                  </a:lnTo>
                  <a:lnTo>
                    <a:pt x="549" y="154"/>
                  </a:lnTo>
                  <a:close/>
                  <a:moveTo>
                    <a:pt x="553" y="0"/>
                  </a:moveTo>
                  <a:cubicBezTo>
                    <a:pt x="529" y="0"/>
                    <a:pt x="507" y="13"/>
                    <a:pt x="494" y="26"/>
                  </a:cubicBezTo>
                  <a:lnTo>
                    <a:pt x="1" y="775"/>
                  </a:lnTo>
                  <a:cubicBezTo>
                    <a:pt x="1" y="793"/>
                    <a:pt x="1" y="811"/>
                    <a:pt x="1" y="829"/>
                  </a:cubicBezTo>
                  <a:cubicBezTo>
                    <a:pt x="1" y="848"/>
                    <a:pt x="19" y="848"/>
                    <a:pt x="37" y="866"/>
                  </a:cubicBezTo>
                  <a:lnTo>
                    <a:pt x="1589" y="1925"/>
                  </a:lnTo>
                  <a:lnTo>
                    <a:pt x="1626" y="1925"/>
                  </a:lnTo>
                  <a:cubicBezTo>
                    <a:pt x="1644" y="1925"/>
                    <a:pt x="1680" y="1906"/>
                    <a:pt x="1680" y="1888"/>
                  </a:cubicBezTo>
                  <a:lnTo>
                    <a:pt x="2173" y="1158"/>
                  </a:lnTo>
                  <a:cubicBezTo>
                    <a:pt x="2192" y="1140"/>
                    <a:pt x="2192" y="1121"/>
                    <a:pt x="2192" y="1103"/>
                  </a:cubicBezTo>
                  <a:cubicBezTo>
                    <a:pt x="2173" y="1085"/>
                    <a:pt x="2173" y="1067"/>
                    <a:pt x="2155" y="1048"/>
                  </a:cubicBezTo>
                  <a:lnTo>
                    <a:pt x="585" y="8"/>
                  </a:lnTo>
                  <a:cubicBezTo>
                    <a:pt x="574" y="3"/>
                    <a:pt x="564" y="0"/>
                    <a:pt x="553" y="0"/>
                  </a:cubicBezTo>
                  <a:close/>
                </a:path>
              </a:pathLst>
            </a:custGeom>
            <a:solidFill>
              <a:srgbClr val="001F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67;p61">
              <a:extLst>
                <a:ext uri="{FF2B5EF4-FFF2-40B4-BE49-F238E27FC236}">
                  <a16:creationId xmlns:a16="http://schemas.microsoft.com/office/drawing/2014/main" id="{C6C9AB86-AF5B-441A-80A8-EDB0C444A45D}"/>
                </a:ext>
              </a:extLst>
            </p:cNvPr>
            <p:cNvSpPr/>
            <p:nvPr/>
          </p:nvSpPr>
          <p:spPr>
            <a:xfrm>
              <a:off x="5625610" y="1813797"/>
              <a:ext cx="78631" cy="27805"/>
            </a:xfrm>
            <a:custGeom>
              <a:avLst/>
              <a:gdLst/>
              <a:ahLst/>
              <a:cxnLst/>
              <a:rect l="l" t="t" r="r" b="b"/>
              <a:pathLst>
                <a:path w="1151" h="407" extrusionOk="0">
                  <a:moveTo>
                    <a:pt x="1066" y="1"/>
                  </a:moveTo>
                  <a:cubicBezTo>
                    <a:pt x="1037" y="1"/>
                    <a:pt x="1005" y="10"/>
                    <a:pt x="987" y="10"/>
                  </a:cubicBezTo>
                  <a:cubicBezTo>
                    <a:pt x="658" y="10"/>
                    <a:pt x="311" y="28"/>
                    <a:pt x="1" y="65"/>
                  </a:cubicBezTo>
                  <a:cubicBezTo>
                    <a:pt x="155" y="290"/>
                    <a:pt x="401" y="407"/>
                    <a:pt x="629" y="407"/>
                  </a:cubicBezTo>
                  <a:cubicBezTo>
                    <a:pt x="807" y="407"/>
                    <a:pt x="974" y="336"/>
                    <a:pt x="1078" y="192"/>
                  </a:cubicBezTo>
                  <a:cubicBezTo>
                    <a:pt x="1114" y="138"/>
                    <a:pt x="1151" y="101"/>
                    <a:pt x="1133" y="46"/>
                  </a:cubicBezTo>
                  <a:cubicBezTo>
                    <a:pt x="1124" y="10"/>
                    <a:pt x="1096" y="1"/>
                    <a:pt x="1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68;p61">
              <a:extLst>
                <a:ext uri="{FF2B5EF4-FFF2-40B4-BE49-F238E27FC236}">
                  <a16:creationId xmlns:a16="http://schemas.microsoft.com/office/drawing/2014/main" id="{7253F864-CE74-4FBE-B44C-85A76B367EEE}"/>
                </a:ext>
              </a:extLst>
            </p:cNvPr>
            <p:cNvSpPr/>
            <p:nvPr/>
          </p:nvSpPr>
          <p:spPr>
            <a:xfrm>
              <a:off x="5586944" y="1692195"/>
              <a:ext cx="61210" cy="20085"/>
            </a:xfrm>
            <a:custGeom>
              <a:avLst/>
              <a:gdLst/>
              <a:ahLst/>
              <a:cxnLst/>
              <a:rect l="l" t="t" r="r" b="b"/>
              <a:pathLst>
                <a:path w="896" h="294" extrusionOk="0">
                  <a:moveTo>
                    <a:pt x="676" y="1"/>
                  </a:moveTo>
                  <a:cubicBezTo>
                    <a:pt x="512" y="1"/>
                    <a:pt x="348" y="19"/>
                    <a:pt x="202" y="37"/>
                  </a:cubicBezTo>
                  <a:cubicBezTo>
                    <a:pt x="92" y="37"/>
                    <a:pt x="1" y="56"/>
                    <a:pt x="1" y="183"/>
                  </a:cubicBezTo>
                  <a:cubicBezTo>
                    <a:pt x="1" y="283"/>
                    <a:pt x="78" y="294"/>
                    <a:pt x="164" y="294"/>
                  </a:cubicBezTo>
                  <a:cubicBezTo>
                    <a:pt x="189" y="294"/>
                    <a:pt x="214" y="293"/>
                    <a:pt x="238" y="293"/>
                  </a:cubicBezTo>
                  <a:cubicBezTo>
                    <a:pt x="384" y="293"/>
                    <a:pt x="549" y="293"/>
                    <a:pt x="695" y="275"/>
                  </a:cubicBezTo>
                  <a:cubicBezTo>
                    <a:pt x="786" y="275"/>
                    <a:pt x="895" y="275"/>
                    <a:pt x="877" y="129"/>
                  </a:cubicBezTo>
                  <a:cubicBezTo>
                    <a:pt x="877" y="1"/>
                    <a:pt x="768" y="1"/>
                    <a:pt x="676"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69;p61">
              <a:extLst>
                <a:ext uri="{FF2B5EF4-FFF2-40B4-BE49-F238E27FC236}">
                  <a16:creationId xmlns:a16="http://schemas.microsoft.com/office/drawing/2014/main" id="{8082B231-C412-4BBE-A0A0-021139AE24E6}"/>
                </a:ext>
              </a:extLst>
            </p:cNvPr>
            <p:cNvSpPr/>
            <p:nvPr/>
          </p:nvSpPr>
          <p:spPr>
            <a:xfrm>
              <a:off x="5694200" y="1691990"/>
              <a:ext cx="45020" cy="18992"/>
            </a:xfrm>
            <a:custGeom>
              <a:avLst/>
              <a:gdLst/>
              <a:ahLst/>
              <a:cxnLst/>
              <a:rect l="l" t="t" r="r" b="b"/>
              <a:pathLst>
                <a:path w="659" h="278" extrusionOk="0">
                  <a:moveTo>
                    <a:pt x="527" y="0"/>
                  </a:moveTo>
                  <a:cubicBezTo>
                    <a:pt x="517" y="0"/>
                    <a:pt x="506" y="2"/>
                    <a:pt x="494" y="4"/>
                  </a:cubicBezTo>
                  <a:cubicBezTo>
                    <a:pt x="384" y="4"/>
                    <a:pt x="275" y="4"/>
                    <a:pt x="147" y="22"/>
                  </a:cubicBezTo>
                  <a:cubicBezTo>
                    <a:pt x="19" y="40"/>
                    <a:pt x="1" y="59"/>
                    <a:pt x="1" y="168"/>
                  </a:cubicBezTo>
                  <a:cubicBezTo>
                    <a:pt x="1" y="259"/>
                    <a:pt x="74" y="259"/>
                    <a:pt x="147" y="278"/>
                  </a:cubicBezTo>
                  <a:lnTo>
                    <a:pt x="494" y="278"/>
                  </a:lnTo>
                  <a:cubicBezTo>
                    <a:pt x="622" y="278"/>
                    <a:pt x="658" y="223"/>
                    <a:pt x="640" y="132"/>
                  </a:cubicBezTo>
                  <a:cubicBezTo>
                    <a:pt x="640" y="52"/>
                    <a:pt x="598" y="0"/>
                    <a:pt x="527"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70;p61">
              <a:extLst>
                <a:ext uri="{FF2B5EF4-FFF2-40B4-BE49-F238E27FC236}">
                  <a16:creationId xmlns:a16="http://schemas.microsoft.com/office/drawing/2014/main" id="{D305B1EE-293C-4E90-BA92-138D07709BAB}"/>
                </a:ext>
              </a:extLst>
            </p:cNvPr>
            <p:cNvSpPr/>
            <p:nvPr/>
          </p:nvSpPr>
          <p:spPr>
            <a:xfrm>
              <a:off x="5660520" y="1760784"/>
              <a:ext cx="29854" cy="42015"/>
            </a:xfrm>
            <a:custGeom>
              <a:avLst/>
              <a:gdLst/>
              <a:ahLst/>
              <a:cxnLst/>
              <a:rect l="l" t="t" r="r" b="b"/>
              <a:pathLst>
                <a:path w="437" h="615" extrusionOk="0">
                  <a:moveTo>
                    <a:pt x="348" y="1"/>
                  </a:moveTo>
                  <a:cubicBezTo>
                    <a:pt x="275" y="56"/>
                    <a:pt x="257" y="147"/>
                    <a:pt x="275" y="220"/>
                  </a:cubicBezTo>
                  <a:cubicBezTo>
                    <a:pt x="309" y="372"/>
                    <a:pt x="311" y="478"/>
                    <a:pt x="137" y="478"/>
                  </a:cubicBezTo>
                  <a:cubicBezTo>
                    <a:pt x="123" y="478"/>
                    <a:pt x="108" y="477"/>
                    <a:pt x="92" y="476"/>
                  </a:cubicBezTo>
                  <a:cubicBezTo>
                    <a:pt x="86" y="472"/>
                    <a:pt x="79" y="471"/>
                    <a:pt x="72" y="471"/>
                  </a:cubicBezTo>
                  <a:cubicBezTo>
                    <a:pt x="43" y="471"/>
                    <a:pt x="16" y="500"/>
                    <a:pt x="1" y="530"/>
                  </a:cubicBezTo>
                  <a:cubicBezTo>
                    <a:pt x="1" y="603"/>
                    <a:pt x="56" y="603"/>
                    <a:pt x="110" y="603"/>
                  </a:cubicBezTo>
                  <a:cubicBezTo>
                    <a:pt x="133" y="611"/>
                    <a:pt x="155" y="614"/>
                    <a:pt x="176" y="614"/>
                  </a:cubicBezTo>
                  <a:cubicBezTo>
                    <a:pt x="316" y="614"/>
                    <a:pt x="437" y="472"/>
                    <a:pt x="421" y="329"/>
                  </a:cubicBezTo>
                  <a:cubicBezTo>
                    <a:pt x="403" y="220"/>
                    <a:pt x="384" y="110"/>
                    <a:pt x="348"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71;p61">
              <a:extLst>
                <a:ext uri="{FF2B5EF4-FFF2-40B4-BE49-F238E27FC236}">
                  <a16:creationId xmlns:a16="http://schemas.microsoft.com/office/drawing/2014/main" id="{E753FC78-EF36-4EDC-9419-D7866FCDDDDE}"/>
                </a:ext>
              </a:extLst>
            </p:cNvPr>
            <p:cNvSpPr/>
            <p:nvPr/>
          </p:nvSpPr>
          <p:spPr>
            <a:xfrm>
              <a:off x="5609420" y="1739401"/>
              <a:ext cx="21109" cy="19197"/>
            </a:xfrm>
            <a:custGeom>
              <a:avLst/>
              <a:gdLst/>
              <a:ahLst/>
              <a:cxnLst/>
              <a:rect l="l" t="t" r="r" b="b"/>
              <a:pathLst>
                <a:path w="309" h="281" extrusionOk="0">
                  <a:moveTo>
                    <a:pt x="137" y="0"/>
                  </a:moveTo>
                  <a:cubicBezTo>
                    <a:pt x="74" y="0"/>
                    <a:pt x="16" y="52"/>
                    <a:pt x="1" y="131"/>
                  </a:cubicBezTo>
                  <a:cubicBezTo>
                    <a:pt x="1" y="223"/>
                    <a:pt x="55" y="277"/>
                    <a:pt x="147" y="277"/>
                  </a:cubicBezTo>
                  <a:cubicBezTo>
                    <a:pt x="156" y="279"/>
                    <a:pt x="165" y="280"/>
                    <a:pt x="174" y="280"/>
                  </a:cubicBezTo>
                  <a:cubicBezTo>
                    <a:pt x="252" y="280"/>
                    <a:pt x="309" y="213"/>
                    <a:pt x="293" y="131"/>
                  </a:cubicBezTo>
                  <a:cubicBezTo>
                    <a:pt x="309" y="66"/>
                    <a:pt x="252" y="1"/>
                    <a:pt x="188" y="1"/>
                  </a:cubicBezTo>
                  <a:cubicBezTo>
                    <a:pt x="180" y="1"/>
                    <a:pt x="173" y="2"/>
                    <a:pt x="165" y="4"/>
                  </a:cubicBezTo>
                  <a:cubicBezTo>
                    <a:pt x="155" y="1"/>
                    <a:pt x="146" y="0"/>
                    <a:pt x="137"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72;p61">
              <a:extLst>
                <a:ext uri="{FF2B5EF4-FFF2-40B4-BE49-F238E27FC236}">
                  <a16:creationId xmlns:a16="http://schemas.microsoft.com/office/drawing/2014/main" id="{857CC944-48F8-4327-91FA-C893D48AEA84}"/>
                </a:ext>
              </a:extLst>
            </p:cNvPr>
            <p:cNvSpPr/>
            <p:nvPr/>
          </p:nvSpPr>
          <p:spPr>
            <a:xfrm>
              <a:off x="5699802" y="1738171"/>
              <a:ext cx="21929" cy="20085"/>
            </a:xfrm>
            <a:custGeom>
              <a:avLst/>
              <a:gdLst/>
              <a:ahLst/>
              <a:cxnLst/>
              <a:rect l="l" t="t" r="r" b="b"/>
              <a:pathLst>
                <a:path w="321" h="294" extrusionOk="0">
                  <a:moveTo>
                    <a:pt x="146" y="0"/>
                  </a:moveTo>
                  <a:cubicBezTo>
                    <a:pt x="69" y="0"/>
                    <a:pt x="10" y="66"/>
                    <a:pt x="10" y="131"/>
                  </a:cubicBezTo>
                  <a:cubicBezTo>
                    <a:pt x="0" y="239"/>
                    <a:pt x="80" y="294"/>
                    <a:pt x="158" y="294"/>
                  </a:cubicBezTo>
                  <a:cubicBezTo>
                    <a:pt x="226" y="294"/>
                    <a:pt x="294" y="252"/>
                    <a:pt x="302" y="168"/>
                  </a:cubicBezTo>
                  <a:cubicBezTo>
                    <a:pt x="320" y="76"/>
                    <a:pt x="247" y="3"/>
                    <a:pt x="174" y="3"/>
                  </a:cubicBezTo>
                  <a:cubicBezTo>
                    <a:pt x="165" y="1"/>
                    <a:pt x="155" y="0"/>
                    <a:pt x="146"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73;p61">
              <a:extLst>
                <a:ext uri="{FF2B5EF4-FFF2-40B4-BE49-F238E27FC236}">
                  <a16:creationId xmlns:a16="http://schemas.microsoft.com/office/drawing/2014/main" id="{2625B4B9-A8DA-4007-869C-59AB7C3A6F57}"/>
                </a:ext>
              </a:extLst>
            </p:cNvPr>
            <p:cNvSpPr/>
            <p:nvPr/>
          </p:nvSpPr>
          <p:spPr>
            <a:xfrm>
              <a:off x="5701715" y="2284632"/>
              <a:ext cx="395407" cy="352108"/>
            </a:xfrm>
            <a:custGeom>
              <a:avLst/>
              <a:gdLst/>
              <a:ahLst/>
              <a:cxnLst/>
              <a:rect l="l" t="t" r="r" b="b"/>
              <a:pathLst>
                <a:path w="5788" h="5154" extrusionOk="0">
                  <a:moveTo>
                    <a:pt x="1497" y="0"/>
                  </a:moveTo>
                  <a:lnTo>
                    <a:pt x="0" y="1698"/>
                  </a:lnTo>
                  <a:cubicBezTo>
                    <a:pt x="603" y="2282"/>
                    <a:pt x="1223" y="2866"/>
                    <a:pt x="1844" y="3450"/>
                  </a:cubicBezTo>
                  <a:cubicBezTo>
                    <a:pt x="2264" y="3834"/>
                    <a:pt x="2684" y="4217"/>
                    <a:pt x="3140" y="4582"/>
                  </a:cubicBezTo>
                  <a:cubicBezTo>
                    <a:pt x="3515" y="4894"/>
                    <a:pt x="3889" y="5153"/>
                    <a:pt x="4378" y="5153"/>
                  </a:cubicBezTo>
                  <a:cubicBezTo>
                    <a:pt x="4461" y="5153"/>
                    <a:pt x="4547" y="5146"/>
                    <a:pt x="4637" y="5130"/>
                  </a:cubicBezTo>
                  <a:cubicBezTo>
                    <a:pt x="5459" y="5002"/>
                    <a:pt x="5787" y="4180"/>
                    <a:pt x="5495" y="3469"/>
                  </a:cubicBezTo>
                  <a:cubicBezTo>
                    <a:pt x="5404" y="3231"/>
                    <a:pt x="5240" y="3012"/>
                    <a:pt x="5039" y="2866"/>
                  </a:cubicBezTo>
                  <a:cubicBezTo>
                    <a:pt x="4856" y="2720"/>
                    <a:pt x="4674" y="2592"/>
                    <a:pt x="4509" y="2446"/>
                  </a:cubicBezTo>
                  <a:lnTo>
                    <a:pt x="1826" y="274"/>
                  </a:lnTo>
                  <a:lnTo>
                    <a:pt x="1497" y="0"/>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74;p61">
              <a:extLst>
                <a:ext uri="{FF2B5EF4-FFF2-40B4-BE49-F238E27FC236}">
                  <a16:creationId xmlns:a16="http://schemas.microsoft.com/office/drawing/2014/main" id="{41EBF1EF-31C4-47FB-B5EA-D50FEF45A36F}"/>
                </a:ext>
              </a:extLst>
            </p:cNvPr>
            <p:cNvSpPr/>
            <p:nvPr/>
          </p:nvSpPr>
          <p:spPr>
            <a:xfrm>
              <a:off x="5564536" y="2132492"/>
              <a:ext cx="358039" cy="330452"/>
            </a:xfrm>
            <a:custGeom>
              <a:avLst/>
              <a:gdLst/>
              <a:ahLst/>
              <a:cxnLst/>
              <a:rect l="l" t="t" r="r" b="b"/>
              <a:pathLst>
                <a:path w="5241" h="4837" extrusionOk="0">
                  <a:moveTo>
                    <a:pt x="804" y="1"/>
                  </a:moveTo>
                  <a:cubicBezTo>
                    <a:pt x="627" y="1"/>
                    <a:pt x="603" y="347"/>
                    <a:pt x="603" y="347"/>
                  </a:cubicBezTo>
                  <a:cubicBezTo>
                    <a:pt x="256" y="365"/>
                    <a:pt x="438" y="803"/>
                    <a:pt x="438" y="803"/>
                  </a:cubicBezTo>
                  <a:cubicBezTo>
                    <a:pt x="110" y="949"/>
                    <a:pt x="365" y="1424"/>
                    <a:pt x="365" y="1424"/>
                  </a:cubicBezTo>
                  <a:cubicBezTo>
                    <a:pt x="365" y="1424"/>
                    <a:pt x="0" y="1625"/>
                    <a:pt x="822" y="2683"/>
                  </a:cubicBezTo>
                  <a:cubicBezTo>
                    <a:pt x="1315" y="3304"/>
                    <a:pt x="1862" y="3870"/>
                    <a:pt x="2428" y="4399"/>
                  </a:cubicBezTo>
                  <a:cubicBezTo>
                    <a:pt x="2715" y="4708"/>
                    <a:pt x="3044" y="4837"/>
                    <a:pt x="3361" y="4837"/>
                  </a:cubicBezTo>
                  <a:cubicBezTo>
                    <a:pt x="4358" y="4837"/>
                    <a:pt x="5241" y="3566"/>
                    <a:pt x="4327" y="2610"/>
                  </a:cubicBezTo>
                  <a:cubicBezTo>
                    <a:pt x="3962" y="2081"/>
                    <a:pt x="3578" y="1588"/>
                    <a:pt x="3158" y="1113"/>
                  </a:cubicBezTo>
                  <a:cubicBezTo>
                    <a:pt x="3004" y="959"/>
                    <a:pt x="2721" y="749"/>
                    <a:pt x="2569" y="749"/>
                  </a:cubicBezTo>
                  <a:cubicBezTo>
                    <a:pt x="2506" y="749"/>
                    <a:pt x="2465" y="785"/>
                    <a:pt x="2465" y="876"/>
                  </a:cubicBezTo>
                  <a:cubicBezTo>
                    <a:pt x="2465" y="1186"/>
                    <a:pt x="2958" y="1643"/>
                    <a:pt x="2720" y="1661"/>
                  </a:cubicBezTo>
                  <a:cubicBezTo>
                    <a:pt x="2715" y="1662"/>
                    <a:pt x="2709" y="1662"/>
                    <a:pt x="2702" y="1662"/>
                  </a:cubicBezTo>
                  <a:cubicBezTo>
                    <a:pt x="2443" y="1662"/>
                    <a:pt x="1632" y="952"/>
                    <a:pt x="1187" y="329"/>
                  </a:cubicBezTo>
                  <a:cubicBezTo>
                    <a:pt x="1013" y="83"/>
                    <a:pt x="891" y="1"/>
                    <a:pt x="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75;p61">
              <a:extLst>
                <a:ext uri="{FF2B5EF4-FFF2-40B4-BE49-F238E27FC236}">
                  <a16:creationId xmlns:a16="http://schemas.microsoft.com/office/drawing/2014/main" id="{F19CB9D2-B20D-4FC0-8404-C8979DD57DFC}"/>
                </a:ext>
              </a:extLst>
            </p:cNvPr>
            <p:cNvSpPr/>
            <p:nvPr/>
          </p:nvSpPr>
          <p:spPr>
            <a:xfrm>
              <a:off x="5600402" y="2150938"/>
              <a:ext cx="76854" cy="93732"/>
            </a:xfrm>
            <a:custGeom>
              <a:avLst/>
              <a:gdLst/>
              <a:ahLst/>
              <a:cxnLst/>
              <a:rect l="l" t="t" r="r" b="b"/>
              <a:pathLst>
                <a:path w="1125" h="1372" extrusionOk="0">
                  <a:moveTo>
                    <a:pt x="91" y="0"/>
                  </a:moveTo>
                  <a:cubicBezTo>
                    <a:pt x="48" y="0"/>
                    <a:pt x="0" y="32"/>
                    <a:pt x="23" y="77"/>
                  </a:cubicBezTo>
                  <a:cubicBezTo>
                    <a:pt x="114" y="332"/>
                    <a:pt x="260" y="570"/>
                    <a:pt x="443" y="789"/>
                  </a:cubicBezTo>
                  <a:cubicBezTo>
                    <a:pt x="607" y="990"/>
                    <a:pt x="790" y="1172"/>
                    <a:pt x="972" y="1355"/>
                  </a:cubicBezTo>
                  <a:cubicBezTo>
                    <a:pt x="988" y="1366"/>
                    <a:pt x="1004" y="1371"/>
                    <a:pt x="1020" y="1371"/>
                  </a:cubicBezTo>
                  <a:cubicBezTo>
                    <a:pt x="1078" y="1371"/>
                    <a:pt x="1125" y="1303"/>
                    <a:pt x="1082" y="1245"/>
                  </a:cubicBezTo>
                  <a:cubicBezTo>
                    <a:pt x="899" y="1081"/>
                    <a:pt x="717" y="898"/>
                    <a:pt x="571" y="716"/>
                  </a:cubicBezTo>
                  <a:cubicBezTo>
                    <a:pt x="388" y="515"/>
                    <a:pt x="242" y="296"/>
                    <a:pt x="151" y="40"/>
                  </a:cubicBezTo>
                  <a:cubicBezTo>
                    <a:pt x="144" y="12"/>
                    <a:pt x="118"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276;p61">
              <a:extLst>
                <a:ext uri="{FF2B5EF4-FFF2-40B4-BE49-F238E27FC236}">
                  <a16:creationId xmlns:a16="http://schemas.microsoft.com/office/drawing/2014/main" id="{CB3CA020-1204-4323-A78D-217509645EA3}"/>
                </a:ext>
              </a:extLst>
            </p:cNvPr>
            <p:cNvSpPr/>
            <p:nvPr/>
          </p:nvSpPr>
          <p:spPr>
            <a:xfrm>
              <a:off x="5586465" y="2183456"/>
              <a:ext cx="74327" cy="83689"/>
            </a:xfrm>
            <a:custGeom>
              <a:avLst/>
              <a:gdLst/>
              <a:ahLst/>
              <a:cxnLst/>
              <a:rect l="l" t="t" r="r" b="b"/>
              <a:pathLst>
                <a:path w="1088" h="1225" extrusionOk="0">
                  <a:moveTo>
                    <a:pt x="104" y="1"/>
                  </a:moveTo>
                  <a:cubicBezTo>
                    <a:pt x="56" y="1"/>
                    <a:pt x="1" y="61"/>
                    <a:pt x="26" y="112"/>
                  </a:cubicBezTo>
                  <a:cubicBezTo>
                    <a:pt x="245" y="532"/>
                    <a:pt x="556" y="915"/>
                    <a:pt x="921" y="1207"/>
                  </a:cubicBezTo>
                  <a:cubicBezTo>
                    <a:pt x="937" y="1219"/>
                    <a:pt x="954" y="1224"/>
                    <a:pt x="971" y="1224"/>
                  </a:cubicBezTo>
                  <a:cubicBezTo>
                    <a:pt x="1033" y="1224"/>
                    <a:pt x="1087" y="1159"/>
                    <a:pt x="1030" y="1116"/>
                  </a:cubicBezTo>
                  <a:cubicBezTo>
                    <a:pt x="665" y="824"/>
                    <a:pt x="373" y="440"/>
                    <a:pt x="154" y="39"/>
                  </a:cubicBezTo>
                  <a:cubicBezTo>
                    <a:pt x="143" y="12"/>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77;p61">
              <a:extLst>
                <a:ext uri="{FF2B5EF4-FFF2-40B4-BE49-F238E27FC236}">
                  <a16:creationId xmlns:a16="http://schemas.microsoft.com/office/drawing/2014/main" id="{286F38F5-8750-49BB-944E-278CCF3CF893}"/>
                </a:ext>
              </a:extLst>
            </p:cNvPr>
            <p:cNvSpPr/>
            <p:nvPr/>
          </p:nvSpPr>
          <p:spPr>
            <a:xfrm>
              <a:off x="5583254" y="2222943"/>
              <a:ext cx="58819" cy="66610"/>
            </a:xfrm>
            <a:custGeom>
              <a:avLst/>
              <a:gdLst/>
              <a:ahLst/>
              <a:cxnLst/>
              <a:rect l="l" t="t" r="r" b="b"/>
              <a:pathLst>
                <a:path w="861" h="975" extrusionOk="0">
                  <a:moveTo>
                    <a:pt x="69" y="1"/>
                  </a:moveTo>
                  <a:cubicBezTo>
                    <a:pt x="58" y="1"/>
                    <a:pt x="47" y="3"/>
                    <a:pt x="37" y="9"/>
                  </a:cubicBezTo>
                  <a:cubicBezTo>
                    <a:pt x="0" y="27"/>
                    <a:pt x="0" y="82"/>
                    <a:pt x="18" y="100"/>
                  </a:cubicBezTo>
                  <a:cubicBezTo>
                    <a:pt x="91" y="264"/>
                    <a:pt x="183" y="410"/>
                    <a:pt x="292" y="556"/>
                  </a:cubicBezTo>
                  <a:cubicBezTo>
                    <a:pt x="420" y="702"/>
                    <a:pt x="566" y="830"/>
                    <a:pt x="694" y="958"/>
                  </a:cubicBezTo>
                  <a:cubicBezTo>
                    <a:pt x="709" y="969"/>
                    <a:pt x="727" y="975"/>
                    <a:pt x="743" y="975"/>
                  </a:cubicBezTo>
                  <a:cubicBezTo>
                    <a:pt x="805" y="975"/>
                    <a:pt x="861" y="906"/>
                    <a:pt x="803" y="848"/>
                  </a:cubicBezTo>
                  <a:cubicBezTo>
                    <a:pt x="657" y="739"/>
                    <a:pt x="530" y="593"/>
                    <a:pt x="402" y="465"/>
                  </a:cubicBezTo>
                  <a:cubicBezTo>
                    <a:pt x="292" y="337"/>
                    <a:pt x="201" y="191"/>
                    <a:pt x="146" y="27"/>
                  </a:cubicBezTo>
                  <a:cubicBezTo>
                    <a:pt x="120" y="14"/>
                    <a:pt x="95"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278;p61">
              <a:extLst>
                <a:ext uri="{FF2B5EF4-FFF2-40B4-BE49-F238E27FC236}">
                  <a16:creationId xmlns:a16="http://schemas.microsoft.com/office/drawing/2014/main" id="{E8B27DA9-C068-4242-8837-6EBC807F7D07}"/>
                </a:ext>
              </a:extLst>
            </p:cNvPr>
            <p:cNvSpPr/>
            <p:nvPr/>
          </p:nvSpPr>
          <p:spPr>
            <a:xfrm>
              <a:off x="5101831" y="2320772"/>
              <a:ext cx="456549" cy="245328"/>
            </a:xfrm>
            <a:custGeom>
              <a:avLst/>
              <a:gdLst/>
              <a:ahLst/>
              <a:cxnLst/>
              <a:rect l="l" t="t" r="r" b="b"/>
              <a:pathLst>
                <a:path w="6683" h="3591" extrusionOk="0">
                  <a:moveTo>
                    <a:pt x="6189" y="0"/>
                  </a:moveTo>
                  <a:cubicBezTo>
                    <a:pt x="5313" y="165"/>
                    <a:pt x="4437" y="311"/>
                    <a:pt x="3560" y="493"/>
                  </a:cubicBezTo>
                  <a:cubicBezTo>
                    <a:pt x="2976" y="603"/>
                    <a:pt x="2392" y="712"/>
                    <a:pt x="1808" y="858"/>
                  </a:cubicBezTo>
                  <a:cubicBezTo>
                    <a:pt x="1224" y="1004"/>
                    <a:pt x="694" y="1205"/>
                    <a:pt x="384" y="1789"/>
                  </a:cubicBezTo>
                  <a:cubicBezTo>
                    <a:pt x="1" y="2556"/>
                    <a:pt x="494" y="3341"/>
                    <a:pt x="1279" y="3542"/>
                  </a:cubicBezTo>
                  <a:cubicBezTo>
                    <a:pt x="1397" y="3576"/>
                    <a:pt x="1520" y="3590"/>
                    <a:pt x="1643" y="3590"/>
                  </a:cubicBezTo>
                  <a:cubicBezTo>
                    <a:pt x="1785" y="3590"/>
                    <a:pt x="1927" y="3571"/>
                    <a:pt x="2064" y="3542"/>
                  </a:cubicBezTo>
                  <a:cubicBezTo>
                    <a:pt x="2301" y="3487"/>
                    <a:pt x="2520" y="3396"/>
                    <a:pt x="2757" y="3341"/>
                  </a:cubicBezTo>
                  <a:lnTo>
                    <a:pt x="6244" y="2428"/>
                  </a:lnTo>
                  <a:lnTo>
                    <a:pt x="6682" y="2319"/>
                  </a:lnTo>
                  <a:lnTo>
                    <a:pt x="6189" y="0"/>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279;p61">
              <a:extLst>
                <a:ext uri="{FF2B5EF4-FFF2-40B4-BE49-F238E27FC236}">
                  <a16:creationId xmlns:a16="http://schemas.microsoft.com/office/drawing/2014/main" id="{D48C4896-60A3-48B0-8F43-5373004FE937}"/>
                </a:ext>
              </a:extLst>
            </p:cNvPr>
            <p:cNvSpPr/>
            <p:nvPr/>
          </p:nvSpPr>
          <p:spPr>
            <a:xfrm>
              <a:off x="5422848" y="2245419"/>
              <a:ext cx="328800" cy="235012"/>
            </a:xfrm>
            <a:custGeom>
              <a:avLst/>
              <a:gdLst/>
              <a:ahLst/>
              <a:cxnLst/>
              <a:rect l="l" t="t" r="r" b="b"/>
              <a:pathLst>
                <a:path w="4813" h="3440" extrusionOk="0">
                  <a:moveTo>
                    <a:pt x="4419" y="0"/>
                  </a:moveTo>
                  <a:cubicBezTo>
                    <a:pt x="4349" y="0"/>
                    <a:pt x="4243" y="51"/>
                    <a:pt x="4082" y="191"/>
                  </a:cubicBezTo>
                  <a:cubicBezTo>
                    <a:pt x="3612" y="594"/>
                    <a:pt x="2848" y="966"/>
                    <a:pt x="2587" y="966"/>
                  </a:cubicBezTo>
                  <a:cubicBezTo>
                    <a:pt x="2564" y="966"/>
                    <a:pt x="2545" y="963"/>
                    <a:pt x="2531" y="957"/>
                  </a:cubicBezTo>
                  <a:cubicBezTo>
                    <a:pt x="2348" y="884"/>
                    <a:pt x="2841" y="629"/>
                    <a:pt x="2914" y="373"/>
                  </a:cubicBezTo>
                  <a:cubicBezTo>
                    <a:pt x="2935" y="275"/>
                    <a:pt x="2878" y="239"/>
                    <a:pt x="2787" y="239"/>
                  </a:cubicBezTo>
                  <a:cubicBezTo>
                    <a:pt x="2641" y="239"/>
                    <a:pt x="2410" y="331"/>
                    <a:pt x="2275" y="410"/>
                  </a:cubicBezTo>
                  <a:cubicBezTo>
                    <a:pt x="1837" y="720"/>
                    <a:pt x="1399" y="1049"/>
                    <a:pt x="997" y="1396"/>
                  </a:cubicBezTo>
                  <a:cubicBezTo>
                    <a:pt x="1" y="2070"/>
                    <a:pt x="626" y="3440"/>
                    <a:pt x="1588" y="3440"/>
                  </a:cubicBezTo>
                  <a:cubicBezTo>
                    <a:pt x="1771" y="3440"/>
                    <a:pt x="1967" y="3390"/>
                    <a:pt x="2166" y="3276"/>
                  </a:cubicBezTo>
                  <a:cubicBezTo>
                    <a:pt x="2750" y="2965"/>
                    <a:pt x="3316" y="2619"/>
                    <a:pt x="3845" y="2217"/>
                  </a:cubicBezTo>
                  <a:cubicBezTo>
                    <a:pt x="4758" y="1542"/>
                    <a:pt x="4502" y="1268"/>
                    <a:pt x="4502" y="1268"/>
                  </a:cubicBezTo>
                  <a:cubicBezTo>
                    <a:pt x="4502" y="1268"/>
                    <a:pt x="4813" y="939"/>
                    <a:pt x="4575" y="738"/>
                  </a:cubicBezTo>
                  <a:cubicBezTo>
                    <a:pt x="4575" y="738"/>
                    <a:pt x="4813" y="428"/>
                    <a:pt x="4539" y="318"/>
                  </a:cubicBezTo>
                  <a:cubicBezTo>
                    <a:pt x="4539" y="318"/>
                    <a:pt x="4595" y="0"/>
                    <a:pt x="4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280;p61">
              <a:extLst>
                <a:ext uri="{FF2B5EF4-FFF2-40B4-BE49-F238E27FC236}">
                  <a16:creationId xmlns:a16="http://schemas.microsoft.com/office/drawing/2014/main" id="{E8DE671E-98BE-4744-B6B9-2AF2AB6BA076}"/>
                </a:ext>
              </a:extLst>
            </p:cNvPr>
            <p:cNvSpPr/>
            <p:nvPr/>
          </p:nvSpPr>
          <p:spPr>
            <a:xfrm>
              <a:off x="5654986" y="2263796"/>
              <a:ext cx="83071" cy="63809"/>
            </a:xfrm>
            <a:custGeom>
              <a:avLst/>
              <a:gdLst/>
              <a:ahLst/>
              <a:cxnLst/>
              <a:rect l="l" t="t" r="r" b="b"/>
              <a:pathLst>
                <a:path w="1216" h="934" extrusionOk="0">
                  <a:moveTo>
                    <a:pt x="1132" y="0"/>
                  </a:moveTo>
                  <a:cubicBezTo>
                    <a:pt x="1115" y="0"/>
                    <a:pt x="1097" y="9"/>
                    <a:pt x="1086" y="31"/>
                  </a:cubicBezTo>
                  <a:cubicBezTo>
                    <a:pt x="958" y="214"/>
                    <a:pt x="794" y="360"/>
                    <a:pt x="611" y="488"/>
                  </a:cubicBezTo>
                  <a:cubicBezTo>
                    <a:pt x="429" y="615"/>
                    <a:pt x="246" y="725"/>
                    <a:pt x="64" y="816"/>
                  </a:cubicBezTo>
                  <a:cubicBezTo>
                    <a:pt x="1" y="848"/>
                    <a:pt x="46" y="933"/>
                    <a:pt x="95" y="933"/>
                  </a:cubicBezTo>
                  <a:cubicBezTo>
                    <a:pt x="103" y="933"/>
                    <a:pt x="111" y="931"/>
                    <a:pt x="118" y="926"/>
                  </a:cubicBezTo>
                  <a:cubicBezTo>
                    <a:pt x="319" y="816"/>
                    <a:pt x="502" y="707"/>
                    <a:pt x="684" y="579"/>
                  </a:cubicBezTo>
                  <a:cubicBezTo>
                    <a:pt x="885" y="433"/>
                    <a:pt x="1049" y="269"/>
                    <a:pt x="1177" y="86"/>
                  </a:cubicBezTo>
                  <a:cubicBezTo>
                    <a:pt x="1216" y="48"/>
                    <a:pt x="1174" y="0"/>
                    <a:pt x="1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281;p61">
              <a:extLst>
                <a:ext uri="{FF2B5EF4-FFF2-40B4-BE49-F238E27FC236}">
                  <a16:creationId xmlns:a16="http://schemas.microsoft.com/office/drawing/2014/main" id="{D2F792A9-574C-4AC7-892D-67B1A9D046AC}"/>
                </a:ext>
              </a:extLst>
            </p:cNvPr>
            <p:cNvSpPr/>
            <p:nvPr/>
          </p:nvSpPr>
          <p:spPr>
            <a:xfrm>
              <a:off x="5665097" y="2292694"/>
              <a:ext cx="76854" cy="56157"/>
            </a:xfrm>
            <a:custGeom>
              <a:avLst/>
              <a:gdLst/>
              <a:ahLst/>
              <a:cxnLst/>
              <a:rect l="l" t="t" r="r" b="b"/>
              <a:pathLst>
                <a:path w="1125" h="822" extrusionOk="0">
                  <a:moveTo>
                    <a:pt x="1041" y="1"/>
                  </a:moveTo>
                  <a:cubicBezTo>
                    <a:pt x="1024" y="1"/>
                    <a:pt x="1007" y="9"/>
                    <a:pt x="993" y="28"/>
                  </a:cubicBezTo>
                  <a:cubicBezTo>
                    <a:pt x="737" y="320"/>
                    <a:pt x="409" y="557"/>
                    <a:pt x="62" y="722"/>
                  </a:cubicBezTo>
                  <a:cubicBezTo>
                    <a:pt x="1" y="752"/>
                    <a:pt x="42" y="822"/>
                    <a:pt x="89" y="822"/>
                  </a:cubicBezTo>
                  <a:cubicBezTo>
                    <a:pt x="98" y="822"/>
                    <a:pt x="108" y="819"/>
                    <a:pt x="117" y="813"/>
                  </a:cubicBezTo>
                  <a:cubicBezTo>
                    <a:pt x="482" y="649"/>
                    <a:pt x="810" y="411"/>
                    <a:pt x="1084" y="101"/>
                  </a:cubicBezTo>
                  <a:cubicBezTo>
                    <a:pt x="1124" y="61"/>
                    <a:pt x="1086" y="1"/>
                    <a:pt x="1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282;p61">
              <a:extLst>
                <a:ext uri="{FF2B5EF4-FFF2-40B4-BE49-F238E27FC236}">
                  <a16:creationId xmlns:a16="http://schemas.microsoft.com/office/drawing/2014/main" id="{2EB1BA49-A65D-40C7-816B-39D6225C7F89}"/>
                </a:ext>
              </a:extLst>
            </p:cNvPr>
            <p:cNvSpPr/>
            <p:nvPr/>
          </p:nvSpPr>
          <p:spPr>
            <a:xfrm>
              <a:off x="5675071" y="2326373"/>
              <a:ext cx="61893" cy="44953"/>
            </a:xfrm>
            <a:custGeom>
              <a:avLst/>
              <a:gdLst/>
              <a:ahLst/>
              <a:cxnLst/>
              <a:rect l="l" t="t" r="r" b="b"/>
              <a:pathLst>
                <a:path w="906" h="658" extrusionOk="0">
                  <a:moveTo>
                    <a:pt x="829" y="1"/>
                  </a:moveTo>
                  <a:cubicBezTo>
                    <a:pt x="815" y="1"/>
                    <a:pt x="802" y="9"/>
                    <a:pt x="792" y="28"/>
                  </a:cubicBezTo>
                  <a:cubicBezTo>
                    <a:pt x="701" y="137"/>
                    <a:pt x="591" y="229"/>
                    <a:pt x="482" y="320"/>
                  </a:cubicBezTo>
                  <a:cubicBezTo>
                    <a:pt x="336" y="411"/>
                    <a:pt x="208" y="484"/>
                    <a:pt x="62" y="557"/>
                  </a:cubicBezTo>
                  <a:cubicBezTo>
                    <a:pt x="1" y="588"/>
                    <a:pt x="42" y="657"/>
                    <a:pt x="89" y="657"/>
                  </a:cubicBezTo>
                  <a:cubicBezTo>
                    <a:pt x="98" y="657"/>
                    <a:pt x="108" y="655"/>
                    <a:pt x="117" y="649"/>
                  </a:cubicBezTo>
                  <a:cubicBezTo>
                    <a:pt x="263" y="576"/>
                    <a:pt x="409" y="503"/>
                    <a:pt x="536" y="411"/>
                  </a:cubicBezTo>
                  <a:cubicBezTo>
                    <a:pt x="664" y="320"/>
                    <a:pt x="774" y="211"/>
                    <a:pt x="865" y="101"/>
                  </a:cubicBezTo>
                  <a:cubicBezTo>
                    <a:pt x="905" y="61"/>
                    <a:pt x="867" y="1"/>
                    <a:pt x="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283;p61">
              <a:extLst>
                <a:ext uri="{FF2B5EF4-FFF2-40B4-BE49-F238E27FC236}">
                  <a16:creationId xmlns:a16="http://schemas.microsoft.com/office/drawing/2014/main" id="{11BD8720-3B0E-4093-8674-53D6E69C3E24}"/>
                </a:ext>
              </a:extLst>
            </p:cNvPr>
            <p:cNvSpPr/>
            <p:nvPr/>
          </p:nvSpPr>
          <p:spPr>
            <a:xfrm>
              <a:off x="5539601" y="2918128"/>
              <a:ext cx="188344" cy="811953"/>
            </a:xfrm>
            <a:custGeom>
              <a:avLst/>
              <a:gdLst/>
              <a:ahLst/>
              <a:cxnLst/>
              <a:rect l="l" t="t" r="r" b="b"/>
              <a:pathLst>
                <a:path w="2757" h="11885" fill="none" extrusionOk="0">
                  <a:moveTo>
                    <a:pt x="2757" y="1"/>
                  </a:moveTo>
                  <a:lnTo>
                    <a:pt x="0" y="11885"/>
                  </a:lnTo>
                </a:path>
              </a:pathLst>
            </a:custGeom>
            <a:noFill/>
            <a:ln w="5475" cap="flat" cmpd="sng">
              <a:solidFill>
                <a:srgbClr val="1E1F35"/>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284;p61">
            <a:extLst>
              <a:ext uri="{FF2B5EF4-FFF2-40B4-BE49-F238E27FC236}">
                <a16:creationId xmlns:a16="http://schemas.microsoft.com/office/drawing/2014/main" id="{12753845-1491-4C5A-A17F-ED9050CF9E15}"/>
              </a:ext>
            </a:extLst>
          </p:cNvPr>
          <p:cNvGrpSpPr/>
          <p:nvPr/>
        </p:nvGrpSpPr>
        <p:grpSpPr>
          <a:xfrm>
            <a:off x="9378668" y="2000562"/>
            <a:ext cx="1070636" cy="3240352"/>
            <a:chOff x="6569500" y="1364100"/>
            <a:chExt cx="1070636" cy="3240352"/>
          </a:xfrm>
        </p:grpSpPr>
        <p:sp>
          <p:nvSpPr>
            <p:cNvPr id="77" name="Google Shape;2285;p61">
              <a:extLst>
                <a:ext uri="{FF2B5EF4-FFF2-40B4-BE49-F238E27FC236}">
                  <a16:creationId xmlns:a16="http://schemas.microsoft.com/office/drawing/2014/main" id="{3A0AF849-C034-45E9-87FF-DDBF64C3C265}"/>
                </a:ext>
              </a:extLst>
            </p:cNvPr>
            <p:cNvSpPr/>
            <p:nvPr/>
          </p:nvSpPr>
          <p:spPr>
            <a:xfrm>
              <a:off x="7023231" y="1685995"/>
              <a:ext cx="205249" cy="198628"/>
            </a:xfrm>
            <a:custGeom>
              <a:avLst/>
              <a:gdLst/>
              <a:ahLst/>
              <a:cxnLst/>
              <a:rect l="l" t="t" r="r" b="b"/>
              <a:pathLst>
                <a:path w="2849" h="2757" extrusionOk="0">
                  <a:moveTo>
                    <a:pt x="2429" y="0"/>
                  </a:moveTo>
                  <a:lnTo>
                    <a:pt x="476" y="73"/>
                  </a:lnTo>
                  <a:lnTo>
                    <a:pt x="275" y="1424"/>
                  </a:lnTo>
                  <a:lnTo>
                    <a:pt x="1" y="1862"/>
                  </a:lnTo>
                  <a:lnTo>
                    <a:pt x="969" y="2757"/>
                  </a:lnTo>
                  <a:cubicBezTo>
                    <a:pt x="969" y="2757"/>
                    <a:pt x="2849" y="2355"/>
                    <a:pt x="2794" y="1735"/>
                  </a:cubicBezTo>
                  <a:cubicBezTo>
                    <a:pt x="2684" y="1242"/>
                    <a:pt x="2447" y="895"/>
                    <a:pt x="2429" y="493"/>
                  </a:cubicBezTo>
                  <a:cubicBezTo>
                    <a:pt x="2411" y="329"/>
                    <a:pt x="2411" y="165"/>
                    <a:pt x="2429"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286;p61">
              <a:extLst>
                <a:ext uri="{FF2B5EF4-FFF2-40B4-BE49-F238E27FC236}">
                  <a16:creationId xmlns:a16="http://schemas.microsoft.com/office/drawing/2014/main" id="{F37FCE80-8240-4FD4-82C2-3E9AD68B9D28}"/>
                </a:ext>
              </a:extLst>
            </p:cNvPr>
            <p:cNvSpPr/>
            <p:nvPr/>
          </p:nvSpPr>
          <p:spPr>
            <a:xfrm>
              <a:off x="7033821" y="1685995"/>
              <a:ext cx="171029" cy="127376"/>
            </a:xfrm>
            <a:custGeom>
              <a:avLst/>
              <a:gdLst/>
              <a:ahLst/>
              <a:cxnLst/>
              <a:rect l="l" t="t" r="r" b="b"/>
              <a:pathLst>
                <a:path w="2374" h="1768" extrusionOk="0">
                  <a:moveTo>
                    <a:pt x="2282" y="0"/>
                  </a:moveTo>
                  <a:lnTo>
                    <a:pt x="329" y="73"/>
                  </a:lnTo>
                  <a:lnTo>
                    <a:pt x="128" y="1424"/>
                  </a:lnTo>
                  <a:lnTo>
                    <a:pt x="0" y="1625"/>
                  </a:lnTo>
                  <a:cubicBezTo>
                    <a:pt x="234" y="1721"/>
                    <a:pt x="481" y="1767"/>
                    <a:pt x="726" y="1767"/>
                  </a:cubicBezTo>
                  <a:cubicBezTo>
                    <a:pt x="901" y="1767"/>
                    <a:pt x="1074" y="1744"/>
                    <a:pt x="1241" y="1698"/>
                  </a:cubicBezTo>
                  <a:cubicBezTo>
                    <a:pt x="1698" y="1589"/>
                    <a:pt x="2099" y="1333"/>
                    <a:pt x="2373" y="968"/>
                  </a:cubicBezTo>
                  <a:cubicBezTo>
                    <a:pt x="2318" y="822"/>
                    <a:pt x="2282" y="658"/>
                    <a:pt x="2264" y="512"/>
                  </a:cubicBezTo>
                  <a:cubicBezTo>
                    <a:pt x="2245" y="347"/>
                    <a:pt x="2264" y="165"/>
                    <a:pt x="2282" y="0"/>
                  </a:cubicBezTo>
                  <a:close/>
                </a:path>
              </a:pathLst>
            </a:custGeom>
            <a:solidFill>
              <a:srgbClr val="DB7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87;p61">
              <a:extLst>
                <a:ext uri="{FF2B5EF4-FFF2-40B4-BE49-F238E27FC236}">
                  <a16:creationId xmlns:a16="http://schemas.microsoft.com/office/drawing/2014/main" id="{38A65DFB-2FA3-4D3B-B252-BF496B7C073A}"/>
                </a:ext>
              </a:extLst>
            </p:cNvPr>
            <p:cNvSpPr/>
            <p:nvPr/>
          </p:nvSpPr>
          <p:spPr>
            <a:xfrm>
              <a:off x="6968046" y="1422672"/>
              <a:ext cx="285432" cy="349490"/>
            </a:xfrm>
            <a:custGeom>
              <a:avLst/>
              <a:gdLst/>
              <a:ahLst/>
              <a:cxnLst/>
              <a:rect l="l" t="t" r="r" b="b"/>
              <a:pathLst>
                <a:path w="3962" h="4851" extrusionOk="0">
                  <a:moveTo>
                    <a:pt x="1616" y="1"/>
                  </a:moveTo>
                  <a:cubicBezTo>
                    <a:pt x="826" y="1"/>
                    <a:pt x="536" y="406"/>
                    <a:pt x="347" y="771"/>
                  </a:cubicBezTo>
                  <a:cubicBezTo>
                    <a:pt x="183" y="1118"/>
                    <a:pt x="0" y="2432"/>
                    <a:pt x="92" y="3345"/>
                  </a:cubicBezTo>
                  <a:cubicBezTo>
                    <a:pt x="128" y="3801"/>
                    <a:pt x="311" y="4769"/>
                    <a:pt x="712" y="4842"/>
                  </a:cubicBezTo>
                  <a:cubicBezTo>
                    <a:pt x="743" y="4848"/>
                    <a:pt x="781" y="4850"/>
                    <a:pt x="826" y="4850"/>
                  </a:cubicBezTo>
                  <a:cubicBezTo>
                    <a:pt x="1374" y="4850"/>
                    <a:pt x="2916" y="4431"/>
                    <a:pt x="3304" y="3418"/>
                  </a:cubicBezTo>
                  <a:cubicBezTo>
                    <a:pt x="3578" y="3217"/>
                    <a:pt x="3962" y="2743"/>
                    <a:pt x="3834" y="2323"/>
                  </a:cubicBezTo>
                  <a:cubicBezTo>
                    <a:pt x="3779" y="2140"/>
                    <a:pt x="3706" y="2067"/>
                    <a:pt x="3651" y="2049"/>
                  </a:cubicBezTo>
                  <a:cubicBezTo>
                    <a:pt x="3852" y="1118"/>
                    <a:pt x="3834" y="497"/>
                    <a:pt x="2647" y="169"/>
                  </a:cubicBezTo>
                  <a:cubicBezTo>
                    <a:pt x="2231" y="50"/>
                    <a:pt x="1893" y="1"/>
                    <a:pt x="1616" y="1"/>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288;p61">
              <a:extLst>
                <a:ext uri="{FF2B5EF4-FFF2-40B4-BE49-F238E27FC236}">
                  <a16:creationId xmlns:a16="http://schemas.microsoft.com/office/drawing/2014/main" id="{F6E21B93-DAC6-402E-9C7A-6433C14F9DD8}"/>
                </a:ext>
              </a:extLst>
            </p:cNvPr>
            <p:cNvSpPr/>
            <p:nvPr/>
          </p:nvSpPr>
          <p:spPr>
            <a:xfrm>
              <a:off x="7175819" y="1499256"/>
              <a:ext cx="69809" cy="102664"/>
            </a:xfrm>
            <a:custGeom>
              <a:avLst/>
              <a:gdLst/>
              <a:ahLst/>
              <a:cxnLst/>
              <a:rect l="l" t="t" r="r" b="b"/>
              <a:pathLst>
                <a:path w="969" h="1425" extrusionOk="0">
                  <a:moveTo>
                    <a:pt x="968" y="0"/>
                  </a:moveTo>
                  <a:lnTo>
                    <a:pt x="1" y="110"/>
                  </a:lnTo>
                  <a:cubicBezTo>
                    <a:pt x="238" y="548"/>
                    <a:pt x="183" y="1424"/>
                    <a:pt x="183" y="1424"/>
                  </a:cubicBezTo>
                  <a:lnTo>
                    <a:pt x="329" y="1351"/>
                  </a:lnTo>
                  <a:lnTo>
                    <a:pt x="767" y="986"/>
                  </a:lnTo>
                  <a:lnTo>
                    <a:pt x="968"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289;p61">
              <a:extLst>
                <a:ext uri="{FF2B5EF4-FFF2-40B4-BE49-F238E27FC236}">
                  <a16:creationId xmlns:a16="http://schemas.microsoft.com/office/drawing/2014/main" id="{1E464FAF-1A0A-488B-9922-F84C3D4C4C21}"/>
                </a:ext>
              </a:extLst>
            </p:cNvPr>
            <p:cNvSpPr/>
            <p:nvPr/>
          </p:nvSpPr>
          <p:spPr>
            <a:xfrm>
              <a:off x="6943046" y="1364100"/>
              <a:ext cx="324912" cy="191784"/>
            </a:xfrm>
            <a:custGeom>
              <a:avLst/>
              <a:gdLst/>
              <a:ahLst/>
              <a:cxnLst/>
              <a:rect l="l" t="t" r="r" b="b"/>
              <a:pathLst>
                <a:path w="4510" h="2662" extrusionOk="0">
                  <a:moveTo>
                    <a:pt x="2323" y="1"/>
                  </a:moveTo>
                  <a:cubicBezTo>
                    <a:pt x="1924" y="1"/>
                    <a:pt x="1529" y="137"/>
                    <a:pt x="1205" y="398"/>
                  </a:cubicBezTo>
                  <a:lnTo>
                    <a:pt x="566" y="890"/>
                  </a:lnTo>
                  <a:cubicBezTo>
                    <a:pt x="311" y="1109"/>
                    <a:pt x="128" y="1402"/>
                    <a:pt x="92" y="1730"/>
                  </a:cubicBezTo>
                  <a:lnTo>
                    <a:pt x="37" y="2114"/>
                  </a:lnTo>
                  <a:cubicBezTo>
                    <a:pt x="0" y="2296"/>
                    <a:pt x="92" y="2497"/>
                    <a:pt x="256" y="2606"/>
                  </a:cubicBezTo>
                  <a:lnTo>
                    <a:pt x="366" y="2661"/>
                  </a:lnTo>
                  <a:cubicBezTo>
                    <a:pt x="881" y="2330"/>
                    <a:pt x="1466" y="2189"/>
                    <a:pt x="2092" y="2189"/>
                  </a:cubicBezTo>
                  <a:cubicBezTo>
                    <a:pt x="2708" y="2189"/>
                    <a:pt x="3365" y="2325"/>
                    <a:pt x="4035" y="2552"/>
                  </a:cubicBezTo>
                  <a:lnTo>
                    <a:pt x="4017" y="2570"/>
                  </a:lnTo>
                  <a:cubicBezTo>
                    <a:pt x="4144" y="2460"/>
                    <a:pt x="4254" y="2333"/>
                    <a:pt x="4309" y="2187"/>
                  </a:cubicBezTo>
                  <a:lnTo>
                    <a:pt x="4418" y="1931"/>
                  </a:lnTo>
                  <a:cubicBezTo>
                    <a:pt x="4491" y="1748"/>
                    <a:pt x="4509" y="1566"/>
                    <a:pt x="4473" y="1383"/>
                  </a:cubicBezTo>
                  <a:cubicBezTo>
                    <a:pt x="4436" y="1091"/>
                    <a:pt x="4254" y="836"/>
                    <a:pt x="3998" y="690"/>
                  </a:cubicBezTo>
                  <a:lnTo>
                    <a:pt x="3195" y="233"/>
                  </a:lnTo>
                  <a:cubicBezTo>
                    <a:pt x="2922" y="77"/>
                    <a:pt x="2621" y="1"/>
                    <a:pt x="2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290;p61">
              <a:extLst>
                <a:ext uri="{FF2B5EF4-FFF2-40B4-BE49-F238E27FC236}">
                  <a16:creationId xmlns:a16="http://schemas.microsoft.com/office/drawing/2014/main" id="{DDD85767-00C2-4ED2-8B3C-0715F0322B41}"/>
                </a:ext>
              </a:extLst>
            </p:cNvPr>
            <p:cNvSpPr/>
            <p:nvPr/>
          </p:nvSpPr>
          <p:spPr>
            <a:xfrm>
              <a:off x="7070636" y="1395367"/>
              <a:ext cx="135512" cy="114119"/>
            </a:xfrm>
            <a:custGeom>
              <a:avLst/>
              <a:gdLst/>
              <a:ahLst/>
              <a:cxnLst/>
              <a:rect l="l" t="t" r="r" b="b"/>
              <a:pathLst>
                <a:path w="1881" h="1584" extrusionOk="0">
                  <a:moveTo>
                    <a:pt x="201" y="0"/>
                  </a:moveTo>
                  <a:lnTo>
                    <a:pt x="201" y="0"/>
                  </a:lnTo>
                  <a:cubicBezTo>
                    <a:pt x="110" y="55"/>
                    <a:pt x="55" y="146"/>
                    <a:pt x="37" y="256"/>
                  </a:cubicBezTo>
                  <a:cubicBezTo>
                    <a:pt x="0" y="383"/>
                    <a:pt x="18" y="511"/>
                    <a:pt x="55" y="621"/>
                  </a:cubicBezTo>
                  <a:cubicBezTo>
                    <a:pt x="110" y="730"/>
                    <a:pt x="183" y="840"/>
                    <a:pt x="274" y="931"/>
                  </a:cubicBezTo>
                  <a:cubicBezTo>
                    <a:pt x="365" y="1022"/>
                    <a:pt x="457" y="1114"/>
                    <a:pt x="548" y="1187"/>
                  </a:cubicBezTo>
                  <a:cubicBezTo>
                    <a:pt x="767" y="1333"/>
                    <a:pt x="986" y="1442"/>
                    <a:pt x="1223" y="1515"/>
                  </a:cubicBezTo>
                  <a:cubicBezTo>
                    <a:pt x="1333" y="1533"/>
                    <a:pt x="1442" y="1552"/>
                    <a:pt x="1570" y="1570"/>
                  </a:cubicBezTo>
                  <a:cubicBezTo>
                    <a:pt x="1616" y="1579"/>
                    <a:pt x="1666" y="1584"/>
                    <a:pt x="1718" y="1584"/>
                  </a:cubicBezTo>
                  <a:cubicBezTo>
                    <a:pt x="1771" y="1584"/>
                    <a:pt x="1826" y="1579"/>
                    <a:pt x="1880" y="1570"/>
                  </a:cubicBezTo>
                  <a:cubicBezTo>
                    <a:pt x="1789" y="1552"/>
                    <a:pt x="1680" y="1533"/>
                    <a:pt x="1588" y="1497"/>
                  </a:cubicBezTo>
                  <a:cubicBezTo>
                    <a:pt x="1479" y="1460"/>
                    <a:pt x="1388" y="1424"/>
                    <a:pt x="1278" y="1387"/>
                  </a:cubicBezTo>
                  <a:cubicBezTo>
                    <a:pt x="1059" y="1296"/>
                    <a:pt x="858" y="1168"/>
                    <a:pt x="657" y="1041"/>
                  </a:cubicBezTo>
                  <a:cubicBezTo>
                    <a:pt x="475" y="913"/>
                    <a:pt x="311" y="749"/>
                    <a:pt x="183" y="566"/>
                  </a:cubicBezTo>
                  <a:cubicBezTo>
                    <a:pt x="73" y="383"/>
                    <a:pt x="91" y="164"/>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291;p61">
              <a:extLst>
                <a:ext uri="{FF2B5EF4-FFF2-40B4-BE49-F238E27FC236}">
                  <a16:creationId xmlns:a16="http://schemas.microsoft.com/office/drawing/2014/main" id="{B6E976DC-3B8A-4812-9C5B-6B5804917284}"/>
                </a:ext>
              </a:extLst>
            </p:cNvPr>
            <p:cNvSpPr/>
            <p:nvPr/>
          </p:nvSpPr>
          <p:spPr>
            <a:xfrm>
              <a:off x="7110044" y="1447960"/>
              <a:ext cx="111882" cy="28458"/>
            </a:xfrm>
            <a:custGeom>
              <a:avLst/>
              <a:gdLst/>
              <a:ahLst/>
              <a:cxnLst/>
              <a:rect l="l" t="t" r="r" b="b"/>
              <a:pathLst>
                <a:path w="1553" h="395" extrusionOk="0">
                  <a:moveTo>
                    <a:pt x="1" y="0"/>
                  </a:moveTo>
                  <a:lnTo>
                    <a:pt x="1" y="0"/>
                  </a:lnTo>
                  <a:cubicBezTo>
                    <a:pt x="347" y="260"/>
                    <a:pt x="773" y="394"/>
                    <a:pt x="1206" y="394"/>
                  </a:cubicBezTo>
                  <a:cubicBezTo>
                    <a:pt x="1321" y="394"/>
                    <a:pt x="1437" y="385"/>
                    <a:pt x="1553" y="365"/>
                  </a:cubicBezTo>
                  <a:cubicBezTo>
                    <a:pt x="1023" y="311"/>
                    <a:pt x="494" y="18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292;p61">
              <a:extLst>
                <a:ext uri="{FF2B5EF4-FFF2-40B4-BE49-F238E27FC236}">
                  <a16:creationId xmlns:a16="http://schemas.microsoft.com/office/drawing/2014/main" id="{F6A53598-65FE-477E-8D79-F61A7D7DE5EB}"/>
                </a:ext>
              </a:extLst>
            </p:cNvPr>
            <p:cNvSpPr/>
            <p:nvPr/>
          </p:nvSpPr>
          <p:spPr>
            <a:xfrm>
              <a:off x="6962786" y="1445294"/>
              <a:ext cx="51366" cy="73774"/>
            </a:xfrm>
            <a:custGeom>
              <a:avLst/>
              <a:gdLst/>
              <a:ahLst/>
              <a:cxnLst/>
              <a:rect l="l" t="t" r="r" b="b"/>
              <a:pathLst>
                <a:path w="713" h="1024" extrusionOk="0">
                  <a:moveTo>
                    <a:pt x="712" y="1"/>
                  </a:moveTo>
                  <a:lnTo>
                    <a:pt x="712" y="1"/>
                  </a:lnTo>
                  <a:cubicBezTo>
                    <a:pt x="621" y="37"/>
                    <a:pt x="530" y="92"/>
                    <a:pt x="457" y="147"/>
                  </a:cubicBezTo>
                  <a:cubicBezTo>
                    <a:pt x="256" y="293"/>
                    <a:pt x="110" y="494"/>
                    <a:pt x="55" y="731"/>
                  </a:cubicBezTo>
                  <a:cubicBezTo>
                    <a:pt x="19" y="822"/>
                    <a:pt x="0" y="932"/>
                    <a:pt x="0" y="1023"/>
                  </a:cubicBezTo>
                  <a:cubicBezTo>
                    <a:pt x="55" y="822"/>
                    <a:pt x="146" y="640"/>
                    <a:pt x="256" y="457"/>
                  </a:cubicBezTo>
                  <a:cubicBezTo>
                    <a:pt x="384" y="275"/>
                    <a:pt x="548" y="129"/>
                    <a:pt x="7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293;p61">
              <a:extLst>
                <a:ext uri="{FF2B5EF4-FFF2-40B4-BE49-F238E27FC236}">
                  <a16:creationId xmlns:a16="http://schemas.microsoft.com/office/drawing/2014/main" id="{D41290DC-DAF6-40CB-8AAA-C058BF875DD2}"/>
                </a:ext>
              </a:extLst>
            </p:cNvPr>
            <p:cNvSpPr/>
            <p:nvPr/>
          </p:nvSpPr>
          <p:spPr>
            <a:xfrm>
              <a:off x="7074526" y="1525552"/>
              <a:ext cx="64550" cy="21109"/>
            </a:xfrm>
            <a:custGeom>
              <a:avLst/>
              <a:gdLst/>
              <a:ahLst/>
              <a:cxnLst/>
              <a:rect l="l" t="t" r="r" b="b"/>
              <a:pathLst>
                <a:path w="896" h="293" extrusionOk="0">
                  <a:moveTo>
                    <a:pt x="220" y="0"/>
                  </a:moveTo>
                  <a:cubicBezTo>
                    <a:pt x="129" y="0"/>
                    <a:pt x="19" y="0"/>
                    <a:pt x="19" y="128"/>
                  </a:cubicBezTo>
                  <a:cubicBezTo>
                    <a:pt x="1" y="256"/>
                    <a:pt x="110" y="274"/>
                    <a:pt x="202" y="274"/>
                  </a:cubicBezTo>
                  <a:cubicBezTo>
                    <a:pt x="366" y="292"/>
                    <a:pt x="512" y="292"/>
                    <a:pt x="658" y="292"/>
                  </a:cubicBezTo>
                  <a:cubicBezTo>
                    <a:pt x="768" y="292"/>
                    <a:pt x="895" y="292"/>
                    <a:pt x="895" y="165"/>
                  </a:cubicBezTo>
                  <a:cubicBezTo>
                    <a:pt x="895" y="37"/>
                    <a:pt x="804" y="19"/>
                    <a:pt x="695" y="19"/>
                  </a:cubicBezTo>
                  <a:cubicBezTo>
                    <a:pt x="549" y="19"/>
                    <a:pt x="384" y="0"/>
                    <a:pt x="220"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294;p61">
              <a:extLst>
                <a:ext uri="{FF2B5EF4-FFF2-40B4-BE49-F238E27FC236}">
                  <a16:creationId xmlns:a16="http://schemas.microsoft.com/office/drawing/2014/main" id="{B7ED9C0D-AC96-4014-9475-E00165407242}"/>
                </a:ext>
              </a:extLst>
            </p:cNvPr>
            <p:cNvSpPr/>
            <p:nvPr/>
          </p:nvSpPr>
          <p:spPr>
            <a:xfrm>
              <a:off x="6978564" y="1524255"/>
              <a:ext cx="47404" cy="19740"/>
            </a:xfrm>
            <a:custGeom>
              <a:avLst/>
              <a:gdLst/>
              <a:ahLst/>
              <a:cxnLst/>
              <a:rect l="l" t="t" r="r" b="b"/>
              <a:pathLst>
                <a:path w="658" h="274" extrusionOk="0">
                  <a:moveTo>
                    <a:pt x="146" y="0"/>
                  </a:moveTo>
                  <a:cubicBezTo>
                    <a:pt x="73" y="0"/>
                    <a:pt x="19" y="55"/>
                    <a:pt x="0" y="128"/>
                  </a:cubicBezTo>
                  <a:cubicBezTo>
                    <a:pt x="0" y="237"/>
                    <a:pt x="19" y="274"/>
                    <a:pt x="146" y="274"/>
                  </a:cubicBezTo>
                  <a:lnTo>
                    <a:pt x="511" y="274"/>
                  </a:lnTo>
                  <a:cubicBezTo>
                    <a:pt x="584" y="274"/>
                    <a:pt x="639" y="274"/>
                    <a:pt x="657" y="183"/>
                  </a:cubicBezTo>
                  <a:cubicBezTo>
                    <a:pt x="657" y="73"/>
                    <a:pt x="639" y="37"/>
                    <a:pt x="511" y="18"/>
                  </a:cubicBezTo>
                  <a:cubicBezTo>
                    <a:pt x="384" y="0"/>
                    <a:pt x="274" y="0"/>
                    <a:pt x="146"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295;p61">
              <a:extLst>
                <a:ext uri="{FF2B5EF4-FFF2-40B4-BE49-F238E27FC236}">
                  <a16:creationId xmlns:a16="http://schemas.microsoft.com/office/drawing/2014/main" id="{6B21E77F-8E06-4559-8CF2-E39584D0BC91}"/>
                </a:ext>
              </a:extLst>
            </p:cNvPr>
            <p:cNvSpPr/>
            <p:nvPr/>
          </p:nvSpPr>
          <p:spPr>
            <a:xfrm>
              <a:off x="7092969" y="1575335"/>
              <a:ext cx="22405" cy="21325"/>
            </a:xfrm>
            <a:custGeom>
              <a:avLst/>
              <a:gdLst/>
              <a:ahLst/>
              <a:cxnLst/>
              <a:rect l="l" t="t" r="r" b="b"/>
              <a:pathLst>
                <a:path w="311" h="296" extrusionOk="0">
                  <a:moveTo>
                    <a:pt x="175" y="0"/>
                  </a:moveTo>
                  <a:cubicBezTo>
                    <a:pt x="166" y="0"/>
                    <a:pt x="156" y="1"/>
                    <a:pt x="147" y="3"/>
                  </a:cubicBezTo>
                  <a:cubicBezTo>
                    <a:pt x="74" y="3"/>
                    <a:pt x="19" y="58"/>
                    <a:pt x="19" y="131"/>
                  </a:cubicBezTo>
                  <a:cubicBezTo>
                    <a:pt x="1" y="222"/>
                    <a:pt x="74" y="295"/>
                    <a:pt x="165" y="295"/>
                  </a:cubicBezTo>
                  <a:cubicBezTo>
                    <a:pt x="238" y="295"/>
                    <a:pt x="311" y="222"/>
                    <a:pt x="311" y="131"/>
                  </a:cubicBezTo>
                  <a:cubicBezTo>
                    <a:pt x="311" y="65"/>
                    <a:pt x="252" y="0"/>
                    <a:pt x="175"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296;p61">
              <a:extLst>
                <a:ext uri="{FF2B5EF4-FFF2-40B4-BE49-F238E27FC236}">
                  <a16:creationId xmlns:a16="http://schemas.microsoft.com/office/drawing/2014/main" id="{7CF24C2D-7DC3-46F1-9F98-E67F55BBA009}"/>
                </a:ext>
              </a:extLst>
            </p:cNvPr>
            <p:cNvSpPr/>
            <p:nvPr/>
          </p:nvSpPr>
          <p:spPr>
            <a:xfrm>
              <a:off x="6997583" y="1573678"/>
              <a:ext cx="22982" cy="20605"/>
            </a:xfrm>
            <a:custGeom>
              <a:avLst/>
              <a:gdLst/>
              <a:ahLst/>
              <a:cxnLst/>
              <a:rect l="l" t="t" r="r" b="b"/>
              <a:pathLst>
                <a:path w="319" h="286" extrusionOk="0">
                  <a:moveTo>
                    <a:pt x="151" y="0"/>
                  </a:moveTo>
                  <a:cubicBezTo>
                    <a:pt x="74" y="0"/>
                    <a:pt x="0" y="56"/>
                    <a:pt x="10" y="154"/>
                  </a:cubicBezTo>
                  <a:cubicBezTo>
                    <a:pt x="10" y="233"/>
                    <a:pt x="66" y="285"/>
                    <a:pt x="128" y="285"/>
                  </a:cubicBezTo>
                  <a:cubicBezTo>
                    <a:pt x="137" y="285"/>
                    <a:pt x="147" y="284"/>
                    <a:pt x="156" y="282"/>
                  </a:cubicBezTo>
                  <a:cubicBezTo>
                    <a:pt x="166" y="283"/>
                    <a:pt x="175" y="284"/>
                    <a:pt x="184" y="284"/>
                  </a:cubicBezTo>
                  <a:cubicBezTo>
                    <a:pt x="262" y="284"/>
                    <a:pt x="319" y="217"/>
                    <a:pt x="302" y="136"/>
                  </a:cubicBezTo>
                  <a:cubicBezTo>
                    <a:pt x="285" y="42"/>
                    <a:pt x="217" y="0"/>
                    <a:pt x="151"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297;p61">
              <a:extLst>
                <a:ext uri="{FF2B5EF4-FFF2-40B4-BE49-F238E27FC236}">
                  <a16:creationId xmlns:a16="http://schemas.microsoft.com/office/drawing/2014/main" id="{5DF6D3B4-885A-46E0-9BB9-0BE9C5500B43}"/>
                </a:ext>
              </a:extLst>
            </p:cNvPr>
            <p:cNvSpPr/>
            <p:nvPr/>
          </p:nvSpPr>
          <p:spPr>
            <a:xfrm>
              <a:off x="6747088" y="2632950"/>
              <a:ext cx="756302" cy="1824179"/>
            </a:xfrm>
            <a:custGeom>
              <a:avLst/>
              <a:gdLst/>
              <a:ahLst/>
              <a:cxnLst/>
              <a:rect l="l" t="t" r="r" b="b"/>
              <a:pathLst>
                <a:path w="10498" h="25320" extrusionOk="0">
                  <a:moveTo>
                    <a:pt x="2355" y="0"/>
                  </a:moveTo>
                  <a:cubicBezTo>
                    <a:pt x="2173" y="292"/>
                    <a:pt x="2008" y="621"/>
                    <a:pt x="1881" y="931"/>
                  </a:cubicBezTo>
                  <a:cubicBezTo>
                    <a:pt x="1169" y="2465"/>
                    <a:pt x="767" y="4126"/>
                    <a:pt x="658" y="5805"/>
                  </a:cubicBezTo>
                  <a:cubicBezTo>
                    <a:pt x="548" y="8215"/>
                    <a:pt x="0" y="25320"/>
                    <a:pt x="0" y="25320"/>
                  </a:cubicBezTo>
                  <a:lnTo>
                    <a:pt x="10497" y="25320"/>
                  </a:lnTo>
                  <a:cubicBezTo>
                    <a:pt x="10497" y="25320"/>
                    <a:pt x="10333" y="7357"/>
                    <a:pt x="9931" y="4874"/>
                  </a:cubicBezTo>
                  <a:cubicBezTo>
                    <a:pt x="9712" y="3523"/>
                    <a:pt x="9347" y="2209"/>
                    <a:pt x="8854" y="931"/>
                  </a:cubicBezTo>
                  <a:cubicBezTo>
                    <a:pt x="8635" y="347"/>
                    <a:pt x="8489" y="0"/>
                    <a:pt x="8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298;p61">
              <a:extLst>
                <a:ext uri="{FF2B5EF4-FFF2-40B4-BE49-F238E27FC236}">
                  <a16:creationId xmlns:a16="http://schemas.microsoft.com/office/drawing/2014/main" id="{0A543358-ADE6-4C21-841E-DE06AE9F7953}"/>
                </a:ext>
              </a:extLst>
            </p:cNvPr>
            <p:cNvSpPr/>
            <p:nvPr/>
          </p:nvSpPr>
          <p:spPr>
            <a:xfrm>
              <a:off x="6881233" y="2632950"/>
              <a:ext cx="503793" cy="59221"/>
            </a:xfrm>
            <a:custGeom>
              <a:avLst/>
              <a:gdLst/>
              <a:ahLst/>
              <a:cxnLst/>
              <a:rect l="l" t="t" r="r" b="b"/>
              <a:pathLst>
                <a:path w="6993" h="822" extrusionOk="0">
                  <a:moveTo>
                    <a:pt x="493" y="0"/>
                  </a:moveTo>
                  <a:cubicBezTo>
                    <a:pt x="311" y="274"/>
                    <a:pt x="146" y="548"/>
                    <a:pt x="0" y="822"/>
                  </a:cubicBezTo>
                  <a:lnTo>
                    <a:pt x="6992" y="822"/>
                  </a:lnTo>
                  <a:cubicBezTo>
                    <a:pt x="6773" y="310"/>
                    <a:pt x="6627" y="0"/>
                    <a:pt x="6627"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99;p61">
              <a:extLst>
                <a:ext uri="{FF2B5EF4-FFF2-40B4-BE49-F238E27FC236}">
                  <a16:creationId xmlns:a16="http://schemas.microsoft.com/office/drawing/2014/main" id="{224019A0-7861-42F1-90C9-2CFC26689D83}"/>
                </a:ext>
              </a:extLst>
            </p:cNvPr>
            <p:cNvSpPr/>
            <p:nvPr/>
          </p:nvSpPr>
          <p:spPr>
            <a:xfrm>
              <a:off x="7262632" y="2632950"/>
              <a:ext cx="14553" cy="85517"/>
            </a:xfrm>
            <a:custGeom>
              <a:avLst/>
              <a:gdLst/>
              <a:ahLst/>
              <a:cxnLst/>
              <a:rect l="l" t="t" r="r" b="b"/>
              <a:pathLst>
                <a:path w="202" h="1187" extrusionOk="0">
                  <a:moveTo>
                    <a:pt x="0" y="0"/>
                  </a:moveTo>
                  <a:lnTo>
                    <a:pt x="37" y="822"/>
                  </a:lnTo>
                  <a:lnTo>
                    <a:pt x="55" y="1187"/>
                  </a:lnTo>
                  <a:lnTo>
                    <a:pt x="201" y="1187"/>
                  </a:lnTo>
                  <a:lnTo>
                    <a:pt x="183" y="822"/>
                  </a:lnTo>
                  <a:lnTo>
                    <a:pt x="1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300;p61">
              <a:extLst>
                <a:ext uri="{FF2B5EF4-FFF2-40B4-BE49-F238E27FC236}">
                  <a16:creationId xmlns:a16="http://schemas.microsoft.com/office/drawing/2014/main" id="{2DC1F4DD-F1E9-479F-BE10-C4CF3106AAD5}"/>
                </a:ext>
              </a:extLst>
            </p:cNvPr>
            <p:cNvSpPr/>
            <p:nvPr/>
          </p:nvSpPr>
          <p:spPr>
            <a:xfrm>
              <a:off x="6915454" y="2632950"/>
              <a:ext cx="14481" cy="85517"/>
            </a:xfrm>
            <a:custGeom>
              <a:avLst/>
              <a:gdLst/>
              <a:ahLst/>
              <a:cxnLst/>
              <a:rect l="l" t="t" r="r" b="b"/>
              <a:pathLst>
                <a:path w="201" h="1187" extrusionOk="0">
                  <a:moveTo>
                    <a:pt x="55" y="0"/>
                  </a:moveTo>
                  <a:lnTo>
                    <a:pt x="18" y="822"/>
                  </a:lnTo>
                  <a:lnTo>
                    <a:pt x="0" y="1187"/>
                  </a:lnTo>
                  <a:lnTo>
                    <a:pt x="146" y="1187"/>
                  </a:lnTo>
                  <a:lnTo>
                    <a:pt x="164" y="822"/>
                  </a:ln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301;p61">
              <a:extLst>
                <a:ext uri="{FF2B5EF4-FFF2-40B4-BE49-F238E27FC236}">
                  <a16:creationId xmlns:a16="http://schemas.microsoft.com/office/drawing/2014/main" id="{1CD591D2-A272-4616-8C3A-6DC1038361F0}"/>
                </a:ext>
              </a:extLst>
            </p:cNvPr>
            <p:cNvSpPr/>
            <p:nvPr/>
          </p:nvSpPr>
          <p:spPr>
            <a:xfrm>
              <a:off x="7061414" y="3114280"/>
              <a:ext cx="21108" cy="1331031"/>
            </a:xfrm>
            <a:custGeom>
              <a:avLst/>
              <a:gdLst/>
              <a:ahLst/>
              <a:cxnLst/>
              <a:rect l="l" t="t" r="r" b="b"/>
              <a:pathLst>
                <a:path w="293" h="18475" extrusionOk="0">
                  <a:moveTo>
                    <a:pt x="219" y="0"/>
                  </a:moveTo>
                  <a:cubicBezTo>
                    <a:pt x="183" y="0"/>
                    <a:pt x="165" y="37"/>
                    <a:pt x="165" y="92"/>
                  </a:cubicBezTo>
                  <a:lnTo>
                    <a:pt x="0" y="18402"/>
                  </a:lnTo>
                  <a:cubicBezTo>
                    <a:pt x="0" y="18438"/>
                    <a:pt x="37" y="18475"/>
                    <a:pt x="73" y="18475"/>
                  </a:cubicBezTo>
                  <a:cubicBezTo>
                    <a:pt x="110" y="18475"/>
                    <a:pt x="146" y="18438"/>
                    <a:pt x="146" y="18402"/>
                  </a:cubicBezTo>
                  <a:lnTo>
                    <a:pt x="292" y="92"/>
                  </a:lnTo>
                  <a:cubicBezTo>
                    <a:pt x="292" y="55"/>
                    <a:pt x="274" y="19"/>
                    <a:pt x="219"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302;p61">
              <a:extLst>
                <a:ext uri="{FF2B5EF4-FFF2-40B4-BE49-F238E27FC236}">
                  <a16:creationId xmlns:a16="http://schemas.microsoft.com/office/drawing/2014/main" id="{02D79DF6-948B-4F49-972A-F8C5B1204F7A}"/>
                </a:ext>
              </a:extLst>
            </p:cNvPr>
            <p:cNvSpPr/>
            <p:nvPr/>
          </p:nvSpPr>
          <p:spPr>
            <a:xfrm>
              <a:off x="7361260" y="2037501"/>
              <a:ext cx="278877" cy="441780"/>
            </a:xfrm>
            <a:custGeom>
              <a:avLst/>
              <a:gdLst/>
              <a:ahLst/>
              <a:cxnLst/>
              <a:rect l="l" t="t" r="r" b="b"/>
              <a:pathLst>
                <a:path w="3871" h="6132" extrusionOk="0">
                  <a:moveTo>
                    <a:pt x="1297" y="0"/>
                  </a:moveTo>
                  <a:cubicBezTo>
                    <a:pt x="859" y="0"/>
                    <a:pt x="374" y="213"/>
                    <a:pt x="1" y="945"/>
                  </a:cubicBezTo>
                  <a:cubicBezTo>
                    <a:pt x="1" y="945"/>
                    <a:pt x="786" y="4139"/>
                    <a:pt x="1625" y="5600"/>
                  </a:cubicBezTo>
                  <a:cubicBezTo>
                    <a:pt x="1625" y="5600"/>
                    <a:pt x="2334" y="6131"/>
                    <a:pt x="3113" y="6131"/>
                  </a:cubicBezTo>
                  <a:cubicBezTo>
                    <a:pt x="3366" y="6131"/>
                    <a:pt x="3625" y="6076"/>
                    <a:pt x="3871" y="5928"/>
                  </a:cubicBezTo>
                  <a:cubicBezTo>
                    <a:pt x="3871" y="5928"/>
                    <a:pt x="3652" y="2734"/>
                    <a:pt x="2428" y="415"/>
                  </a:cubicBezTo>
                  <a:cubicBezTo>
                    <a:pt x="2428" y="415"/>
                    <a:pt x="1908" y="0"/>
                    <a:pt x="1297"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303;p61">
              <a:extLst>
                <a:ext uri="{FF2B5EF4-FFF2-40B4-BE49-F238E27FC236}">
                  <a16:creationId xmlns:a16="http://schemas.microsoft.com/office/drawing/2014/main" id="{E659E90C-33C9-4EAA-B6EA-A5B338002BC1}"/>
                </a:ext>
              </a:extLst>
            </p:cNvPr>
            <p:cNvSpPr/>
            <p:nvPr/>
          </p:nvSpPr>
          <p:spPr>
            <a:xfrm>
              <a:off x="6569500" y="1834047"/>
              <a:ext cx="446519" cy="578017"/>
            </a:xfrm>
            <a:custGeom>
              <a:avLst/>
              <a:gdLst/>
              <a:ahLst/>
              <a:cxnLst/>
              <a:rect l="l" t="t" r="r" b="b"/>
              <a:pathLst>
                <a:path w="6198" h="8023" extrusionOk="0">
                  <a:moveTo>
                    <a:pt x="4953" y="0"/>
                  </a:moveTo>
                  <a:cubicBezTo>
                    <a:pt x="4441" y="0"/>
                    <a:pt x="3920" y="198"/>
                    <a:pt x="3871" y="264"/>
                  </a:cubicBezTo>
                  <a:cubicBezTo>
                    <a:pt x="3159" y="702"/>
                    <a:pt x="2192" y="2527"/>
                    <a:pt x="749" y="5558"/>
                  </a:cubicBezTo>
                  <a:cubicBezTo>
                    <a:pt x="421" y="6233"/>
                    <a:pt x="165" y="6927"/>
                    <a:pt x="1" y="7657"/>
                  </a:cubicBezTo>
                  <a:cubicBezTo>
                    <a:pt x="354" y="7901"/>
                    <a:pt x="764" y="8022"/>
                    <a:pt x="1181" y="8022"/>
                  </a:cubicBezTo>
                  <a:cubicBezTo>
                    <a:pt x="1390" y="8022"/>
                    <a:pt x="1601" y="7992"/>
                    <a:pt x="1808" y="7931"/>
                  </a:cubicBezTo>
                  <a:cubicBezTo>
                    <a:pt x="2958" y="7109"/>
                    <a:pt x="5788" y="2254"/>
                    <a:pt x="5916" y="1505"/>
                  </a:cubicBezTo>
                  <a:cubicBezTo>
                    <a:pt x="6197" y="298"/>
                    <a:pt x="5581" y="0"/>
                    <a:pt x="4953"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304;p61">
              <a:extLst>
                <a:ext uri="{FF2B5EF4-FFF2-40B4-BE49-F238E27FC236}">
                  <a16:creationId xmlns:a16="http://schemas.microsoft.com/office/drawing/2014/main" id="{ADF03531-F4C7-4C45-8EFD-D19CD96818AB}"/>
                </a:ext>
              </a:extLst>
            </p:cNvPr>
            <p:cNvSpPr/>
            <p:nvPr/>
          </p:nvSpPr>
          <p:spPr>
            <a:xfrm>
              <a:off x="6616905" y="1817333"/>
              <a:ext cx="438018" cy="517139"/>
            </a:xfrm>
            <a:custGeom>
              <a:avLst/>
              <a:gdLst/>
              <a:ahLst/>
              <a:cxnLst/>
              <a:rect l="l" t="t" r="r" b="b"/>
              <a:pathLst>
                <a:path w="6080" h="7178" extrusionOk="0">
                  <a:moveTo>
                    <a:pt x="4170" y="1"/>
                  </a:moveTo>
                  <a:cubicBezTo>
                    <a:pt x="3543" y="1"/>
                    <a:pt x="2940" y="317"/>
                    <a:pt x="2592" y="879"/>
                  </a:cubicBezTo>
                  <a:cubicBezTo>
                    <a:pt x="1625" y="2267"/>
                    <a:pt x="749" y="3709"/>
                    <a:pt x="0" y="5224"/>
                  </a:cubicBezTo>
                  <a:cubicBezTo>
                    <a:pt x="676" y="5918"/>
                    <a:pt x="2428" y="7177"/>
                    <a:pt x="3761" y="7177"/>
                  </a:cubicBezTo>
                  <a:lnTo>
                    <a:pt x="5897" y="1591"/>
                  </a:lnTo>
                  <a:cubicBezTo>
                    <a:pt x="6079" y="423"/>
                    <a:pt x="4856" y="131"/>
                    <a:pt x="4856" y="131"/>
                  </a:cubicBezTo>
                  <a:cubicBezTo>
                    <a:pt x="4632" y="43"/>
                    <a:pt x="4399" y="1"/>
                    <a:pt x="4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305;p61">
              <a:extLst>
                <a:ext uri="{FF2B5EF4-FFF2-40B4-BE49-F238E27FC236}">
                  <a16:creationId xmlns:a16="http://schemas.microsoft.com/office/drawing/2014/main" id="{7FA5D523-57A6-4411-8732-101B2B95128A}"/>
                </a:ext>
              </a:extLst>
            </p:cNvPr>
            <p:cNvSpPr/>
            <p:nvPr/>
          </p:nvSpPr>
          <p:spPr>
            <a:xfrm>
              <a:off x="6758903" y="1774106"/>
              <a:ext cx="714229" cy="1241840"/>
            </a:xfrm>
            <a:custGeom>
              <a:avLst/>
              <a:gdLst/>
              <a:ahLst/>
              <a:cxnLst/>
              <a:rect l="l" t="t" r="r" b="b"/>
              <a:pathLst>
                <a:path w="9914" h="17237" extrusionOk="0">
                  <a:moveTo>
                    <a:pt x="3670" y="1"/>
                  </a:moveTo>
                  <a:lnTo>
                    <a:pt x="1753" y="694"/>
                  </a:lnTo>
                  <a:cubicBezTo>
                    <a:pt x="1133" y="1096"/>
                    <a:pt x="749" y="1771"/>
                    <a:pt x="749" y="2520"/>
                  </a:cubicBezTo>
                  <a:lnTo>
                    <a:pt x="749" y="7759"/>
                  </a:lnTo>
                  <a:lnTo>
                    <a:pt x="749" y="7777"/>
                  </a:lnTo>
                  <a:cubicBezTo>
                    <a:pt x="658" y="9128"/>
                    <a:pt x="475" y="10169"/>
                    <a:pt x="402" y="11501"/>
                  </a:cubicBezTo>
                  <a:cubicBezTo>
                    <a:pt x="348" y="12304"/>
                    <a:pt x="129" y="13747"/>
                    <a:pt x="1" y="15974"/>
                  </a:cubicBezTo>
                  <a:cubicBezTo>
                    <a:pt x="1" y="15974"/>
                    <a:pt x="1336" y="17237"/>
                    <a:pt x="5107" y="17237"/>
                  </a:cubicBezTo>
                  <a:cubicBezTo>
                    <a:pt x="6364" y="17237"/>
                    <a:pt x="7891" y="17096"/>
                    <a:pt x="9731" y="16722"/>
                  </a:cubicBezTo>
                  <a:cubicBezTo>
                    <a:pt x="9676" y="16394"/>
                    <a:pt x="9402" y="14532"/>
                    <a:pt x="9384" y="14203"/>
                  </a:cubicBezTo>
                  <a:lnTo>
                    <a:pt x="9220" y="11410"/>
                  </a:lnTo>
                  <a:cubicBezTo>
                    <a:pt x="9147" y="10187"/>
                    <a:pt x="9256" y="8781"/>
                    <a:pt x="9000" y="7576"/>
                  </a:cubicBezTo>
                  <a:lnTo>
                    <a:pt x="9694" y="2574"/>
                  </a:lnTo>
                  <a:cubicBezTo>
                    <a:pt x="9913" y="1570"/>
                    <a:pt x="9037" y="986"/>
                    <a:pt x="9037" y="986"/>
                  </a:cubicBezTo>
                  <a:lnTo>
                    <a:pt x="6627" y="1"/>
                  </a:lnTo>
                  <a:lnTo>
                    <a:pt x="4583" y="1570"/>
                  </a:lnTo>
                  <a:lnTo>
                    <a:pt x="36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306;p61">
              <a:extLst>
                <a:ext uri="{FF2B5EF4-FFF2-40B4-BE49-F238E27FC236}">
                  <a16:creationId xmlns:a16="http://schemas.microsoft.com/office/drawing/2014/main" id="{A6B9BC12-7958-4046-B86B-DDEC15DD3021}"/>
                </a:ext>
              </a:extLst>
            </p:cNvPr>
            <p:cNvSpPr/>
            <p:nvPr/>
          </p:nvSpPr>
          <p:spPr>
            <a:xfrm>
              <a:off x="6569500" y="2325680"/>
              <a:ext cx="293357" cy="448048"/>
            </a:xfrm>
            <a:custGeom>
              <a:avLst/>
              <a:gdLst/>
              <a:ahLst/>
              <a:cxnLst/>
              <a:rect l="l" t="t" r="r" b="b"/>
              <a:pathLst>
                <a:path w="4072" h="6219" extrusionOk="0">
                  <a:moveTo>
                    <a:pt x="1130" y="0"/>
                  </a:moveTo>
                  <a:cubicBezTo>
                    <a:pt x="708" y="0"/>
                    <a:pt x="270" y="190"/>
                    <a:pt x="1" y="833"/>
                  </a:cubicBezTo>
                  <a:cubicBezTo>
                    <a:pt x="384" y="3097"/>
                    <a:pt x="1644" y="4338"/>
                    <a:pt x="3561" y="6218"/>
                  </a:cubicBezTo>
                  <a:lnTo>
                    <a:pt x="4072" y="5598"/>
                  </a:lnTo>
                  <a:cubicBezTo>
                    <a:pt x="3433" y="4813"/>
                    <a:pt x="2192" y="1253"/>
                    <a:pt x="2319" y="395"/>
                  </a:cubicBezTo>
                  <a:cubicBezTo>
                    <a:pt x="2319" y="395"/>
                    <a:pt x="1740" y="0"/>
                    <a:pt x="1130"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307;p61">
              <a:extLst>
                <a:ext uri="{FF2B5EF4-FFF2-40B4-BE49-F238E27FC236}">
                  <a16:creationId xmlns:a16="http://schemas.microsoft.com/office/drawing/2014/main" id="{FAF7F053-66BA-403E-A6F3-DB7DC618D76E}"/>
                </a:ext>
              </a:extLst>
            </p:cNvPr>
            <p:cNvSpPr/>
            <p:nvPr/>
          </p:nvSpPr>
          <p:spPr>
            <a:xfrm>
              <a:off x="7300743" y="2386990"/>
              <a:ext cx="339392" cy="390700"/>
            </a:xfrm>
            <a:custGeom>
              <a:avLst/>
              <a:gdLst/>
              <a:ahLst/>
              <a:cxnLst/>
              <a:rect l="l" t="t" r="r" b="b"/>
              <a:pathLst>
                <a:path w="4711" h="5423" extrusionOk="0">
                  <a:moveTo>
                    <a:pt x="3688" y="1"/>
                  </a:moveTo>
                  <a:cubicBezTo>
                    <a:pt x="3104" y="1"/>
                    <a:pt x="2494" y="392"/>
                    <a:pt x="2483" y="402"/>
                  </a:cubicBezTo>
                  <a:cubicBezTo>
                    <a:pt x="2410" y="2282"/>
                    <a:pt x="457" y="4400"/>
                    <a:pt x="1" y="4838"/>
                  </a:cubicBezTo>
                  <a:lnTo>
                    <a:pt x="348" y="5422"/>
                  </a:lnTo>
                  <a:cubicBezTo>
                    <a:pt x="2794" y="3852"/>
                    <a:pt x="3798" y="2958"/>
                    <a:pt x="4711" y="1077"/>
                  </a:cubicBezTo>
                  <a:cubicBezTo>
                    <a:pt x="4583" y="238"/>
                    <a:pt x="4143" y="1"/>
                    <a:pt x="3688" y="1"/>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08;p61">
              <a:extLst>
                <a:ext uri="{FF2B5EF4-FFF2-40B4-BE49-F238E27FC236}">
                  <a16:creationId xmlns:a16="http://schemas.microsoft.com/office/drawing/2014/main" id="{9814D154-F527-4C09-B5F7-192A81CAF48E}"/>
                </a:ext>
              </a:extLst>
            </p:cNvPr>
            <p:cNvSpPr/>
            <p:nvPr/>
          </p:nvSpPr>
          <p:spPr>
            <a:xfrm>
              <a:off x="7152693" y="2731579"/>
              <a:ext cx="187599" cy="157202"/>
            </a:xfrm>
            <a:custGeom>
              <a:avLst/>
              <a:gdLst/>
              <a:ahLst/>
              <a:cxnLst/>
              <a:rect l="l" t="t" r="r" b="b"/>
              <a:pathLst>
                <a:path w="2604" h="2182" extrusionOk="0">
                  <a:moveTo>
                    <a:pt x="1490" y="0"/>
                  </a:moveTo>
                  <a:lnTo>
                    <a:pt x="650" y="18"/>
                  </a:lnTo>
                  <a:cubicBezTo>
                    <a:pt x="614" y="329"/>
                    <a:pt x="1198" y="365"/>
                    <a:pt x="1198" y="365"/>
                  </a:cubicBezTo>
                  <a:cubicBezTo>
                    <a:pt x="942" y="712"/>
                    <a:pt x="687" y="1022"/>
                    <a:pt x="413" y="1333"/>
                  </a:cubicBezTo>
                  <a:cubicBezTo>
                    <a:pt x="285" y="1461"/>
                    <a:pt x="176" y="1607"/>
                    <a:pt x="66" y="1753"/>
                  </a:cubicBezTo>
                  <a:cubicBezTo>
                    <a:pt x="66" y="1753"/>
                    <a:pt x="0" y="1900"/>
                    <a:pt x="149" y="1900"/>
                  </a:cubicBezTo>
                  <a:cubicBezTo>
                    <a:pt x="157" y="1900"/>
                    <a:pt x="166" y="1900"/>
                    <a:pt x="176" y="1899"/>
                  </a:cubicBezTo>
                  <a:lnTo>
                    <a:pt x="176" y="1899"/>
                  </a:lnTo>
                  <a:cubicBezTo>
                    <a:pt x="48" y="2100"/>
                    <a:pt x="285" y="2118"/>
                    <a:pt x="285" y="2118"/>
                  </a:cubicBezTo>
                  <a:cubicBezTo>
                    <a:pt x="340" y="2089"/>
                    <a:pt x="395" y="2059"/>
                    <a:pt x="449" y="2028"/>
                  </a:cubicBezTo>
                  <a:lnTo>
                    <a:pt x="449" y="2028"/>
                  </a:lnTo>
                  <a:cubicBezTo>
                    <a:pt x="413" y="2173"/>
                    <a:pt x="486" y="2173"/>
                    <a:pt x="486" y="2173"/>
                  </a:cubicBezTo>
                  <a:cubicBezTo>
                    <a:pt x="513" y="2179"/>
                    <a:pt x="541" y="2182"/>
                    <a:pt x="570" y="2182"/>
                  </a:cubicBezTo>
                  <a:cubicBezTo>
                    <a:pt x="676" y="2182"/>
                    <a:pt x="793" y="2142"/>
                    <a:pt x="907" y="2085"/>
                  </a:cubicBezTo>
                  <a:lnTo>
                    <a:pt x="907" y="2085"/>
                  </a:lnTo>
                  <a:cubicBezTo>
                    <a:pt x="856" y="2153"/>
                    <a:pt x="866" y="2179"/>
                    <a:pt x="910" y="2179"/>
                  </a:cubicBezTo>
                  <a:cubicBezTo>
                    <a:pt x="1036" y="2179"/>
                    <a:pt x="1435" y="1972"/>
                    <a:pt x="1435" y="1972"/>
                  </a:cubicBezTo>
                  <a:cubicBezTo>
                    <a:pt x="1745" y="1734"/>
                    <a:pt x="2001" y="1479"/>
                    <a:pt x="2238" y="1169"/>
                  </a:cubicBezTo>
                  <a:lnTo>
                    <a:pt x="2603" y="402"/>
                  </a:lnTo>
                  <a:lnTo>
                    <a:pt x="2311" y="37"/>
                  </a:lnTo>
                  <a:lnTo>
                    <a:pt x="1490" y="0"/>
                  </a:ln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09;p61">
              <a:extLst>
                <a:ext uri="{FF2B5EF4-FFF2-40B4-BE49-F238E27FC236}">
                  <a16:creationId xmlns:a16="http://schemas.microsoft.com/office/drawing/2014/main" id="{9CD3B713-672C-4443-A4C5-13136DBB3B74}"/>
                </a:ext>
              </a:extLst>
            </p:cNvPr>
            <p:cNvSpPr/>
            <p:nvPr/>
          </p:nvSpPr>
          <p:spPr>
            <a:xfrm>
              <a:off x="7265226" y="1841180"/>
              <a:ext cx="365688" cy="477514"/>
            </a:xfrm>
            <a:custGeom>
              <a:avLst/>
              <a:gdLst/>
              <a:ahLst/>
              <a:cxnLst/>
              <a:rect l="l" t="t" r="r" b="b"/>
              <a:pathLst>
                <a:path w="5076" h="6628" extrusionOk="0">
                  <a:moveTo>
                    <a:pt x="1881" y="1"/>
                  </a:moveTo>
                  <a:cubicBezTo>
                    <a:pt x="1881" y="1"/>
                    <a:pt x="1" y="932"/>
                    <a:pt x="877" y="3469"/>
                  </a:cubicBezTo>
                  <a:cubicBezTo>
                    <a:pt x="877" y="3469"/>
                    <a:pt x="1480" y="5057"/>
                    <a:pt x="1972" y="6627"/>
                  </a:cubicBezTo>
                  <a:cubicBezTo>
                    <a:pt x="3104" y="6481"/>
                    <a:pt x="4181" y="6006"/>
                    <a:pt x="5076" y="5276"/>
                  </a:cubicBezTo>
                  <a:cubicBezTo>
                    <a:pt x="4273" y="2958"/>
                    <a:pt x="3634" y="329"/>
                    <a:pt x="18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10;p61">
              <a:extLst>
                <a:ext uri="{FF2B5EF4-FFF2-40B4-BE49-F238E27FC236}">
                  <a16:creationId xmlns:a16="http://schemas.microsoft.com/office/drawing/2014/main" id="{03628941-29A4-4548-8F4E-57EB3C117E74}"/>
                </a:ext>
              </a:extLst>
            </p:cNvPr>
            <p:cNvSpPr/>
            <p:nvPr/>
          </p:nvSpPr>
          <p:spPr>
            <a:xfrm>
              <a:off x="6818123" y="2728914"/>
              <a:ext cx="187599" cy="157562"/>
            </a:xfrm>
            <a:custGeom>
              <a:avLst/>
              <a:gdLst/>
              <a:ahLst/>
              <a:cxnLst/>
              <a:rect l="l" t="t" r="r" b="b"/>
              <a:pathLst>
                <a:path w="2604" h="2187" extrusionOk="0">
                  <a:moveTo>
                    <a:pt x="1114" y="1"/>
                  </a:moveTo>
                  <a:lnTo>
                    <a:pt x="292" y="55"/>
                  </a:lnTo>
                  <a:lnTo>
                    <a:pt x="0" y="402"/>
                  </a:lnTo>
                  <a:lnTo>
                    <a:pt x="365" y="1169"/>
                  </a:lnTo>
                  <a:cubicBezTo>
                    <a:pt x="603" y="1461"/>
                    <a:pt x="858" y="1735"/>
                    <a:pt x="1169" y="1954"/>
                  </a:cubicBezTo>
                  <a:cubicBezTo>
                    <a:pt x="1169" y="1954"/>
                    <a:pt x="1578" y="2174"/>
                    <a:pt x="1698" y="2174"/>
                  </a:cubicBezTo>
                  <a:cubicBezTo>
                    <a:pt x="1733" y="2174"/>
                    <a:pt x="1744" y="2155"/>
                    <a:pt x="1711" y="2105"/>
                  </a:cubicBezTo>
                  <a:lnTo>
                    <a:pt x="1711" y="2105"/>
                  </a:lnTo>
                  <a:cubicBezTo>
                    <a:pt x="1815" y="2154"/>
                    <a:pt x="1921" y="2186"/>
                    <a:pt x="2017" y="2186"/>
                  </a:cubicBezTo>
                  <a:cubicBezTo>
                    <a:pt x="2052" y="2186"/>
                    <a:pt x="2086" y="2182"/>
                    <a:pt x="2118" y="2173"/>
                  </a:cubicBezTo>
                  <a:cubicBezTo>
                    <a:pt x="2118" y="2173"/>
                    <a:pt x="2190" y="2173"/>
                    <a:pt x="2155" y="2047"/>
                  </a:cubicBezTo>
                  <a:lnTo>
                    <a:pt x="2155" y="2047"/>
                  </a:lnTo>
                  <a:cubicBezTo>
                    <a:pt x="2209" y="2078"/>
                    <a:pt x="2263" y="2108"/>
                    <a:pt x="2319" y="2137"/>
                  </a:cubicBezTo>
                  <a:cubicBezTo>
                    <a:pt x="2319" y="2137"/>
                    <a:pt x="2556" y="2118"/>
                    <a:pt x="2428" y="1917"/>
                  </a:cubicBezTo>
                  <a:lnTo>
                    <a:pt x="2428" y="1917"/>
                  </a:lnTo>
                  <a:cubicBezTo>
                    <a:pt x="2438" y="1918"/>
                    <a:pt x="2447" y="1919"/>
                    <a:pt x="2455" y="1919"/>
                  </a:cubicBezTo>
                  <a:cubicBezTo>
                    <a:pt x="2603" y="1919"/>
                    <a:pt x="2538" y="1771"/>
                    <a:pt x="2538" y="1771"/>
                  </a:cubicBezTo>
                  <a:cubicBezTo>
                    <a:pt x="2428" y="1625"/>
                    <a:pt x="2319" y="1479"/>
                    <a:pt x="2191" y="1352"/>
                  </a:cubicBezTo>
                  <a:cubicBezTo>
                    <a:pt x="1917" y="1041"/>
                    <a:pt x="1661" y="713"/>
                    <a:pt x="1406" y="384"/>
                  </a:cubicBezTo>
                  <a:cubicBezTo>
                    <a:pt x="1406" y="384"/>
                    <a:pt x="1990" y="348"/>
                    <a:pt x="1953" y="37"/>
                  </a:cubicBezTo>
                  <a:lnTo>
                    <a:pt x="1114" y="1"/>
                  </a:ln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11;p61">
              <a:extLst>
                <a:ext uri="{FF2B5EF4-FFF2-40B4-BE49-F238E27FC236}">
                  <a16:creationId xmlns:a16="http://schemas.microsoft.com/office/drawing/2014/main" id="{77546AF8-33C3-4994-A189-9D50C53AC4B3}"/>
                </a:ext>
              </a:extLst>
            </p:cNvPr>
            <p:cNvSpPr/>
            <p:nvPr/>
          </p:nvSpPr>
          <p:spPr>
            <a:xfrm>
              <a:off x="7139005" y="2703914"/>
              <a:ext cx="218361" cy="261739"/>
            </a:xfrm>
            <a:custGeom>
              <a:avLst/>
              <a:gdLst/>
              <a:ahLst/>
              <a:cxnLst/>
              <a:rect l="l" t="t" r="r" b="b"/>
              <a:pathLst>
                <a:path w="3031" h="3633" extrusionOk="0">
                  <a:moveTo>
                    <a:pt x="676" y="1"/>
                  </a:moveTo>
                  <a:cubicBezTo>
                    <a:pt x="603" y="384"/>
                    <a:pt x="439" y="768"/>
                    <a:pt x="329" y="1133"/>
                  </a:cubicBezTo>
                  <a:cubicBezTo>
                    <a:pt x="219" y="1498"/>
                    <a:pt x="128" y="1808"/>
                    <a:pt x="19" y="2137"/>
                  </a:cubicBezTo>
                  <a:cubicBezTo>
                    <a:pt x="0" y="2210"/>
                    <a:pt x="0" y="2264"/>
                    <a:pt x="0" y="2337"/>
                  </a:cubicBezTo>
                  <a:cubicBezTo>
                    <a:pt x="19" y="2447"/>
                    <a:pt x="128" y="2538"/>
                    <a:pt x="238" y="2666"/>
                  </a:cubicBezTo>
                  <a:cubicBezTo>
                    <a:pt x="347" y="2794"/>
                    <a:pt x="439" y="2903"/>
                    <a:pt x="548" y="3013"/>
                  </a:cubicBezTo>
                  <a:cubicBezTo>
                    <a:pt x="712" y="3232"/>
                    <a:pt x="913" y="3433"/>
                    <a:pt x="1132" y="3615"/>
                  </a:cubicBezTo>
                  <a:cubicBezTo>
                    <a:pt x="1154" y="3628"/>
                    <a:pt x="1181" y="3633"/>
                    <a:pt x="1212" y="3633"/>
                  </a:cubicBezTo>
                  <a:cubicBezTo>
                    <a:pt x="1413" y="3633"/>
                    <a:pt x="1772" y="3407"/>
                    <a:pt x="1899" y="3360"/>
                  </a:cubicBezTo>
                  <a:cubicBezTo>
                    <a:pt x="2100" y="3269"/>
                    <a:pt x="2301" y="3159"/>
                    <a:pt x="2483" y="3049"/>
                  </a:cubicBezTo>
                  <a:cubicBezTo>
                    <a:pt x="2629" y="2940"/>
                    <a:pt x="2629" y="2630"/>
                    <a:pt x="2647" y="2465"/>
                  </a:cubicBezTo>
                  <a:cubicBezTo>
                    <a:pt x="2702" y="2264"/>
                    <a:pt x="2757" y="2064"/>
                    <a:pt x="2793" y="1863"/>
                  </a:cubicBezTo>
                  <a:cubicBezTo>
                    <a:pt x="2885" y="1461"/>
                    <a:pt x="2958" y="1078"/>
                    <a:pt x="3031" y="676"/>
                  </a:cubicBezTo>
                  <a:cubicBezTo>
                    <a:pt x="2209" y="640"/>
                    <a:pt x="1315" y="457"/>
                    <a:pt x="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12;p61">
              <a:extLst>
                <a:ext uri="{FF2B5EF4-FFF2-40B4-BE49-F238E27FC236}">
                  <a16:creationId xmlns:a16="http://schemas.microsoft.com/office/drawing/2014/main" id="{C97660DF-7F20-4137-9FEC-F5FB0CEBFA0E}"/>
                </a:ext>
              </a:extLst>
            </p:cNvPr>
            <p:cNvSpPr/>
            <p:nvPr/>
          </p:nvSpPr>
          <p:spPr>
            <a:xfrm>
              <a:off x="6816754" y="2692099"/>
              <a:ext cx="240766" cy="251293"/>
            </a:xfrm>
            <a:custGeom>
              <a:avLst/>
              <a:gdLst/>
              <a:ahLst/>
              <a:cxnLst/>
              <a:rect l="l" t="t" r="r" b="b"/>
              <a:pathLst>
                <a:path w="3342" h="3488" extrusionOk="0">
                  <a:moveTo>
                    <a:pt x="2265" y="1"/>
                  </a:moveTo>
                  <a:cubicBezTo>
                    <a:pt x="1589" y="475"/>
                    <a:pt x="786" y="877"/>
                    <a:pt x="1" y="913"/>
                  </a:cubicBezTo>
                  <a:cubicBezTo>
                    <a:pt x="165" y="1260"/>
                    <a:pt x="257" y="1662"/>
                    <a:pt x="403" y="2027"/>
                  </a:cubicBezTo>
                  <a:cubicBezTo>
                    <a:pt x="549" y="2374"/>
                    <a:pt x="676" y="2684"/>
                    <a:pt x="786" y="3013"/>
                  </a:cubicBezTo>
                  <a:cubicBezTo>
                    <a:pt x="822" y="3067"/>
                    <a:pt x="841" y="3122"/>
                    <a:pt x="895" y="3177"/>
                  </a:cubicBezTo>
                  <a:cubicBezTo>
                    <a:pt x="1005" y="3250"/>
                    <a:pt x="1151" y="3286"/>
                    <a:pt x="1279" y="3305"/>
                  </a:cubicBezTo>
                  <a:cubicBezTo>
                    <a:pt x="1425" y="3323"/>
                    <a:pt x="1589" y="3341"/>
                    <a:pt x="1735" y="3378"/>
                  </a:cubicBezTo>
                  <a:cubicBezTo>
                    <a:pt x="2009" y="3433"/>
                    <a:pt x="2283" y="3487"/>
                    <a:pt x="2575" y="3487"/>
                  </a:cubicBezTo>
                  <a:cubicBezTo>
                    <a:pt x="2757" y="3469"/>
                    <a:pt x="2958" y="2958"/>
                    <a:pt x="3031" y="2812"/>
                  </a:cubicBezTo>
                  <a:cubicBezTo>
                    <a:pt x="3141" y="2611"/>
                    <a:pt x="3232" y="2410"/>
                    <a:pt x="3305" y="2209"/>
                  </a:cubicBezTo>
                  <a:cubicBezTo>
                    <a:pt x="3342" y="2045"/>
                    <a:pt x="3141" y="1790"/>
                    <a:pt x="3068" y="1644"/>
                  </a:cubicBezTo>
                  <a:lnTo>
                    <a:pt x="2794" y="1078"/>
                  </a:lnTo>
                  <a:cubicBezTo>
                    <a:pt x="2611" y="712"/>
                    <a:pt x="2429" y="366"/>
                    <a:pt x="22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13;p61">
              <a:extLst>
                <a:ext uri="{FF2B5EF4-FFF2-40B4-BE49-F238E27FC236}">
                  <a16:creationId xmlns:a16="http://schemas.microsoft.com/office/drawing/2014/main" id="{D9035E9D-238E-44DA-8B10-8DBE8509F5F1}"/>
                </a:ext>
              </a:extLst>
            </p:cNvPr>
            <p:cNvSpPr/>
            <p:nvPr/>
          </p:nvSpPr>
          <p:spPr>
            <a:xfrm>
              <a:off x="6598462" y="4457048"/>
              <a:ext cx="473535" cy="147404"/>
            </a:xfrm>
            <a:custGeom>
              <a:avLst/>
              <a:gdLst/>
              <a:ahLst/>
              <a:cxnLst/>
              <a:rect l="l" t="t" r="r" b="b"/>
              <a:pathLst>
                <a:path w="6573" h="2046" extrusionOk="0">
                  <a:moveTo>
                    <a:pt x="2429" y="1"/>
                  </a:moveTo>
                  <a:lnTo>
                    <a:pt x="311" y="1388"/>
                  </a:lnTo>
                  <a:cubicBezTo>
                    <a:pt x="1" y="1571"/>
                    <a:pt x="128" y="2045"/>
                    <a:pt x="493" y="2045"/>
                  </a:cubicBezTo>
                  <a:lnTo>
                    <a:pt x="6207" y="2045"/>
                  </a:lnTo>
                  <a:cubicBezTo>
                    <a:pt x="6408" y="2045"/>
                    <a:pt x="6572" y="1881"/>
                    <a:pt x="6572" y="1680"/>
                  </a:cubicBezTo>
                  <a:lnTo>
                    <a:pt x="6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14;p61">
              <a:extLst>
                <a:ext uri="{FF2B5EF4-FFF2-40B4-BE49-F238E27FC236}">
                  <a16:creationId xmlns:a16="http://schemas.microsoft.com/office/drawing/2014/main" id="{C436B785-633E-44EB-B974-ADB572785349}"/>
                </a:ext>
              </a:extLst>
            </p:cNvPr>
            <p:cNvSpPr/>
            <p:nvPr/>
          </p:nvSpPr>
          <p:spPr>
            <a:xfrm>
              <a:off x="6969342" y="4457048"/>
              <a:ext cx="474832" cy="147404"/>
            </a:xfrm>
            <a:custGeom>
              <a:avLst/>
              <a:gdLst/>
              <a:ahLst/>
              <a:cxnLst/>
              <a:rect l="l" t="t" r="r" b="b"/>
              <a:pathLst>
                <a:path w="6591" h="2046" extrusionOk="0">
                  <a:moveTo>
                    <a:pt x="2447" y="1"/>
                  </a:moveTo>
                  <a:lnTo>
                    <a:pt x="311" y="1388"/>
                  </a:lnTo>
                  <a:cubicBezTo>
                    <a:pt x="1" y="1571"/>
                    <a:pt x="147" y="2045"/>
                    <a:pt x="512" y="2045"/>
                  </a:cubicBezTo>
                  <a:lnTo>
                    <a:pt x="6226" y="2045"/>
                  </a:lnTo>
                  <a:cubicBezTo>
                    <a:pt x="6426" y="2045"/>
                    <a:pt x="6591" y="1881"/>
                    <a:pt x="6591" y="1680"/>
                  </a:cubicBezTo>
                  <a:lnTo>
                    <a:pt x="65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15;p61">
              <a:extLst>
                <a:ext uri="{FF2B5EF4-FFF2-40B4-BE49-F238E27FC236}">
                  <a16:creationId xmlns:a16="http://schemas.microsoft.com/office/drawing/2014/main" id="{6D8D7650-86AF-4C85-886E-B615700DF97A}"/>
                </a:ext>
              </a:extLst>
            </p:cNvPr>
            <p:cNvSpPr/>
            <p:nvPr/>
          </p:nvSpPr>
          <p:spPr>
            <a:xfrm>
              <a:off x="7001042" y="1691111"/>
              <a:ext cx="82921" cy="29322"/>
            </a:xfrm>
            <a:custGeom>
              <a:avLst/>
              <a:gdLst/>
              <a:ahLst/>
              <a:cxnLst/>
              <a:rect l="l" t="t" r="r" b="b"/>
              <a:pathLst>
                <a:path w="1151" h="407" extrusionOk="0">
                  <a:moveTo>
                    <a:pt x="95" y="1"/>
                  </a:moveTo>
                  <a:cubicBezTo>
                    <a:pt x="60" y="1"/>
                    <a:pt x="30" y="7"/>
                    <a:pt x="19" y="40"/>
                  </a:cubicBezTo>
                  <a:cubicBezTo>
                    <a:pt x="0" y="95"/>
                    <a:pt x="37" y="150"/>
                    <a:pt x="73" y="186"/>
                  </a:cubicBezTo>
                  <a:cubicBezTo>
                    <a:pt x="171" y="333"/>
                    <a:pt x="341" y="407"/>
                    <a:pt x="523" y="407"/>
                  </a:cubicBezTo>
                  <a:cubicBezTo>
                    <a:pt x="751" y="407"/>
                    <a:pt x="998" y="292"/>
                    <a:pt x="1150" y="59"/>
                  </a:cubicBezTo>
                  <a:cubicBezTo>
                    <a:pt x="822" y="22"/>
                    <a:pt x="493" y="4"/>
                    <a:pt x="165" y="4"/>
                  </a:cubicBezTo>
                  <a:cubicBezTo>
                    <a:pt x="143" y="4"/>
                    <a:pt x="118" y="1"/>
                    <a:pt x="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16;p61">
              <a:extLst>
                <a:ext uri="{FF2B5EF4-FFF2-40B4-BE49-F238E27FC236}">
                  <a16:creationId xmlns:a16="http://schemas.microsoft.com/office/drawing/2014/main" id="{A49B082E-248F-4287-B8AB-E9D64EB82A81}"/>
                </a:ext>
              </a:extLst>
            </p:cNvPr>
            <p:cNvSpPr/>
            <p:nvPr/>
          </p:nvSpPr>
          <p:spPr>
            <a:xfrm>
              <a:off x="7029391" y="1616112"/>
              <a:ext cx="31266" cy="42939"/>
            </a:xfrm>
            <a:custGeom>
              <a:avLst/>
              <a:gdLst/>
              <a:ahLst/>
              <a:cxnLst/>
              <a:rect l="l" t="t" r="r" b="b"/>
              <a:pathLst>
                <a:path w="434" h="596" extrusionOk="0">
                  <a:moveTo>
                    <a:pt x="104" y="0"/>
                  </a:moveTo>
                  <a:cubicBezTo>
                    <a:pt x="50" y="91"/>
                    <a:pt x="31" y="201"/>
                    <a:pt x="31" y="310"/>
                  </a:cubicBezTo>
                  <a:cubicBezTo>
                    <a:pt x="0" y="467"/>
                    <a:pt x="116" y="596"/>
                    <a:pt x="253" y="596"/>
                  </a:cubicBezTo>
                  <a:cubicBezTo>
                    <a:pt x="276" y="596"/>
                    <a:pt x="300" y="592"/>
                    <a:pt x="324" y="584"/>
                  </a:cubicBezTo>
                  <a:cubicBezTo>
                    <a:pt x="378" y="584"/>
                    <a:pt x="433" y="584"/>
                    <a:pt x="433" y="529"/>
                  </a:cubicBezTo>
                  <a:cubicBezTo>
                    <a:pt x="433" y="475"/>
                    <a:pt x="378" y="456"/>
                    <a:pt x="342" y="456"/>
                  </a:cubicBezTo>
                  <a:cubicBezTo>
                    <a:pt x="327" y="458"/>
                    <a:pt x="313" y="458"/>
                    <a:pt x="300" y="458"/>
                  </a:cubicBezTo>
                  <a:cubicBezTo>
                    <a:pt x="139" y="458"/>
                    <a:pt x="125" y="354"/>
                    <a:pt x="159" y="219"/>
                  </a:cubicBezTo>
                  <a:cubicBezTo>
                    <a:pt x="196" y="128"/>
                    <a:pt x="159" y="55"/>
                    <a:pt x="104"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 2">
            <a:extLst>
              <a:ext uri="{FF2B5EF4-FFF2-40B4-BE49-F238E27FC236}">
                <a16:creationId xmlns:a16="http://schemas.microsoft.com/office/drawing/2014/main" id="{88287C96-F42D-8E33-E781-8761C35CA779}"/>
              </a:ext>
            </a:extLst>
          </p:cNvPr>
          <p:cNvPicPr>
            <a:picLocks noChangeAspect="1"/>
          </p:cNvPicPr>
          <p:nvPr/>
        </p:nvPicPr>
        <p:blipFill>
          <a:blip r:embed="rId4"/>
          <a:stretch>
            <a:fillRect/>
          </a:stretch>
        </p:blipFill>
        <p:spPr>
          <a:xfrm>
            <a:off x="6911340" y="2730500"/>
            <a:ext cx="1564640" cy="1145540"/>
          </a:xfrm>
          <a:prstGeom prst="rect">
            <a:avLst/>
          </a:prstGeom>
        </p:spPr>
      </p:pic>
      <p:pic>
        <p:nvPicPr>
          <p:cNvPr id="5" name="Image 4">
            <a:extLst>
              <a:ext uri="{FF2B5EF4-FFF2-40B4-BE49-F238E27FC236}">
                <a16:creationId xmlns:a16="http://schemas.microsoft.com/office/drawing/2014/main" id="{1A757AED-E940-E6BD-4008-8990B917BB63}"/>
              </a:ext>
            </a:extLst>
          </p:cNvPr>
          <p:cNvPicPr>
            <a:picLocks noChangeAspect="1"/>
          </p:cNvPicPr>
          <p:nvPr/>
        </p:nvPicPr>
        <p:blipFill>
          <a:blip r:embed="rId5"/>
          <a:stretch>
            <a:fillRect/>
          </a:stretch>
        </p:blipFill>
        <p:spPr>
          <a:xfrm>
            <a:off x="4593817" y="2566869"/>
            <a:ext cx="723951" cy="121265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230"/>
        <p:cNvGrpSpPr/>
        <p:nvPr/>
      </p:nvGrpSpPr>
      <p:grpSpPr>
        <a:xfrm>
          <a:off x="0" y="0"/>
          <a:ext cx="0" cy="0"/>
          <a:chOff x="0" y="0"/>
          <a:chExt cx="0" cy="0"/>
        </a:xfrm>
      </p:grpSpPr>
      <p:grpSp>
        <p:nvGrpSpPr>
          <p:cNvPr id="2233" name="Google Shape;2233;p61"/>
          <p:cNvGrpSpPr/>
          <p:nvPr/>
        </p:nvGrpSpPr>
        <p:grpSpPr>
          <a:xfrm>
            <a:off x="5305424" y="1487383"/>
            <a:ext cx="1433949" cy="3117068"/>
            <a:chOff x="4943474" y="1487383"/>
            <a:chExt cx="1433949" cy="3117068"/>
          </a:xfrm>
        </p:grpSpPr>
        <p:sp>
          <p:nvSpPr>
            <p:cNvPr id="2234" name="Google Shape;2234;p61"/>
            <p:cNvSpPr/>
            <p:nvPr/>
          </p:nvSpPr>
          <p:spPr>
            <a:xfrm>
              <a:off x="5929959" y="4223854"/>
              <a:ext cx="447190" cy="380597"/>
            </a:xfrm>
            <a:custGeom>
              <a:avLst/>
              <a:gdLst/>
              <a:ahLst/>
              <a:cxnLst/>
              <a:rect l="l" t="t" r="r" b="b"/>
              <a:pathLst>
                <a:path w="6546" h="5571" extrusionOk="0">
                  <a:moveTo>
                    <a:pt x="0" y="1"/>
                  </a:moveTo>
                  <a:lnTo>
                    <a:pt x="1114" y="4072"/>
                  </a:lnTo>
                  <a:lnTo>
                    <a:pt x="1241" y="4491"/>
                  </a:lnTo>
                  <a:cubicBezTo>
                    <a:pt x="1351" y="4948"/>
                    <a:pt x="1771" y="5276"/>
                    <a:pt x="2245" y="5313"/>
                  </a:cubicBezTo>
                  <a:lnTo>
                    <a:pt x="5933" y="5568"/>
                  </a:lnTo>
                  <a:cubicBezTo>
                    <a:pt x="5949" y="5570"/>
                    <a:pt x="5964" y="5571"/>
                    <a:pt x="5979" y="5571"/>
                  </a:cubicBezTo>
                  <a:cubicBezTo>
                    <a:pt x="6319" y="5571"/>
                    <a:pt x="6546" y="5189"/>
                    <a:pt x="6371" y="4875"/>
                  </a:cubicBezTo>
                  <a:cubicBezTo>
                    <a:pt x="6243" y="4692"/>
                    <a:pt x="5002" y="4181"/>
                    <a:pt x="4363" y="3871"/>
                  </a:cubicBezTo>
                  <a:cubicBezTo>
                    <a:pt x="4235" y="3816"/>
                    <a:pt x="4107" y="3743"/>
                    <a:pt x="3998" y="3633"/>
                  </a:cubicBezTo>
                  <a:cubicBezTo>
                    <a:pt x="3998" y="3615"/>
                    <a:pt x="3961" y="3506"/>
                    <a:pt x="3943" y="3360"/>
                  </a:cubicBezTo>
                  <a:cubicBezTo>
                    <a:pt x="3815" y="2666"/>
                    <a:pt x="3523" y="950"/>
                    <a:pt x="3523" y="950"/>
                  </a:cubicBezTo>
                  <a:lnTo>
                    <a:pt x="0"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1"/>
            <p:cNvSpPr/>
            <p:nvPr/>
          </p:nvSpPr>
          <p:spPr>
            <a:xfrm>
              <a:off x="6005994" y="4452099"/>
              <a:ext cx="371429" cy="152280"/>
            </a:xfrm>
            <a:custGeom>
              <a:avLst/>
              <a:gdLst/>
              <a:ahLst/>
              <a:cxnLst/>
              <a:rect l="l" t="t" r="r" b="b"/>
              <a:pathLst>
                <a:path w="5437" h="2229" extrusionOk="0">
                  <a:moveTo>
                    <a:pt x="2830" y="0"/>
                  </a:moveTo>
                  <a:cubicBezTo>
                    <a:pt x="2757" y="19"/>
                    <a:pt x="2702" y="19"/>
                    <a:pt x="2648" y="55"/>
                  </a:cubicBezTo>
                  <a:cubicBezTo>
                    <a:pt x="2374" y="183"/>
                    <a:pt x="2136" y="877"/>
                    <a:pt x="2136" y="877"/>
                  </a:cubicBezTo>
                  <a:lnTo>
                    <a:pt x="1" y="712"/>
                  </a:lnTo>
                  <a:lnTo>
                    <a:pt x="1" y="712"/>
                  </a:lnTo>
                  <a:lnTo>
                    <a:pt x="128" y="1132"/>
                  </a:lnTo>
                  <a:cubicBezTo>
                    <a:pt x="238" y="1589"/>
                    <a:pt x="658" y="1917"/>
                    <a:pt x="1132" y="1954"/>
                  </a:cubicBezTo>
                  <a:lnTo>
                    <a:pt x="4820" y="2227"/>
                  </a:lnTo>
                  <a:cubicBezTo>
                    <a:pt x="4828" y="2228"/>
                    <a:pt x="4837" y="2228"/>
                    <a:pt x="4845" y="2228"/>
                  </a:cubicBezTo>
                  <a:cubicBezTo>
                    <a:pt x="5197" y="2228"/>
                    <a:pt x="5436" y="1855"/>
                    <a:pt x="5258" y="1534"/>
                  </a:cubicBezTo>
                  <a:cubicBezTo>
                    <a:pt x="5130" y="1351"/>
                    <a:pt x="3889" y="840"/>
                    <a:pt x="3250" y="511"/>
                  </a:cubicBezTo>
                  <a:cubicBezTo>
                    <a:pt x="3250" y="511"/>
                    <a:pt x="3159" y="347"/>
                    <a:pt x="3104" y="219"/>
                  </a:cubicBezTo>
                  <a:cubicBezTo>
                    <a:pt x="3067" y="92"/>
                    <a:pt x="2958" y="19"/>
                    <a:pt x="2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1"/>
            <p:cNvSpPr/>
            <p:nvPr/>
          </p:nvSpPr>
          <p:spPr>
            <a:xfrm>
              <a:off x="4943474" y="4038035"/>
              <a:ext cx="295599" cy="566147"/>
            </a:xfrm>
            <a:custGeom>
              <a:avLst/>
              <a:gdLst/>
              <a:ahLst/>
              <a:cxnLst/>
              <a:rect l="l" t="t" r="r" b="b"/>
              <a:pathLst>
                <a:path w="4327" h="8287" extrusionOk="0">
                  <a:moveTo>
                    <a:pt x="2446" y="1"/>
                  </a:moveTo>
                  <a:lnTo>
                    <a:pt x="438" y="3706"/>
                  </a:lnTo>
                  <a:lnTo>
                    <a:pt x="219" y="4090"/>
                  </a:lnTo>
                  <a:cubicBezTo>
                    <a:pt x="0" y="4510"/>
                    <a:pt x="55" y="5021"/>
                    <a:pt x="384" y="5368"/>
                  </a:cubicBezTo>
                  <a:lnTo>
                    <a:pt x="2866" y="8124"/>
                  </a:lnTo>
                  <a:cubicBezTo>
                    <a:pt x="2957" y="8236"/>
                    <a:pt x="3080" y="8286"/>
                    <a:pt x="3202" y="8286"/>
                  </a:cubicBezTo>
                  <a:cubicBezTo>
                    <a:pt x="3400" y="8286"/>
                    <a:pt x="3595" y="8156"/>
                    <a:pt x="3651" y="7942"/>
                  </a:cubicBezTo>
                  <a:cubicBezTo>
                    <a:pt x="3688" y="7704"/>
                    <a:pt x="3158" y="6481"/>
                    <a:pt x="2921" y="5824"/>
                  </a:cubicBezTo>
                  <a:cubicBezTo>
                    <a:pt x="2848" y="5678"/>
                    <a:pt x="2812" y="5532"/>
                    <a:pt x="2793" y="5386"/>
                  </a:cubicBezTo>
                  <a:cubicBezTo>
                    <a:pt x="2812" y="5368"/>
                    <a:pt x="2866" y="5276"/>
                    <a:pt x="2958" y="5149"/>
                  </a:cubicBezTo>
                  <a:cubicBezTo>
                    <a:pt x="3341" y="4564"/>
                    <a:pt x="4327" y="3122"/>
                    <a:pt x="4327" y="3122"/>
                  </a:cubicBezTo>
                  <a:lnTo>
                    <a:pt x="2446"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1"/>
            <p:cNvSpPr/>
            <p:nvPr/>
          </p:nvSpPr>
          <p:spPr>
            <a:xfrm>
              <a:off x="4943474" y="4291214"/>
              <a:ext cx="251946" cy="312962"/>
            </a:xfrm>
            <a:custGeom>
              <a:avLst/>
              <a:gdLst/>
              <a:ahLst/>
              <a:cxnLst/>
              <a:rect l="l" t="t" r="r" b="b"/>
              <a:pathLst>
                <a:path w="3688" h="4581" extrusionOk="0">
                  <a:moveTo>
                    <a:pt x="438" y="0"/>
                  </a:moveTo>
                  <a:lnTo>
                    <a:pt x="219" y="384"/>
                  </a:lnTo>
                  <a:cubicBezTo>
                    <a:pt x="0" y="804"/>
                    <a:pt x="55" y="1315"/>
                    <a:pt x="384" y="1662"/>
                  </a:cubicBezTo>
                  <a:lnTo>
                    <a:pt x="2866" y="4418"/>
                  </a:lnTo>
                  <a:cubicBezTo>
                    <a:pt x="2957" y="4530"/>
                    <a:pt x="3080" y="4580"/>
                    <a:pt x="3202" y="4580"/>
                  </a:cubicBezTo>
                  <a:cubicBezTo>
                    <a:pt x="3400" y="4580"/>
                    <a:pt x="3595" y="4450"/>
                    <a:pt x="3651" y="4236"/>
                  </a:cubicBezTo>
                  <a:cubicBezTo>
                    <a:pt x="3688" y="3998"/>
                    <a:pt x="3158" y="2775"/>
                    <a:pt x="2921" y="2118"/>
                  </a:cubicBezTo>
                  <a:cubicBezTo>
                    <a:pt x="2921" y="2118"/>
                    <a:pt x="2958" y="1917"/>
                    <a:pt x="3012" y="1789"/>
                  </a:cubicBezTo>
                  <a:cubicBezTo>
                    <a:pt x="3067" y="1680"/>
                    <a:pt x="3049" y="1534"/>
                    <a:pt x="2958" y="1443"/>
                  </a:cubicBezTo>
                  <a:cubicBezTo>
                    <a:pt x="2903" y="1406"/>
                    <a:pt x="2848" y="1370"/>
                    <a:pt x="2793" y="1351"/>
                  </a:cubicBezTo>
                  <a:cubicBezTo>
                    <a:pt x="2758" y="1340"/>
                    <a:pt x="2717" y="1335"/>
                    <a:pt x="2673" y="1335"/>
                  </a:cubicBezTo>
                  <a:cubicBezTo>
                    <a:pt x="2355" y="1335"/>
                    <a:pt x="1862" y="1589"/>
                    <a:pt x="1862" y="1589"/>
                  </a:cubicBezTo>
                  <a:lnTo>
                    <a:pt x="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1"/>
            <p:cNvSpPr/>
            <p:nvPr/>
          </p:nvSpPr>
          <p:spPr>
            <a:xfrm>
              <a:off x="5447305" y="2580168"/>
              <a:ext cx="723388" cy="1707391"/>
            </a:xfrm>
            <a:custGeom>
              <a:avLst/>
              <a:gdLst/>
              <a:ahLst/>
              <a:cxnLst/>
              <a:rect l="l" t="t" r="r" b="b"/>
              <a:pathLst>
                <a:path w="10589" h="24992" extrusionOk="0">
                  <a:moveTo>
                    <a:pt x="274" y="0"/>
                  </a:moveTo>
                  <a:cubicBezTo>
                    <a:pt x="274" y="0"/>
                    <a:pt x="92" y="822"/>
                    <a:pt x="55" y="3268"/>
                  </a:cubicBezTo>
                  <a:cubicBezTo>
                    <a:pt x="0" y="5733"/>
                    <a:pt x="2447" y="11885"/>
                    <a:pt x="3451" y="14769"/>
                  </a:cubicBezTo>
                  <a:cubicBezTo>
                    <a:pt x="4436" y="17635"/>
                    <a:pt x="6499" y="24718"/>
                    <a:pt x="6499" y="24718"/>
                  </a:cubicBezTo>
                  <a:lnTo>
                    <a:pt x="10588" y="24992"/>
                  </a:lnTo>
                  <a:cubicBezTo>
                    <a:pt x="10588" y="24992"/>
                    <a:pt x="9383" y="16777"/>
                    <a:pt x="8799" y="13035"/>
                  </a:cubicBezTo>
                  <a:cubicBezTo>
                    <a:pt x="8215" y="9311"/>
                    <a:pt x="6499" y="1716"/>
                    <a:pt x="6499" y="1716"/>
                  </a:cubicBezTo>
                  <a:lnTo>
                    <a:pt x="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1"/>
            <p:cNvSpPr/>
            <p:nvPr/>
          </p:nvSpPr>
          <p:spPr>
            <a:xfrm>
              <a:off x="5002090" y="2542048"/>
              <a:ext cx="657259" cy="1720576"/>
            </a:xfrm>
            <a:custGeom>
              <a:avLst/>
              <a:gdLst/>
              <a:ahLst/>
              <a:cxnLst/>
              <a:rect l="l" t="t" r="r" b="b"/>
              <a:pathLst>
                <a:path w="9621" h="25185" extrusionOk="0">
                  <a:moveTo>
                    <a:pt x="7497" y="0"/>
                  </a:moveTo>
                  <a:cubicBezTo>
                    <a:pt x="6915" y="0"/>
                    <a:pt x="5827" y="366"/>
                    <a:pt x="5276" y="1599"/>
                  </a:cubicBezTo>
                  <a:cubicBezTo>
                    <a:pt x="4491" y="3333"/>
                    <a:pt x="3779" y="11658"/>
                    <a:pt x="3213" y="14761"/>
                  </a:cubicBezTo>
                  <a:cubicBezTo>
                    <a:pt x="2647" y="17864"/>
                    <a:pt x="0" y="23122"/>
                    <a:pt x="0" y="23122"/>
                  </a:cubicBezTo>
                  <a:lnTo>
                    <a:pt x="3377" y="25185"/>
                  </a:lnTo>
                  <a:cubicBezTo>
                    <a:pt x="3377" y="25185"/>
                    <a:pt x="7065" y="19672"/>
                    <a:pt x="7868" y="17390"/>
                  </a:cubicBezTo>
                  <a:cubicBezTo>
                    <a:pt x="8525" y="15546"/>
                    <a:pt x="9438" y="11347"/>
                    <a:pt x="9438" y="11347"/>
                  </a:cubicBezTo>
                  <a:cubicBezTo>
                    <a:pt x="9438" y="11347"/>
                    <a:pt x="9621" y="7240"/>
                    <a:pt x="9584" y="6053"/>
                  </a:cubicBezTo>
                  <a:cubicBezTo>
                    <a:pt x="9529" y="4848"/>
                    <a:pt x="7941" y="431"/>
                    <a:pt x="7886" y="139"/>
                  </a:cubicBezTo>
                  <a:cubicBezTo>
                    <a:pt x="7876" y="56"/>
                    <a:pt x="7726" y="0"/>
                    <a:pt x="74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1"/>
            <p:cNvSpPr/>
            <p:nvPr/>
          </p:nvSpPr>
          <p:spPr>
            <a:xfrm>
              <a:off x="5362525" y="1568747"/>
              <a:ext cx="164639" cy="164713"/>
            </a:xfrm>
            <a:custGeom>
              <a:avLst/>
              <a:gdLst/>
              <a:ahLst/>
              <a:cxnLst/>
              <a:rect l="l" t="t" r="r" b="b"/>
              <a:pathLst>
                <a:path w="2410" h="2411" extrusionOk="0">
                  <a:moveTo>
                    <a:pt x="1205" y="1"/>
                  </a:moveTo>
                  <a:cubicBezTo>
                    <a:pt x="529" y="1"/>
                    <a:pt x="0" y="548"/>
                    <a:pt x="0" y="1205"/>
                  </a:cubicBezTo>
                  <a:cubicBezTo>
                    <a:pt x="0" y="1863"/>
                    <a:pt x="529" y="2410"/>
                    <a:pt x="1205" y="2410"/>
                  </a:cubicBezTo>
                  <a:cubicBezTo>
                    <a:pt x="1862" y="2410"/>
                    <a:pt x="2410" y="1863"/>
                    <a:pt x="2410" y="1205"/>
                  </a:cubicBezTo>
                  <a:cubicBezTo>
                    <a:pt x="2410" y="548"/>
                    <a:pt x="1862" y="1"/>
                    <a:pt x="1205" y="1"/>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1"/>
            <p:cNvSpPr/>
            <p:nvPr/>
          </p:nvSpPr>
          <p:spPr>
            <a:xfrm>
              <a:off x="5462267" y="1548799"/>
              <a:ext cx="329278" cy="359077"/>
            </a:xfrm>
            <a:custGeom>
              <a:avLst/>
              <a:gdLst/>
              <a:ahLst/>
              <a:cxnLst/>
              <a:rect l="l" t="t" r="r" b="b"/>
              <a:pathLst>
                <a:path w="4820" h="5256" extrusionOk="0">
                  <a:moveTo>
                    <a:pt x="2880" y="0"/>
                  </a:moveTo>
                  <a:cubicBezTo>
                    <a:pt x="2400" y="0"/>
                    <a:pt x="1909" y="82"/>
                    <a:pt x="1461" y="128"/>
                  </a:cubicBezTo>
                  <a:cubicBezTo>
                    <a:pt x="749" y="201"/>
                    <a:pt x="183" y="1205"/>
                    <a:pt x="73" y="1863"/>
                  </a:cubicBezTo>
                  <a:cubicBezTo>
                    <a:pt x="0" y="2538"/>
                    <a:pt x="110" y="3232"/>
                    <a:pt x="420" y="3852"/>
                  </a:cubicBezTo>
                  <a:cubicBezTo>
                    <a:pt x="603" y="4181"/>
                    <a:pt x="804" y="4491"/>
                    <a:pt x="1041" y="4802"/>
                  </a:cubicBezTo>
                  <a:cubicBezTo>
                    <a:pt x="1150" y="4966"/>
                    <a:pt x="1315" y="5112"/>
                    <a:pt x="1479" y="5221"/>
                  </a:cubicBezTo>
                  <a:cubicBezTo>
                    <a:pt x="1519" y="5246"/>
                    <a:pt x="1560" y="5256"/>
                    <a:pt x="1601" y="5256"/>
                  </a:cubicBezTo>
                  <a:cubicBezTo>
                    <a:pt x="1843" y="5256"/>
                    <a:pt x="2103" y="4903"/>
                    <a:pt x="2337" y="4856"/>
                  </a:cubicBezTo>
                  <a:cubicBezTo>
                    <a:pt x="2684" y="4783"/>
                    <a:pt x="3140" y="4838"/>
                    <a:pt x="3396" y="4583"/>
                  </a:cubicBezTo>
                  <a:cubicBezTo>
                    <a:pt x="4181" y="3816"/>
                    <a:pt x="4710" y="3067"/>
                    <a:pt x="4765" y="1753"/>
                  </a:cubicBezTo>
                  <a:cubicBezTo>
                    <a:pt x="4820" y="840"/>
                    <a:pt x="4400" y="311"/>
                    <a:pt x="3706" y="110"/>
                  </a:cubicBezTo>
                  <a:cubicBezTo>
                    <a:pt x="3442" y="29"/>
                    <a:pt x="3163" y="0"/>
                    <a:pt x="2880"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1"/>
            <p:cNvSpPr/>
            <p:nvPr/>
          </p:nvSpPr>
          <p:spPr>
            <a:xfrm>
              <a:off x="5543290" y="1799451"/>
              <a:ext cx="138543" cy="200853"/>
            </a:xfrm>
            <a:custGeom>
              <a:avLst/>
              <a:gdLst/>
              <a:ahLst/>
              <a:cxnLst/>
              <a:rect l="l" t="t" r="r" b="b"/>
              <a:pathLst>
                <a:path w="2028" h="2940" extrusionOk="0">
                  <a:moveTo>
                    <a:pt x="92" y="1"/>
                  </a:moveTo>
                  <a:lnTo>
                    <a:pt x="1" y="2867"/>
                  </a:lnTo>
                  <a:lnTo>
                    <a:pt x="1918" y="2940"/>
                  </a:lnTo>
                  <a:lnTo>
                    <a:pt x="2027" y="74"/>
                  </a:lnTo>
                  <a:lnTo>
                    <a:pt x="92"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1"/>
            <p:cNvSpPr/>
            <p:nvPr/>
          </p:nvSpPr>
          <p:spPr>
            <a:xfrm>
              <a:off x="5559549" y="1799451"/>
              <a:ext cx="122284" cy="174688"/>
            </a:xfrm>
            <a:custGeom>
              <a:avLst/>
              <a:gdLst/>
              <a:ahLst/>
              <a:cxnLst/>
              <a:rect l="l" t="t" r="r" b="b"/>
              <a:pathLst>
                <a:path w="1790" h="2557" extrusionOk="0">
                  <a:moveTo>
                    <a:pt x="19" y="1"/>
                  </a:moveTo>
                  <a:lnTo>
                    <a:pt x="19" y="1"/>
                  </a:lnTo>
                  <a:cubicBezTo>
                    <a:pt x="0" y="548"/>
                    <a:pt x="110" y="1096"/>
                    <a:pt x="347" y="1589"/>
                  </a:cubicBezTo>
                  <a:cubicBezTo>
                    <a:pt x="639" y="2082"/>
                    <a:pt x="1132" y="2429"/>
                    <a:pt x="1716" y="2557"/>
                  </a:cubicBezTo>
                  <a:lnTo>
                    <a:pt x="1789" y="74"/>
                  </a:lnTo>
                  <a:lnTo>
                    <a:pt x="19" y="1"/>
                  </a:ln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1"/>
            <p:cNvSpPr/>
            <p:nvPr/>
          </p:nvSpPr>
          <p:spPr>
            <a:xfrm>
              <a:off x="5464726" y="1706609"/>
              <a:ext cx="102336" cy="150503"/>
            </a:xfrm>
            <a:custGeom>
              <a:avLst/>
              <a:gdLst/>
              <a:ahLst/>
              <a:cxnLst/>
              <a:rect l="l" t="t" r="r" b="b"/>
              <a:pathLst>
                <a:path w="1498" h="2203" extrusionOk="0">
                  <a:moveTo>
                    <a:pt x="727" y="0"/>
                  </a:moveTo>
                  <a:cubicBezTo>
                    <a:pt x="343" y="0"/>
                    <a:pt x="54" y="529"/>
                    <a:pt x="37" y="885"/>
                  </a:cubicBezTo>
                  <a:cubicBezTo>
                    <a:pt x="1" y="1378"/>
                    <a:pt x="256" y="1853"/>
                    <a:pt x="676" y="2127"/>
                  </a:cubicBezTo>
                  <a:cubicBezTo>
                    <a:pt x="785" y="2179"/>
                    <a:pt x="882" y="2203"/>
                    <a:pt x="967" y="2203"/>
                  </a:cubicBezTo>
                  <a:cubicBezTo>
                    <a:pt x="1326" y="2203"/>
                    <a:pt x="1483" y="1787"/>
                    <a:pt x="1498" y="1360"/>
                  </a:cubicBezTo>
                  <a:cubicBezTo>
                    <a:pt x="1498" y="940"/>
                    <a:pt x="1352" y="191"/>
                    <a:pt x="877" y="27"/>
                  </a:cubicBezTo>
                  <a:cubicBezTo>
                    <a:pt x="826" y="9"/>
                    <a:pt x="775" y="0"/>
                    <a:pt x="727"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1"/>
            <p:cNvSpPr/>
            <p:nvPr/>
          </p:nvSpPr>
          <p:spPr>
            <a:xfrm>
              <a:off x="5522112" y="1572163"/>
              <a:ext cx="263218" cy="354568"/>
            </a:xfrm>
            <a:custGeom>
              <a:avLst/>
              <a:gdLst/>
              <a:ahLst/>
              <a:cxnLst/>
              <a:rect l="l" t="t" r="r" b="b"/>
              <a:pathLst>
                <a:path w="3853" h="5190" extrusionOk="0">
                  <a:moveTo>
                    <a:pt x="1812" y="0"/>
                  </a:moveTo>
                  <a:cubicBezTo>
                    <a:pt x="1267" y="0"/>
                    <a:pt x="726" y="282"/>
                    <a:pt x="439" y="827"/>
                  </a:cubicBezTo>
                  <a:cubicBezTo>
                    <a:pt x="1" y="1612"/>
                    <a:pt x="128" y="2780"/>
                    <a:pt x="439" y="3620"/>
                  </a:cubicBezTo>
                  <a:cubicBezTo>
                    <a:pt x="585" y="4131"/>
                    <a:pt x="913" y="4569"/>
                    <a:pt x="1352" y="4879"/>
                  </a:cubicBezTo>
                  <a:cubicBezTo>
                    <a:pt x="1622" y="5063"/>
                    <a:pt x="1899" y="5190"/>
                    <a:pt x="2179" y="5190"/>
                  </a:cubicBezTo>
                  <a:cubicBezTo>
                    <a:pt x="2371" y="5190"/>
                    <a:pt x="2564" y="5130"/>
                    <a:pt x="2757" y="4989"/>
                  </a:cubicBezTo>
                  <a:cubicBezTo>
                    <a:pt x="3122" y="4697"/>
                    <a:pt x="3378" y="4295"/>
                    <a:pt x="3524" y="3839"/>
                  </a:cubicBezTo>
                  <a:cubicBezTo>
                    <a:pt x="3852" y="2853"/>
                    <a:pt x="3670" y="1448"/>
                    <a:pt x="3049" y="608"/>
                  </a:cubicBezTo>
                  <a:cubicBezTo>
                    <a:pt x="2732" y="199"/>
                    <a:pt x="2271" y="0"/>
                    <a:pt x="1812"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1"/>
            <p:cNvSpPr/>
            <p:nvPr/>
          </p:nvSpPr>
          <p:spPr>
            <a:xfrm>
              <a:off x="5512137" y="1729154"/>
              <a:ext cx="27531" cy="64150"/>
            </a:xfrm>
            <a:custGeom>
              <a:avLst/>
              <a:gdLst/>
              <a:ahLst/>
              <a:cxnLst/>
              <a:rect l="l" t="t" r="r" b="b"/>
              <a:pathLst>
                <a:path w="403" h="939" extrusionOk="0">
                  <a:moveTo>
                    <a:pt x="81" y="0"/>
                  </a:moveTo>
                  <a:cubicBezTo>
                    <a:pt x="55" y="0"/>
                    <a:pt x="32" y="17"/>
                    <a:pt x="19" y="44"/>
                  </a:cubicBezTo>
                  <a:cubicBezTo>
                    <a:pt x="1" y="62"/>
                    <a:pt x="19" y="99"/>
                    <a:pt x="37" y="135"/>
                  </a:cubicBezTo>
                  <a:cubicBezTo>
                    <a:pt x="201" y="227"/>
                    <a:pt x="256" y="537"/>
                    <a:pt x="165" y="866"/>
                  </a:cubicBezTo>
                  <a:cubicBezTo>
                    <a:pt x="147" y="902"/>
                    <a:pt x="165" y="939"/>
                    <a:pt x="201" y="939"/>
                  </a:cubicBezTo>
                  <a:lnTo>
                    <a:pt x="220" y="939"/>
                  </a:lnTo>
                  <a:cubicBezTo>
                    <a:pt x="238" y="939"/>
                    <a:pt x="274" y="920"/>
                    <a:pt x="274" y="902"/>
                  </a:cubicBezTo>
                  <a:cubicBezTo>
                    <a:pt x="402" y="519"/>
                    <a:pt x="329" y="135"/>
                    <a:pt x="110" y="8"/>
                  </a:cubicBezTo>
                  <a:cubicBezTo>
                    <a:pt x="100" y="3"/>
                    <a:pt x="91" y="0"/>
                    <a:pt x="81"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1"/>
            <p:cNvSpPr/>
            <p:nvPr/>
          </p:nvSpPr>
          <p:spPr>
            <a:xfrm>
              <a:off x="5500934" y="1748009"/>
              <a:ext cx="34362" cy="11614"/>
            </a:xfrm>
            <a:custGeom>
              <a:avLst/>
              <a:gdLst/>
              <a:ahLst/>
              <a:cxnLst/>
              <a:rect l="l" t="t" r="r" b="b"/>
              <a:pathLst>
                <a:path w="503" h="170" extrusionOk="0">
                  <a:moveTo>
                    <a:pt x="256" y="1"/>
                  </a:moveTo>
                  <a:cubicBezTo>
                    <a:pt x="187" y="1"/>
                    <a:pt x="119" y="14"/>
                    <a:pt x="55" y="42"/>
                  </a:cubicBezTo>
                  <a:cubicBezTo>
                    <a:pt x="19" y="60"/>
                    <a:pt x="0" y="97"/>
                    <a:pt x="19" y="133"/>
                  </a:cubicBezTo>
                  <a:cubicBezTo>
                    <a:pt x="19" y="151"/>
                    <a:pt x="55" y="170"/>
                    <a:pt x="73" y="170"/>
                  </a:cubicBezTo>
                  <a:lnTo>
                    <a:pt x="92" y="170"/>
                  </a:lnTo>
                  <a:cubicBezTo>
                    <a:pt x="142" y="140"/>
                    <a:pt x="198" y="126"/>
                    <a:pt x="253" y="126"/>
                  </a:cubicBezTo>
                  <a:cubicBezTo>
                    <a:pt x="298" y="126"/>
                    <a:pt x="343" y="135"/>
                    <a:pt x="384" y="151"/>
                  </a:cubicBezTo>
                  <a:cubicBezTo>
                    <a:pt x="392" y="157"/>
                    <a:pt x="402" y="160"/>
                    <a:pt x="411" y="160"/>
                  </a:cubicBezTo>
                  <a:cubicBezTo>
                    <a:pt x="458" y="160"/>
                    <a:pt x="503" y="88"/>
                    <a:pt x="457" y="42"/>
                  </a:cubicBezTo>
                  <a:cubicBezTo>
                    <a:pt x="393" y="14"/>
                    <a:pt x="324" y="1"/>
                    <a:pt x="256" y="1"/>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1"/>
            <p:cNvSpPr/>
            <p:nvPr/>
          </p:nvSpPr>
          <p:spPr>
            <a:xfrm>
              <a:off x="5604432" y="1762082"/>
              <a:ext cx="44951" cy="20017"/>
            </a:xfrm>
            <a:custGeom>
              <a:avLst/>
              <a:gdLst/>
              <a:ahLst/>
              <a:cxnLst/>
              <a:rect l="l" t="t" r="r" b="b"/>
              <a:pathLst>
                <a:path w="658" h="293" extrusionOk="0">
                  <a:moveTo>
                    <a:pt x="329" y="0"/>
                  </a:moveTo>
                  <a:cubicBezTo>
                    <a:pt x="147" y="0"/>
                    <a:pt x="0" y="73"/>
                    <a:pt x="0" y="164"/>
                  </a:cubicBezTo>
                  <a:cubicBezTo>
                    <a:pt x="0" y="237"/>
                    <a:pt x="165" y="292"/>
                    <a:pt x="347" y="292"/>
                  </a:cubicBezTo>
                  <a:cubicBezTo>
                    <a:pt x="530" y="292"/>
                    <a:pt x="658" y="219"/>
                    <a:pt x="658" y="146"/>
                  </a:cubicBezTo>
                  <a:cubicBezTo>
                    <a:pt x="658" y="55"/>
                    <a:pt x="512" y="0"/>
                    <a:pt x="329"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1"/>
            <p:cNvSpPr/>
            <p:nvPr/>
          </p:nvSpPr>
          <p:spPr>
            <a:xfrm>
              <a:off x="5715446" y="1766864"/>
              <a:ext cx="44951" cy="19129"/>
            </a:xfrm>
            <a:custGeom>
              <a:avLst/>
              <a:gdLst/>
              <a:ahLst/>
              <a:cxnLst/>
              <a:rect l="l" t="t" r="r" b="b"/>
              <a:pathLst>
                <a:path w="658" h="280" extrusionOk="0">
                  <a:moveTo>
                    <a:pt x="385" y="0"/>
                  </a:moveTo>
                  <a:cubicBezTo>
                    <a:pt x="367" y="0"/>
                    <a:pt x="348" y="1"/>
                    <a:pt x="329" y="3"/>
                  </a:cubicBezTo>
                  <a:cubicBezTo>
                    <a:pt x="146" y="3"/>
                    <a:pt x="0" y="58"/>
                    <a:pt x="0" y="149"/>
                  </a:cubicBezTo>
                  <a:cubicBezTo>
                    <a:pt x="0" y="215"/>
                    <a:pt x="117" y="280"/>
                    <a:pt x="272" y="280"/>
                  </a:cubicBezTo>
                  <a:cubicBezTo>
                    <a:pt x="291" y="280"/>
                    <a:pt x="310" y="279"/>
                    <a:pt x="329" y="277"/>
                  </a:cubicBezTo>
                  <a:cubicBezTo>
                    <a:pt x="511" y="277"/>
                    <a:pt x="657" y="204"/>
                    <a:pt x="657" y="131"/>
                  </a:cubicBezTo>
                  <a:cubicBezTo>
                    <a:pt x="657" y="66"/>
                    <a:pt x="541" y="0"/>
                    <a:pt x="385"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1"/>
            <p:cNvSpPr/>
            <p:nvPr/>
          </p:nvSpPr>
          <p:spPr>
            <a:xfrm>
              <a:off x="5494717" y="1538893"/>
              <a:ext cx="236985" cy="220734"/>
            </a:xfrm>
            <a:custGeom>
              <a:avLst/>
              <a:gdLst/>
              <a:ahLst/>
              <a:cxnLst/>
              <a:rect l="l" t="t" r="r" b="b"/>
              <a:pathLst>
                <a:path w="3469" h="3231" extrusionOk="0">
                  <a:moveTo>
                    <a:pt x="2217" y="0"/>
                  </a:moveTo>
                  <a:cubicBezTo>
                    <a:pt x="1907" y="0"/>
                    <a:pt x="1596" y="42"/>
                    <a:pt x="1351" y="91"/>
                  </a:cubicBezTo>
                  <a:cubicBezTo>
                    <a:pt x="913" y="200"/>
                    <a:pt x="548" y="492"/>
                    <a:pt x="347" y="894"/>
                  </a:cubicBezTo>
                  <a:cubicBezTo>
                    <a:pt x="183" y="1186"/>
                    <a:pt x="73" y="1515"/>
                    <a:pt x="37" y="1862"/>
                  </a:cubicBezTo>
                  <a:cubicBezTo>
                    <a:pt x="18" y="2026"/>
                    <a:pt x="0" y="2208"/>
                    <a:pt x="0" y="2373"/>
                  </a:cubicBezTo>
                  <a:lnTo>
                    <a:pt x="0" y="2957"/>
                  </a:lnTo>
                  <a:cubicBezTo>
                    <a:pt x="55" y="2811"/>
                    <a:pt x="201" y="2573"/>
                    <a:pt x="365" y="2573"/>
                  </a:cubicBezTo>
                  <a:cubicBezTo>
                    <a:pt x="566" y="2592"/>
                    <a:pt x="639" y="2646"/>
                    <a:pt x="730" y="2866"/>
                  </a:cubicBezTo>
                  <a:cubicBezTo>
                    <a:pt x="730" y="2866"/>
                    <a:pt x="785" y="3048"/>
                    <a:pt x="785" y="3066"/>
                  </a:cubicBezTo>
                  <a:cubicBezTo>
                    <a:pt x="822" y="3176"/>
                    <a:pt x="876" y="3176"/>
                    <a:pt x="1059" y="3231"/>
                  </a:cubicBezTo>
                  <a:cubicBezTo>
                    <a:pt x="1084" y="1427"/>
                    <a:pt x="2102" y="1148"/>
                    <a:pt x="2730" y="1148"/>
                  </a:cubicBezTo>
                  <a:cubicBezTo>
                    <a:pt x="3011" y="1148"/>
                    <a:pt x="3213" y="1204"/>
                    <a:pt x="3213" y="1204"/>
                  </a:cubicBezTo>
                  <a:cubicBezTo>
                    <a:pt x="3268" y="456"/>
                    <a:pt x="3469" y="419"/>
                    <a:pt x="3231" y="255"/>
                  </a:cubicBezTo>
                  <a:cubicBezTo>
                    <a:pt x="2979" y="64"/>
                    <a:pt x="2599" y="0"/>
                    <a:pt x="2217"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1"/>
            <p:cNvSpPr/>
            <p:nvPr/>
          </p:nvSpPr>
          <p:spPr>
            <a:xfrm>
              <a:off x="5590701" y="1543744"/>
              <a:ext cx="212118" cy="172228"/>
            </a:xfrm>
            <a:custGeom>
              <a:avLst/>
              <a:gdLst/>
              <a:ahLst/>
              <a:cxnLst/>
              <a:rect l="l" t="t" r="r" b="b"/>
              <a:pathLst>
                <a:path w="3105" h="2521" extrusionOk="0">
                  <a:moveTo>
                    <a:pt x="1109" y="0"/>
                  </a:moveTo>
                  <a:cubicBezTo>
                    <a:pt x="898" y="0"/>
                    <a:pt x="701" y="40"/>
                    <a:pt x="585" y="148"/>
                  </a:cubicBezTo>
                  <a:cubicBezTo>
                    <a:pt x="1" y="713"/>
                    <a:pt x="1224" y="1024"/>
                    <a:pt x="1534" y="1079"/>
                  </a:cubicBezTo>
                  <a:cubicBezTo>
                    <a:pt x="2064" y="1170"/>
                    <a:pt x="2356" y="1535"/>
                    <a:pt x="2648" y="2521"/>
                  </a:cubicBezTo>
                  <a:cubicBezTo>
                    <a:pt x="2958" y="1864"/>
                    <a:pt x="3104" y="659"/>
                    <a:pt x="1881" y="148"/>
                  </a:cubicBezTo>
                  <a:cubicBezTo>
                    <a:pt x="1712" y="74"/>
                    <a:pt x="1398" y="0"/>
                    <a:pt x="1109"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1"/>
            <p:cNvSpPr/>
            <p:nvPr/>
          </p:nvSpPr>
          <p:spPr>
            <a:xfrm>
              <a:off x="5664277" y="1820971"/>
              <a:ext cx="47752" cy="18446"/>
            </a:xfrm>
            <a:custGeom>
              <a:avLst/>
              <a:gdLst/>
              <a:ahLst/>
              <a:cxnLst/>
              <a:rect l="l" t="t" r="r" b="b"/>
              <a:pathLst>
                <a:path w="699" h="270" extrusionOk="0">
                  <a:moveTo>
                    <a:pt x="76" y="1"/>
                  </a:moveTo>
                  <a:cubicBezTo>
                    <a:pt x="60" y="1"/>
                    <a:pt x="46" y="5"/>
                    <a:pt x="37" y="14"/>
                  </a:cubicBezTo>
                  <a:cubicBezTo>
                    <a:pt x="1" y="51"/>
                    <a:pt x="1" y="87"/>
                    <a:pt x="37" y="106"/>
                  </a:cubicBezTo>
                  <a:cubicBezTo>
                    <a:pt x="110" y="197"/>
                    <a:pt x="238" y="252"/>
                    <a:pt x="366" y="270"/>
                  </a:cubicBezTo>
                  <a:cubicBezTo>
                    <a:pt x="475" y="270"/>
                    <a:pt x="567" y="233"/>
                    <a:pt x="658" y="160"/>
                  </a:cubicBezTo>
                  <a:cubicBezTo>
                    <a:pt x="698" y="106"/>
                    <a:pt x="659" y="42"/>
                    <a:pt x="613" y="42"/>
                  </a:cubicBezTo>
                  <a:cubicBezTo>
                    <a:pt x="598" y="42"/>
                    <a:pt x="581" y="50"/>
                    <a:pt x="567" y="69"/>
                  </a:cubicBezTo>
                  <a:cubicBezTo>
                    <a:pt x="512" y="116"/>
                    <a:pt x="444" y="140"/>
                    <a:pt x="375" y="140"/>
                  </a:cubicBezTo>
                  <a:cubicBezTo>
                    <a:pt x="283" y="140"/>
                    <a:pt x="191" y="98"/>
                    <a:pt x="129" y="14"/>
                  </a:cubicBezTo>
                  <a:cubicBezTo>
                    <a:pt x="110" y="5"/>
                    <a:pt x="92" y="1"/>
                    <a:pt x="76" y="1"/>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1"/>
            <p:cNvSpPr/>
            <p:nvPr/>
          </p:nvSpPr>
          <p:spPr>
            <a:xfrm>
              <a:off x="5545817" y="1487383"/>
              <a:ext cx="234525" cy="137455"/>
            </a:xfrm>
            <a:custGeom>
              <a:avLst/>
              <a:gdLst/>
              <a:ahLst/>
              <a:cxnLst/>
              <a:rect l="l" t="t" r="r" b="b"/>
              <a:pathLst>
                <a:path w="3433" h="2012" extrusionOk="0">
                  <a:moveTo>
                    <a:pt x="1561" y="1"/>
                  </a:moveTo>
                  <a:cubicBezTo>
                    <a:pt x="544" y="1"/>
                    <a:pt x="0" y="334"/>
                    <a:pt x="0" y="334"/>
                  </a:cubicBezTo>
                  <a:lnTo>
                    <a:pt x="147" y="1776"/>
                  </a:lnTo>
                  <a:cubicBezTo>
                    <a:pt x="675" y="1957"/>
                    <a:pt x="1267" y="2012"/>
                    <a:pt x="1789" y="2012"/>
                  </a:cubicBezTo>
                  <a:cubicBezTo>
                    <a:pt x="2582" y="2012"/>
                    <a:pt x="3213" y="1885"/>
                    <a:pt x="3213" y="1885"/>
                  </a:cubicBezTo>
                  <a:cubicBezTo>
                    <a:pt x="3359" y="1374"/>
                    <a:pt x="3432" y="863"/>
                    <a:pt x="3432" y="334"/>
                  </a:cubicBezTo>
                  <a:cubicBezTo>
                    <a:pt x="2696" y="84"/>
                    <a:pt x="2069" y="1"/>
                    <a:pt x="1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1"/>
            <p:cNvSpPr/>
            <p:nvPr/>
          </p:nvSpPr>
          <p:spPr>
            <a:xfrm>
              <a:off x="5714148" y="2344477"/>
              <a:ext cx="68" cy="68"/>
            </a:xfrm>
            <a:custGeom>
              <a:avLst/>
              <a:gdLst/>
              <a:ahLst/>
              <a:cxnLst/>
              <a:rect l="l" t="t" r="r" b="b"/>
              <a:pathLst>
                <a:path w="1" h="1" extrusionOk="0">
                  <a:moveTo>
                    <a:pt x="1" y="0"/>
                  </a:move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1"/>
            <p:cNvSpPr/>
            <p:nvPr/>
          </p:nvSpPr>
          <p:spPr>
            <a:xfrm>
              <a:off x="5666805" y="2540271"/>
              <a:ext cx="25003" cy="25004"/>
            </a:xfrm>
            <a:custGeom>
              <a:avLst/>
              <a:gdLst/>
              <a:ahLst/>
              <a:cxnLst/>
              <a:rect l="l" t="t" r="r" b="b"/>
              <a:pathLst>
                <a:path w="366" h="366" extrusionOk="0">
                  <a:moveTo>
                    <a:pt x="183" y="0"/>
                  </a:moveTo>
                  <a:cubicBezTo>
                    <a:pt x="92" y="0"/>
                    <a:pt x="0" y="92"/>
                    <a:pt x="0" y="183"/>
                  </a:cubicBezTo>
                  <a:cubicBezTo>
                    <a:pt x="0" y="274"/>
                    <a:pt x="92" y="365"/>
                    <a:pt x="183" y="365"/>
                  </a:cubicBezTo>
                  <a:cubicBezTo>
                    <a:pt x="292" y="365"/>
                    <a:pt x="365" y="274"/>
                    <a:pt x="365" y="183"/>
                  </a:cubicBezTo>
                  <a:cubicBezTo>
                    <a:pt x="365" y="92"/>
                    <a:pt x="292" y="0"/>
                    <a:pt x="183" y="0"/>
                  </a:cubicBezTo>
                  <a:close/>
                </a:path>
              </a:pathLst>
            </a:custGeom>
            <a:solidFill>
              <a:srgbClr val="D5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1"/>
            <p:cNvSpPr/>
            <p:nvPr/>
          </p:nvSpPr>
          <p:spPr>
            <a:xfrm>
              <a:off x="5724122" y="2263386"/>
              <a:ext cx="116067" cy="34979"/>
            </a:xfrm>
            <a:custGeom>
              <a:avLst/>
              <a:gdLst/>
              <a:ahLst/>
              <a:cxnLst/>
              <a:rect l="l" t="t" r="r" b="b"/>
              <a:pathLst>
                <a:path w="1699" h="512" extrusionOk="0">
                  <a:moveTo>
                    <a:pt x="56" y="1"/>
                  </a:moveTo>
                  <a:cubicBezTo>
                    <a:pt x="19" y="1"/>
                    <a:pt x="1" y="19"/>
                    <a:pt x="1" y="37"/>
                  </a:cubicBezTo>
                  <a:lnTo>
                    <a:pt x="1" y="475"/>
                  </a:lnTo>
                  <a:cubicBezTo>
                    <a:pt x="1" y="494"/>
                    <a:pt x="19" y="512"/>
                    <a:pt x="56" y="512"/>
                  </a:cubicBezTo>
                  <a:lnTo>
                    <a:pt x="1662" y="512"/>
                  </a:lnTo>
                  <a:cubicBezTo>
                    <a:pt x="1680" y="512"/>
                    <a:pt x="1699" y="494"/>
                    <a:pt x="1699" y="475"/>
                  </a:cubicBezTo>
                  <a:lnTo>
                    <a:pt x="1699" y="37"/>
                  </a:lnTo>
                  <a:cubicBezTo>
                    <a:pt x="1699" y="19"/>
                    <a:pt x="1680" y="1"/>
                    <a:pt x="1662" y="1"/>
                  </a:cubicBezTo>
                  <a:close/>
                </a:path>
              </a:pathLst>
            </a:custGeom>
            <a:solidFill>
              <a:srgbClr val="EAEB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1"/>
            <p:cNvSpPr/>
            <p:nvPr/>
          </p:nvSpPr>
          <p:spPr>
            <a:xfrm>
              <a:off x="5417383" y="1951591"/>
              <a:ext cx="471442" cy="285704"/>
            </a:xfrm>
            <a:custGeom>
              <a:avLst/>
              <a:gdLst/>
              <a:ahLst/>
              <a:cxnLst/>
              <a:rect l="l" t="t" r="r" b="b"/>
              <a:pathLst>
                <a:path w="6901" h="4182" extrusionOk="0">
                  <a:moveTo>
                    <a:pt x="2227" y="1"/>
                  </a:moveTo>
                  <a:lnTo>
                    <a:pt x="0" y="421"/>
                  </a:lnTo>
                  <a:lnTo>
                    <a:pt x="365" y="4181"/>
                  </a:lnTo>
                  <a:lnTo>
                    <a:pt x="4126" y="4181"/>
                  </a:lnTo>
                  <a:lnTo>
                    <a:pt x="6901" y="1626"/>
                  </a:lnTo>
                  <a:lnTo>
                    <a:pt x="3925"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1"/>
            <p:cNvSpPr/>
            <p:nvPr/>
          </p:nvSpPr>
          <p:spPr>
            <a:xfrm>
              <a:off x="5282322" y="1966757"/>
              <a:ext cx="675089" cy="942645"/>
            </a:xfrm>
            <a:custGeom>
              <a:avLst/>
              <a:gdLst/>
              <a:ahLst/>
              <a:cxnLst/>
              <a:rect l="l" t="t" r="r" b="b"/>
              <a:pathLst>
                <a:path w="9882" h="13798" extrusionOk="0">
                  <a:moveTo>
                    <a:pt x="1621" y="1"/>
                  </a:moveTo>
                  <a:cubicBezTo>
                    <a:pt x="1298" y="1"/>
                    <a:pt x="834" y="44"/>
                    <a:pt x="663" y="272"/>
                  </a:cubicBezTo>
                  <a:cubicBezTo>
                    <a:pt x="462" y="546"/>
                    <a:pt x="499" y="947"/>
                    <a:pt x="499" y="1276"/>
                  </a:cubicBezTo>
                  <a:cubicBezTo>
                    <a:pt x="499" y="1696"/>
                    <a:pt x="499" y="2116"/>
                    <a:pt x="480" y="2554"/>
                  </a:cubicBezTo>
                  <a:cubicBezTo>
                    <a:pt x="426" y="4708"/>
                    <a:pt x="225" y="6880"/>
                    <a:pt x="97" y="9034"/>
                  </a:cubicBezTo>
                  <a:cubicBezTo>
                    <a:pt x="42" y="10093"/>
                    <a:pt x="24" y="11170"/>
                    <a:pt x="24" y="12229"/>
                  </a:cubicBezTo>
                  <a:cubicBezTo>
                    <a:pt x="24" y="13037"/>
                    <a:pt x="0" y="13797"/>
                    <a:pt x="505" y="13797"/>
                  </a:cubicBezTo>
                  <a:cubicBezTo>
                    <a:pt x="627" y="13797"/>
                    <a:pt x="781" y="13753"/>
                    <a:pt x="973" y="13653"/>
                  </a:cubicBezTo>
                  <a:cubicBezTo>
                    <a:pt x="1080" y="13602"/>
                    <a:pt x="1765" y="13584"/>
                    <a:pt x="2700" y="13584"/>
                  </a:cubicBezTo>
                  <a:cubicBezTo>
                    <a:pt x="5129" y="13584"/>
                    <a:pt x="9243" y="13708"/>
                    <a:pt x="9243" y="13708"/>
                  </a:cubicBezTo>
                  <a:cubicBezTo>
                    <a:pt x="9243" y="13708"/>
                    <a:pt x="9254" y="13713"/>
                    <a:pt x="9273" y="13713"/>
                  </a:cubicBezTo>
                  <a:cubicBezTo>
                    <a:pt x="9394" y="13713"/>
                    <a:pt x="9817" y="13496"/>
                    <a:pt x="9644" y="10349"/>
                  </a:cubicBezTo>
                  <a:cubicBezTo>
                    <a:pt x="9590" y="9308"/>
                    <a:pt x="9882" y="8304"/>
                    <a:pt x="9772" y="7264"/>
                  </a:cubicBezTo>
                  <a:cubicBezTo>
                    <a:pt x="9717" y="6716"/>
                    <a:pt x="9644" y="6205"/>
                    <a:pt x="9626" y="5675"/>
                  </a:cubicBezTo>
                  <a:cubicBezTo>
                    <a:pt x="9626" y="5128"/>
                    <a:pt x="9663" y="4580"/>
                    <a:pt x="9754" y="4032"/>
                  </a:cubicBezTo>
                  <a:cubicBezTo>
                    <a:pt x="9827" y="3028"/>
                    <a:pt x="9809" y="2006"/>
                    <a:pt x="9681" y="1002"/>
                  </a:cubicBezTo>
                  <a:cubicBezTo>
                    <a:pt x="9097" y="746"/>
                    <a:pt x="7892" y="345"/>
                    <a:pt x="7892" y="345"/>
                  </a:cubicBezTo>
                  <a:lnTo>
                    <a:pt x="4752" y="3211"/>
                  </a:lnTo>
                  <a:lnTo>
                    <a:pt x="1959" y="16"/>
                  </a:lnTo>
                  <a:cubicBezTo>
                    <a:pt x="1959" y="16"/>
                    <a:pt x="1815" y="1"/>
                    <a:pt x="1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1"/>
            <p:cNvSpPr/>
            <p:nvPr/>
          </p:nvSpPr>
          <p:spPr>
            <a:xfrm>
              <a:off x="5863829" y="2363196"/>
              <a:ext cx="195859" cy="245738"/>
            </a:xfrm>
            <a:custGeom>
              <a:avLst/>
              <a:gdLst/>
              <a:ahLst/>
              <a:cxnLst/>
              <a:rect l="l" t="t" r="r" b="b"/>
              <a:pathLst>
                <a:path w="2867" h="3597" extrusionOk="0">
                  <a:moveTo>
                    <a:pt x="2155" y="0"/>
                  </a:moveTo>
                  <a:cubicBezTo>
                    <a:pt x="1662" y="55"/>
                    <a:pt x="1169" y="110"/>
                    <a:pt x="676" y="164"/>
                  </a:cubicBezTo>
                  <a:cubicBezTo>
                    <a:pt x="493" y="183"/>
                    <a:pt x="1" y="146"/>
                    <a:pt x="1" y="402"/>
                  </a:cubicBezTo>
                  <a:cubicBezTo>
                    <a:pt x="37" y="584"/>
                    <a:pt x="92" y="785"/>
                    <a:pt x="165" y="968"/>
                  </a:cubicBezTo>
                  <a:cubicBezTo>
                    <a:pt x="220" y="1132"/>
                    <a:pt x="293" y="1314"/>
                    <a:pt x="366" y="1497"/>
                  </a:cubicBezTo>
                  <a:cubicBezTo>
                    <a:pt x="493" y="1844"/>
                    <a:pt x="621" y="2172"/>
                    <a:pt x="767" y="2519"/>
                  </a:cubicBezTo>
                  <a:cubicBezTo>
                    <a:pt x="954" y="3011"/>
                    <a:pt x="1266" y="3440"/>
                    <a:pt x="1851" y="3440"/>
                  </a:cubicBezTo>
                  <a:cubicBezTo>
                    <a:pt x="1896" y="3440"/>
                    <a:pt x="1942" y="3437"/>
                    <a:pt x="1990" y="3432"/>
                  </a:cubicBezTo>
                  <a:cubicBezTo>
                    <a:pt x="2002" y="3431"/>
                    <a:pt x="2011" y="3430"/>
                    <a:pt x="2016" y="3430"/>
                  </a:cubicBezTo>
                  <a:cubicBezTo>
                    <a:pt x="2110" y="3430"/>
                    <a:pt x="1489" y="3562"/>
                    <a:pt x="1936" y="3596"/>
                  </a:cubicBezTo>
                  <a:cubicBezTo>
                    <a:pt x="2209" y="3596"/>
                    <a:pt x="2483" y="3505"/>
                    <a:pt x="2702" y="3341"/>
                  </a:cubicBezTo>
                  <a:cubicBezTo>
                    <a:pt x="2757" y="3268"/>
                    <a:pt x="2812" y="3176"/>
                    <a:pt x="2812" y="3085"/>
                  </a:cubicBezTo>
                  <a:cubicBezTo>
                    <a:pt x="2867" y="2848"/>
                    <a:pt x="2867" y="2592"/>
                    <a:pt x="2830" y="2337"/>
                  </a:cubicBezTo>
                  <a:cubicBezTo>
                    <a:pt x="2757" y="1953"/>
                    <a:pt x="2648" y="1570"/>
                    <a:pt x="2538" y="1187"/>
                  </a:cubicBezTo>
                  <a:cubicBezTo>
                    <a:pt x="2428" y="822"/>
                    <a:pt x="2319" y="456"/>
                    <a:pt x="2191" y="110"/>
                  </a:cubicBezTo>
                  <a:cubicBezTo>
                    <a:pt x="2228" y="73"/>
                    <a:pt x="2228" y="0"/>
                    <a:pt x="2155"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1"/>
            <p:cNvSpPr/>
            <p:nvPr/>
          </p:nvSpPr>
          <p:spPr>
            <a:xfrm>
              <a:off x="5828919" y="2008977"/>
              <a:ext cx="306871" cy="469000"/>
            </a:xfrm>
            <a:custGeom>
              <a:avLst/>
              <a:gdLst/>
              <a:ahLst/>
              <a:cxnLst/>
              <a:rect l="l" t="t" r="r" b="b"/>
              <a:pathLst>
                <a:path w="4492" h="6865" extrusionOk="0">
                  <a:moveTo>
                    <a:pt x="858" y="1"/>
                  </a:moveTo>
                  <a:cubicBezTo>
                    <a:pt x="858" y="1"/>
                    <a:pt x="968" y="147"/>
                    <a:pt x="950" y="165"/>
                  </a:cubicBezTo>
                  <a:lnTo>
                    <a:pt x="858" y="256"/>
                  </a:lnTo>
                  <a:cubicBezTo>
                    <a:pt x="804" y="311"/>
                    <a:pt x="749" y="384"/>
                    <a:pt x="694" y="439"/>
                  </a:cubicBezTo>
                  <a:cubicBezTo>
                    <a:pt x="365" y="822"/>
                    <a:pt x="165" y="1297"/>
                    <a:pt x="110" y="1790"/>
                  </a:cubicBezTo>
                  <a:cubicBezTo>
                    <a:pt x="19" y="2611"/>
                    <a:pt x="0" y="3433"/>
                    <a:pt x="37" y="4254"/>
                  </a:cubicBezTo>
                  <a:cubicBezTo>
                    <a:pt x="19" y="4966"/>
                    <a:pt x="73" y="5696"/>
                    <a:pt x="183" y="6408"/>
                  </a:cubicBezTo>
                  <a:cubicBezTo>
                    <a:pt x="201" y="6536"/>
                    <a:pt x="238" y="6700"/>
                    <a:pt x="292" y="6865"/>
                  </a:cubicBezTo>
                  <a:cubicBezTo>
                    <a:pt x="530" y="6865"/>
                    <a:pt x="767" y="6846"/>
                    <a:pt x="1023" y="6810"/>
                  </a:cubicBezTo>
                  <a:cubicBezTo>
                    <a:pt x="1370" y="6773"/>
                    <a:pt x="1716" y="6719"/>
                    <a:pt x="2063" y="6700"/>
                  </a:cubicBezTo>
                  <a:cubicBezTo>
                    <a:pt x="2428" y="6664"/>
                    <a:pt x="2793" y="6682"/>
                    <a:pt x="3159" y="6646"/>
                  </a:cubicBezTo>
                  <a:cubicBezTo>
                    <a:pt x="3615" y="6591"/>
                    <a:pt x="4053" y="6445"/>
                    <a:pt x="4491" y="6353"/>
                  </a:cubicBezTo>
                  <a:cubicBezTo>
                    <a:pt x="4436" y="6189"/>
                    <a:pt x="4363" y="6025"/>
                    <a:pt x="4272" y="5879"/>
                  </a:cubicBezTo>
                  <a:cubicBezTo>
                    <a:pt x="4217" y="5733"/>
                    <a:pt x="4181" y="5587"/>
                    <a:pt x="4144" y="5441"/>
                  </a:cubicBezTo>
                  <a:cubicBezTo>
                    <a:pt x="4071" y="5185"/>
                    <a:pt x="3998" y="4911"/>
                    <a:pt x="3907" y="4637"/>
                  </a:cubicBezTo>
                  <a:cubicBezTo>
                    <a:pt x="3816" y="4345"/>
                    <a:pt x="3688" y="4072"/>
                    <a:pt x="3505" y="3816"/>
                  </a:cubicBezTo>
                  <a:cubicBezTo>
                    <a:pt x="3323" y="3560"/>
                    <a:pt x="2593" y="1698"/>
                    <a:pt x="2264" y="1114"/>
                  </a:cubicBezTo>
                  <a:cubicBezTo>
                    <a:pt x="2081" y="767"/>
                    <a:pt x="1826" y="475"/>
                    <a:pt x="1516" y="256"/>
                  </a:cubicBezTo>
                  <a:cubicBezTo>
                    <a:pt x="1297" y="147"/>
                    <a:pt x="1077" y="74"/>
                    <a:pt x="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1"/>
            <p:cNvSpPr/>
            <p:nvPr/>
          </p:nvSpPr>
          <p:spPr>
            <a:xfrm>
              <a:off x="5830832" y="2111451"/>
              <a:ext cx="93796" cy="292194"/>
            </a:xfrm>
            <a:custGeom>
              <a:avLst/>
              <a:gdLst/>
              <a:ahLst/>
              <a:cxnLst/>
              <a:rect l="l" t="t" r="r" b="b"/>
              <a:pathLst>
                <a:path w="1373" h="4277" extrusionOk="0">
                  <a:moveTo>
                    <a:pt x="1313" y="1"/>
                  </a:moveTo>
                  <a:cubicBezTo>
                    <a:pt x="1302" y="1"/>
                    <a:pt x="1292" y="5"/>
                    <a:pt x="1287" y="16"/>
                  </a:cubicBezTo>
                  <a:cubicBezTo>
                    <a:pt x="1122" y="344"/>
                    <a:pt x="995" y="673"/>
                    <a:pt x="885" y="1020"/>
                  </a:cubicBezTo>
                  <a:cubicBezTo>
                    <a:pt x="776" y="1385"/>
                    <a:pt x="684" y="1750"/>
                    <a:pt x="557" y="2115"/>
                  </a:cubicBezTo>
                  <a:cubicBezTo>
                    <a:pt x="411" y="2462"/>
                    <a:pt x="319" y="2827"/>
                    <a:pt x="264" y="3210"/>
                  </a:cubicBezTo>
                  <a:cubicBezTo>
                    <a:pt x="191" y="3539"/>
                    <a:pt x="82" y="3886"/>
                    <a:pt x="27" y="4233"/>
                  </a:cubicBezTo>
                  <a:cubicBezTo>
                    <a:pt x="0" y="4259"/>
                    <a:pt x="23" y="4276"/>
                    <a:pt x="51" y="4276"/>
                  </a:cubicBezTo>
                  <a:cubicBezTo>
                    <a:pt x="61" y="4276"/>
                    <a:pt x="72" y="4274"/>
                    <a:pt x="82" y="4269"/>
                  </a:cubicBezTo>
                  <a:cubicBezTo>
                    <a:pt x="246" y="3959"/>
                    <a:pt x="337" y="3630"/>
                    <a:pt x="374" y="3283"/>
                  </a:cubicBezTo>
                  <a:cubicBezTo>
                    <a:pt x="429" y="2918"/>
                    <a:pt x="520" y="2572"/>
                    <a:pt x="630" y="2243"/>
                  </a:cubicBezTo>
                  <a:cubicBezTo>
                    <a:pt x="776" y="1860"/>
                    <a:pt x="885" y="1476"/>
                    <a:pt x="995" y="1093"/>
                  </a:cubicBezTo>
                  <a:cubicBezTo>
                    <a:pt x="1086" y="746"/>
                    <a:pt x="1232" y="399"/>
                    <a:pt x="1360" y="52"/>
                  </a:cubicBezTo>
                  <a:cubicBezTo>
                    <a:pt x="1373" y="27"/>
                    <a:pt x="1340" y="1"/>
                    <a:pt x="1313" y="1"/>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1"/>
            <p:cNvSpPr/>
            <p:nvPr/>
          </p:nvSpPr>
          <p:spPr>
            <a:xfrm>
              <a:off x="5125537" y="1962863"/>
              <a:ext cx="315615" cy="501382"/>
            </a:xfrm>
            <a:custGeom>
              <a:avLst/>
              <a:gdLst/>
              <a:ahLst/>
              <a:cxnLst/>
              <a:rect l="l" t="t" r="r" b="b"/>
              <a:pathLst>
                <a:path w="4620" h="7339" extrusionOk="0">
                  <a:moveTo>
                    <a:pt x="3816" y="0"/>
                  </a:moveTo>
                  <a:cubicBezTo>
                    <a:pt x="3031" y="165"/>
                    <a:pt x="2410" y="493"/>
                    <a:pt x="2027" y="1150"/>
                  </a:cubicBezTo>
                  <a:cubicBezTo>
                    <a:pt x="1808" y="1497"/>
                    <a:pt x="1662" y="1899"/>
                    <a:pt x="1479" y="2264"/>
                  </a:cubicBezTo>
                  <a:cubicBezTo>
                    <a:pt x="1297" y="2647"/>
                    <a:pt x="1041" y="2976"/>
                    <a:pt x="877" y="3341"/>
                  </a:cubicBezTo>
                  <a:cubicBezTo>
                    <a:pt x="767" y="3651"/>
                    <a:pt x="694" y="3962"/>
                    <a:pt x="639" y="4290"/>
                  </a:cubicBezTo>
                  <a:cubicBezTo>
                    <a:pt x="585" y="4692"/>
                    <a:pt x="493" y="5093"/>
                    <a:pt x="402" y="5477"/>
                  </a:cubicBezTo>
                  <a:cubicBezTo>
                    <a:pt x="311" y="5860"/>
                    <a:pt x="220" y="6243"/>
                    <a:pt x="110" y="6627"/>
                  </a:cubicBezTo>
                  <a:lnTo>
                    <a:pt x="1" y="6992"/>
                  </a:lnTo>
                  <a:cubicBezTo>
                    <a:pt x="347" y="7101"/>
                    <a:pt x="712" y="7156"/>
                    <a:pt x="1078" y="7174"/>
                  </a:cubicBezTo>
                  <a:cubicBezTo>
                    <a:pt x="1447" y="7174"/>
                    <a:pt x="1807" y="7113"/>
                    <a:pt x="2171" y="7113"/>
                  </a:cubicBezTo>
                  <a:cubicBezTo>
                    <a:pt x="2293" y="7113"/>
                    <a:pt x="2415" y="7120"/>
                    <a:pt x="2538" y="7138"/>
                  </a:cubicBezTo>
                  <a:cubicBezTo>
                    <a:pt x="3104" y="7247"/>
                    <a:pt x="3670" y="7321"/>
                    <a:pt x="4254" y="7339"/>
                  </a:cubicBezTo>
                  <a:lnTo>
                    <a:pt x="4327" y="7339"/>
                  </a:lnTo>
                  <a:cubicBezTo>
                    <a:pt x="4546" y="7028"/>
                    <a:pt x="4619" y="6663"/>
                    <a:pt x="4564" y="6316"/>
                  </a:cubicBezTo>
                  <a:cubicBezTo>
                    <a:pt x="4473" y="5586"/>
                    <a:pt x="4199" y="4911"/>
                    <a:pt x="4035" y="4217"/>
                  </a:cubicBezTo>
                  <a:cubicBezTo>
                    <a:pt x="3852" y="3432"/>
                    <a:pt x="3798" y="2647"/>
                    <a:pt x="3871" y="1862"/>
                  </a:cubicBezTo>
                  <a:cubicBezTo>
                    <a:pt x="3925" y="1515"/>
                    <a:pt x="3944" y="1187"/>
                    <a:pt x="3925" y="858"/>
                  </a:cubicBezTo>
                  <a:cubicBezTo>
                    <a:pt x="3907" y="712"/>
                    <a:pt x="3871" y="566"/>
                    <a:pt x="3816" y="438"/>
                  </a:cubicBezTo>
                  <a:cubicBezTo>
                    <a:pt x="3761" y="292"/>
                    <a:pt x="3852" y="0"/>
                    <a:pt x="38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1"/>
            <p:cNvSpPr/>
            <p:nvPr/>
          </p:nvSpPr>
          <p:spPr>
            <a:xfrm>
              <a:off x="5247754" y="2113159"/>
              <a:ext cx="108553" cy="329290"/>
            </a:xfrm>
            <a:custGeom>
              <a:avLst/>
              <a:gdLst/>
              <a:ahLst/>
              <a:cxnLst/>
              <a:rect l="l" t="t" r="r" b="b"/>
              <a:pathLst>
                <a:path w="1589" h="4820" extrusionOk="0">
                  <a:moveTo>
                    <a:pt x="437" y="0"/>
                  </a:moveTo>
                  <a:cubicBezTo>
                    <a:pt x="407" y="0"/>
                    <a:pt x="372" y="28"/>
                    <a:pt x="384" y="64"/>
                  </a:cubicBezTo>
                  <a:cubicBezTo>
                    <a:pt x="512" y="484"/>
                    <a:pt x="731" y="904"/>
                    <a:pt x="840" y="1342"/>
                  </a:cubicBezTo>
                  <a:cubicBezTo>
                    <a:pt x="932" y="1689"/>
                    <a:pt x="859" y="2054"/>
                    <a:pt x="932" y="2401"/>
                  </a:cubicBezTo>
                  <a:cubicBezTo>
                    <a:pt x="603" y="1962"/>
                    <a:pt x="420" y="1415"/>
                    <a:pt x="74" y="1013"/>
                  </a:cubicBezTo>
                  <a:cubicBezTo>
                    <a:pt x="68" y="1003"/>
                    <a:pt x="61" y="998"/>
                    <a:pt x="52" y="998"/>
                  </a:cubicBezTo>
                  <a:cubicBezTo>
                    <a:pt x="29" y="998"/>
                    <a:pt x="1" y="1028"/>
                    <a:pt x="1" y="1068"/>
                  </a:cubicBezTo>
                  <a:cubicBezTo>
                    <a:pt x="147" y="1342"/>
                    <a:pt x="293" y="1616"/>
                    <a:pt x="475" y="1871"/>
                  </a:cubicBezTo>
                  <a:cubicBezTo>
                    <a:pt x="585" y="2090"/>
                    <a:pt x="731" y="2309"/>
                    <a:pt x="895" y="2510"/>
                  </a:cubicBezTo>
                  <a:cubicBezTo>
                    <a:pt x="895" y="2510"/>
                    <a:pt x="895" y="2510"/>
                    <a:pt x="913" y="2528"/>
                  </a:cubicBezTo>
                  <a:lnTo>
                    <a:pt x="950" y="2565"/>
                  </a:lnTo>
                  <a:lnTo>
                    <a:pt x="986" y="2565"/>
                  </a:lnTo>
                  <a:cubicBezTo>
                    <a:pt x="1132" y="2930"/>
                    <a:pt x="1224" y="3332"/>
                    <a:pt x="1278" y="3733"/>
                  </a:cubicBezTo>
                  <a:cubicBezTo>
                    <a:pt x="1297" y="4098"/>
                    <a:pt x="1388" y="4463"/>
                    <a:pt x="1516" y="4792"/>
                  </a:cubicBezTo>
                  <a:cubicBezTo>
                    <a:pt x="1522" y="4812"/>
                    <a:pt x="1534" y="4820"/>
                    <a:pt x="1546" y="4820"/>
                  </a:cubicBezTo>
                  <a:cubicBezTo>
                    <a:pt x="1567" y="4820"/>
                    <a:pt x="1589" y="4797"/>
                    <a:pt x="1589" y="4774"/>
                  </a:cubicBezTo>
                  <a:cubicBezTo>
                    <a:pt x="1516" y="4354"/>
                    <a:pt x="1443" y="3952"/>
                    <a:pt x="1388" y="3551"/>
                  </a:cubicBezTo>
                  <a:cubicBezTo>
                    <a:pt x="1315" y="3167"/>
                    <a:pt x="1205" y="2784"/>
                    <a:pt x="1078" y="2419"/>
                  </a:cubicBezTo>
                  <a:cubicBezTo>
                    <a:pt x="1023" y="2200"/>
                    <a:pt x="1023" y="1962"/>
                    <a:pt x="1041" y="1743"/>
                  </a:cubicBezTo>
                  <a:cubicBezTo>
                    <a:pt x="1023" y="1561"/>
                    <a:pt x="1005" y="1396"/>
                    <a:pt x="950" y="1232"/>
                  </a:cubicBezTo>
                  <a:cubicBezTo>
                    <a:pt x="804" y="812"/>
                    <a:pt x="658" y="411"/>
                    <a:pt x="475" y="27"/>
                  </a:cubicBezTo>
                  <a:cubicBezTo>
                    <a:pt x="469" y="8"/>
                    <a:pt x="454" y="0"/>
                    <a:pt x="437"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1"/>
            <p:cNvSpPr/>
            <p:nvPr/>
          </p:nvSpPr>
          <p:spPr>
            <a:xfrm>
              <a:off x="5461037" y="1913744"/>
              <a:ext cx="525069" cy="557198"/>
            </a:xfrm>
            <a:custGeom>
              <a:avLst/>
              <a:gdLst/>
              <a:ahLst/>
              <a:cxnLst/>
              <a:rect l="l" t="t" r="r" b="b"/>
              <a:pathLst>
                <a:path w="7686" h="8156" extrusionOk="0">
                  <a:moveTo>
                    <a:pt x="3811" y="0"/>
                  </a:moveTo>
                  <a:cubicBezTo>
                    <a:pt x="3692" y="0"/>
                    <a:pt x="3574" y="57"/>
                    <a:pt x="3505" y="172"/>
                  </a:cubicBezTo>
                  <a:lnTo>
                    <a:pt x="110" y="5301"/>
                  </a:lnTo>
                  <a:cubicBezTo>
                    <a:pt x="0" y="5484"/>
                    <a:pt x="37" y="5703"/>
                    <a:pt x="219" y="5812"/>
                  </a:cubicBezTo>
                  <a:lnTo>
                    <a:pt x="3651" y="8094"/>
                  </a:lnTo>
                  <a:cubicBezTo>
                    <a:pt x="3720" y="8135"/>
                    <a:pt x="3793" y="8156"/>
                    <a:pt x="3865" y="8156"/>
                  </a:cubicBezTo>
                  <a:cubicBezTo>
                    <a:pt x="3985" y="8156"/>
                    <a:pt x="4101" y="8099"/>
                    <a:pt x="4181" y="7985"/>
                  </a:cubicBezTo>
                  <a:lnTo>
                    <a:pt x="7576" y="2855"/>
                  </a:lnTo>
                  <a:cubicBezTo>
                    <a:pt x="7686" y="2691"/>
                    <a:pt x="7631" y="2453"/>
                    <a:pt x="7466" y="2344"/>
                  </a:cubicBezTo>
                  <a:lnTo>
                    <a:pt x="4016" y="62"/>
                  </a:lnTo>
                  <a:cubicBezTo>
                    <a:pt x="3955" y="21"/>
                    <a:pt x="3883" y="0"/>
                    <a:pt x="3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1"/>
            <p:cNvSpPr/>
            <p:nvPr/>
          </p:nvSpPr>
          <p:spPr>
            <a:xfrm>
              <a:off x="5461037" y="2071349"/>
              <a:ext cx="525069" cy="400546"/>
            </a:xfrm>
            <a:custGeom>
              <a:avLst/>
              <a:gdLst/>
              <a:ahLst/>
              <a:cxnLst/>
              <a:rect l="l" t="t" r="r" b="b"/>
              <a:pathLst>
                <a:path w="7686" h="5863" extrusionOk="0">
                  <a:moveTo>
                    <a:pt x="7430" y="0"/>
                  </a:moveTo>
                  <a:cubicBezTo>
                    <a:pt x="7430" y="37"/>
                    <a:pt x="7412" y="55"/>
                    <a:pt x="7393" y="73"/>
                  </a:cubicBezTo>
                  <a:lnTo>
                    <a:pt x="3998" y="5221"/>
                  </a:lnTo>
                  <a:cubicBezTo>
                    <a:pt x="3927" y="5327"/>
                    <a:pt x="3803" y="5388"/>
                    <a:pt x="3680" y="5388"/>
                  </a:cubicBezTo>
                  <a:cubicBezTo>
                    <a:pt x="3612" y="5388"/>
                    <a:pt x="3545" y="5370"/>
                    <a:pt x="3487" y="5331"/>
                  </a:cubicBezTo>
                  <a:lnTo>
                    <a:pt x="55" y="3067"/>
                  </a:lnTo>
                  <a:lnTo>
                    <a:pt x="55" y="3067"/>
                  </a:lnTo>
                  <a:cubicBezTo>
                    <a:pt x="0" y="3232"/>
                    <a:pt x="55" y="3414"/>
                    <a:pt x="201" y="3524"/>
                  </a:cubicBezTo>
                  <a:lnTo>
                    <a:pt x="3651" y="5806"/>
                  </a:lnTo>
                  <a:cubicBezTo>
                    <a:pt x="3709" y="5844"/>
                    <a:pt x="3777" y="5863"/>
                    <a:pt x="3844" y="5863"/>
                  </a:cubicBezTo>
                  <a:cubicBezTo>
                    <a:pt x="3968" y="5863"/>
                    <a:pt x="4092" y="5802"/>
                    <a:pt x="4162" y="5696"/>
                  </a:cubicBezTo>
                  <a:lnTo>
                    <a:pt x="7558" y="566"/>
                  </a:lnTo>
                  <a:cubicBezTo>
                    <a:pt x="7686" y="384"/>
                    <a:pt x="7649" y="146"/>
                    <a:pt x="7466" y="19"/>
                  </a:cubicBezTo>
                  <a:lnTo>
                    <a:pt x="7430" y="0"/>
                  </a:lnTo>
                  <a:close/>
                </a:path>
              </a:pathLst>
            </a:custGeom>
            <a:solidFill>
              <a:srgbClr val="070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1"/>
            <p:cNvSpPr/>
            <p:nvPr/>
          </p:nvSpPr>
          <p:spPr>
            <a:xfrm>
              <a:off x="5767776" y="1946126"/>
              <a:ext cx="149746" cy="131511"/>
            </a:xfrm>
            <a:custGeom>
              <a:avLst/>
              <a:gdLst/>
              <a:ahLst/>
              <a:cxnLst/>
              <a:rect l="l" t="t" r="r" b="b"/>
              <a:pathLst>
                <a:path w="2192" h="1925" extrusionOk="0">
                  <a:moveTo>
                    <a:pt x="549" y="154"/>
                  </a:moveTo>
                  <a:lnTo>
                    <a:pt x="2009" y="1121"/>
                  </a:lnTo>
                  <a:lnTo>
                    <a:pt x="1607" y="1742"/>
                  </a:lnTo>
                  <a:lnTo>
                    <a:pt x="147" y="775"/>
                  </a:lnTo>
                  <a:lnTo>
                    <a:pt x="549" y="154"/>
                  </a:lnTo>
                  <a:close/>
                  <a:moveTo>
                    <a:pt x="553" y="0"/>
                  </a:moveTo>
                  <a:cubicBezTo>
                    <a:pt x="529" y="0"/>
                    <a:pt x="507" y="13"/>
                    <a:pt x="494" y="26"/>
                  </a:cubicBezTo>
                  <a:lnTo>
                    <a:pt x="1" y="775"/>
                  </a:lnTo>
                  <a:cubicBezTo>
                    <a:pt x="1" y="793"/>
                    <a:pt x="1" y="811"/>
                    <a:pt x="1" y="829"/>
                  </a:cubicBezTo>
                  <a:cubicBezTo>
                    <a:pt x="1" y="848"/>
                    <a:pt x="19" y="848"/>
                    <a:pt x="37" y="866"/>
                  </a:cubicBezTo>
                  <a:lnTo>
                    <a:pt x="1589" y="1925"/>
                  </a:lnTo>
                  <a:lnTo>
                    <a:pt x="1626" y="1925"/>
                  </a:lnTo>
                  <a:cubicBezTo>
                    <a:pt x="1644" y="1925"/>
                    <a:pt x="1680" y="1906"/>
                    <a:pt x="1680" y="1888"/>
                  </a:cubicBezTo>
                  <a:lnTo>
                    <a:pt x="2173" y="1158"/>
                  </a:lnTo>
                  <a:cubicBezTo>
                    <a:pt x="2192" y="1140"/>
                    <a:pt x="2192" y="1121"/>
                    <a:pt x="2192" y="1103"/>
                  </a:cubicBezTo>
                  <a:cubicBezTo>
                    <a:pt x="2173" y="1085"/>
                    <a:pt x="2173" y="1067"/>
                    <a:pt x="2155" y="1048"/>
                  </a:cubicBezTo>
                  <a:lnTo>
                    <a:pt x="585" y="8"/>
                  </a:lnTo>
                  <a:cubicBezTo>
                    <a:pt x="574" y="3"/>
                    <a:pt x="564" y="0"/>
                    <a:pt x="553" y="0"/>
                  </a:cubicBezTo>
                  <a:close/>
                </a:path>
              </a:pathLst>
            </a:custGeom>
            <a:solidFill>
              <a:srgbClr val="001F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1"/>
            <p:cNvSpPr/>
            <p:nvPr/>
          </p:nvSpPr>
          <p:spPr>
            <a:xfrm>
              <a:off x="5625610" y="1813797"/>
              <a:ext cx="78631" cy="27805"/>
            </a:xfrm>
            <a:custGeom>
              <a:avLst/>
              <a:gdLst/>
              <a:ahLst/>
              <a:cxnLst/>
              <a:rect l="l" t="t" r="r" b="b"/>
              <a:pathLst>
                <a:path w="1151" h="407" extrusionOk="0">
                  <a:moveTo>
                    <a:pt x="1066" y="1"/>
                  </a:moveTo>
                  <a:cubicBezTo>
                    <a:pt x="1037" y="1"/>
                    <a:pt x="1005" y="10"/>
                    <a:pt x="987" y="10"/>
                  </a:cubicBezTo>
                  <a:cubicBezTo>
                    <a:pt x="658" y="10"/>
                    <a:pt x="311" y="28"/>
                    <a:pt x="1" y="65"/>
                  </a:cubicBezTo>
                  <a:cubicBezTo>
                    <a:pt x="155" y="290"/>
                    <a:pt x="401" y="407"/>
                    <a:pt x="629" y="407"/>
                  </a:cubicBezTo>
                  <a:cubicBezTo>
                    <a:pt x="807" y="407"/>
                    <a:pt x="974" y="336"/>
                    <a:pt x="1078" y="192"/>
                  </a:cubicBezTo>
                  <a:cubicBezTo>
                    <a:pt x="1114" y="138"/>
                    <a:pt x="1151" y="101"/>
                    <a:pt x="1133" y="46"/>
                  </a:cubicBezTo>
                  <a:cubicBezTo>
                    <a:pt x="1124" y="10"/>
                    <a:pt x="1096" y="1"/>
                    <a:pt x="1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1"/>
            <p:cNvSpPr/>
            <p:nvPr/>
          </p:nvSpPr>
          <p:spPr>
            <a:xfrm>
              <a:off x="5586944" y="1692195"/>
              <a:ext cx="61210" cy="20085"/>
            </a:xfrm>
            <a:custGeom>
              <a:avLst/>
              <a:gdLst/>
              <a:ahLst/>
              <a:cxnLst/>
              <a:rect l="l" t="t" r="r" b="b"/>
              <a:pathLst>
                <a:path w="896" h="294" extrusionOk="0">
                  <a:moveTo>
                    <a:pt x="676" y="1"/>
                  </a:moveTo>
                  <a:cubicBezTo>
                    <a:pt x="512" y="1"/>
                    <a:pt x="348" y="19"/>
                    <a:pt x="202" y="37"/>
                  </a:cubicBezTo>
                  <a:cubicBezTo>
                    <a:pt x="92" y="37"/>
                    <a:pt x="1" y="56"/>
                    <a:pt x="1" y="183"/>
                  </a:cubicBezTo>
                  <a:cubicBezTo>
                    <a:pt x="1" y="283"/>
                    <a:pt x="78" y="294"/>
                    <a:pt x="164" y="294"/>
                  </a:cubicBezTo>
                  <a:cubicBezTo>
                    <a:pt x="189" y="294"/>
                    <a:pt x="214" y="293"/>
                    <a:pt x="238" y="293"/>
                  </a:cubicBezTo>
                  <a:cubicBezTo>
                    <a:pt x="384" y="293"/>
                    <a:pt x="549" y="293"/>
                    <a:pt x="695" y="275"/>
                  </a:cubicBezTo>
                  <a:cubicBezTo>
                    <a:pt x="786" y="275"/>
                    <a:pt x="895" y="275"/>
                    <a:pt x="877" y="129"/>
                  </a:cubicBezTo>
                  <a:cubicBezTo>
                    <a:pt x="877" y="1"/>
                    <a:pt x="768" y="1"/>
                    <a:pt x="676"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1"/>
            <p:cNvSpPr/>
            <p:nvPr/>
          </p:nvSpPr>
          <p:spPr>
            <a:xfrm>
              <a:off x="5694200" y="1691990"/>
              <a:ext cx="45020" cy="18992"/>
            </a:xfrm>
            <a:custGeom>
              <a:avLst/>
              <a:gdLst/>
              <a:ahLst/>
              <a:cxnLst/>
              <a:rect l="l" t="t" r="r" b="b"/>
              <a:pathLst>
                <a:path w="659" h="278" extrusionOk="0">
                  <a:moveTo>
                    <a:pt x="527" y="0"/>
                  </a:moveTo>
                  <a:cubicBezTo>
                    <a:pt x="517" y="0"/>
                    <a:pt x="506" y="2"/>
                    <a:pt x="494" y="4"/>
                  </a:cubicBezTo>
                  <a:cubicBezTo>
                    <a:pt x="384" y="4"/>
                    <a:pt x="275" y="4"/>
                    <a:pt x="147" y="22"/>
                  </a:cubicBezTo>
                  <a:cubicBezTo>
                    <a:pt x="19" y="40"/>
                    <a:pt x="1" y="59"/>
                    <a:pt x="1" y="168"/>
                  </a:cubicBezTo>
                  <a:cubicBezTo>
                    <a:pt x="1" y="259"/>
                    <a:pt x="74" y="259"/>
                    <a:pt x="147" y="278"/>
                  </a:cubicBezTo>
                  <a:lnTo>
                    <a:pt x="494" y="278"/>
                  </a:lnTo>
                  <a:cubicBezTo>
                    <a:pt x="622" y="278"/>
                    <a:pt x="658" y="223"/>
                    <a:pt x="640" y="132"/>
                  </a:cubicBezTo>
                  <a:cubicBezTo>
                    <a:pt x="640" y="52"/>
                    <a:pt x="598" y="0"/>
                    <a:pt x="527"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1"/>
            <p:cNvSpPr/>
            <p:nvPr/>
          </p:nvSpPr>
          <p:spPr>
            <a:xfrm>
              <a:off x="5660520" y="1760784"/>
              <a:ext cx="29854" cy="42015"/>
            </a:xfrm>
            <a:custGeom>
              <a:avLst/>
              <a:gdLst/>
              <a:ahLst/>
              <a:cxnLst/>
              <a:rect l="l" t="t" r="r" b="b"/>
              <a:pathLst>
                <a:path w="437" h="615" extrusionOk="0">
                  <a:moveTo>
                    <a:pt x="348" y="1"/>
                  </a:moveTo>
                  <a:cubicBezTo>
                    <a:pt x="275" y="56"/>
                    <a:pt x="257" y="147"/>
                    <a:pt x="275" y="220"/>
                  </a:cubicBezTo>
                  <a:cubicBezTo>
                    <a:pt x="309" y="372"/>
                    <a:pt x="311" y="478"/>
                    <a:pt x="137" y="478"/>
                  </a:cubicBezTo>
                  <a:cubicBezTo>
                    <a:pt x="123" y="478"/>
                    <a:pt x="108" y="477"/>
                    <a:pt x="92" y="476"/>
                  </a:cubicBezTo>
                  <a:cubicBezTo>
                    <a:pt x="86" y="472"/>
                    <a:pt x="79" y="471"/>
                    <a:pt x="72" y="471"/>
                  </a:cubicBezTo>
                  <a:cubicBezTo>
                    <a:pt x="43" y="471"/>
                    <a:pt x="16" y="500"/>
                    <a:pt x="1" y="530"/>
                  </a:cubicBezTo>
                  <a:cubicBezTo>
                    <a:pt x="1" y="603"/>
                    <a:pt x="56" y="603"/>
                    <a:pt x="110" y="603"/>
                  </a:cubicBezTo>
                  <a:cubicBezTo>
                    <a:pt x="133" y="611"/>
                    <a:pt x="155" y="614"/>
                    <a:pt x="176" y="614"/>
                  </a:cubicBezTo>
                  <a:cubicBezTo>
                    <a:pt x="316" y="614"/>
                    <a:pt x="437" y="472"/>
                    <a:pt x="421" y="329"/>
                  </a:cubicBezTo>
                  <a:cubicBezTo>
                    <a:pt x="403" y="220"/>
                    <a:pt x="384" y="110"/>
                    <a:pt x="348"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1"/>
            <p:cNvSpPr/>
            <p:nvPr/>
          </p:nvSpPr>
          <p:spPr>
            <a:xfrm>
              <a:off x="5609420" y="1739401"/>
              <a:ext cx="21109" cy="19197"/>
            </a:xfrm>
            <a:custGeom>
              <a:avLst/>
              <a:gdLst/>
              <a:ahLst/>
              <a:cxnLst/>
              <a:rect l="l" t="t" r="r" b="b"/>
              <a:pathLst>
                <a:path w="309" h="281" extrusionOk="0">
                  <a:moveTo>
                    <a:pt x="137" y="0"/>
                  </a:moveTo>
                  <a:cubicBezTo>
                    <a:pt x="74" y="0"/>
                    <a:pt x="16" y="52"/>
                    <a:pt x="1" y="131"/>
                  </a:cubicBezTo>
                  <a:cubicBezTo>
                    <a:pt x="1" y="223"/>
                    <a:pt x="55" y="277"/>
                    <a:pt x="147" y="277"/>
                  </a:cubicBezTo>
                  <a:cubicBezTo>
                    <a:pt x="156" y="279"/>
                    <a:pt x="165" y="280"/>
                    <a:pt x="174" y="280"/>
                  </a:cubicBezTo>
                  <a:cubicBezTo>
                    <a:pt x="252" y="280"/>
                    <a:pt x="309" y="213"/>
                    <a:pt x="293" y="131"/>
                  </a:cubicBezTo>
                  <a:cubicBezTo>
                    <a:pt x="309" y="66"/>
                    <a:pt x="252" y="1"/>
                    <a:pt x="188" y="1"/>
                  </a:cubicBezTo>
                  <a:cubicBezTo>
                    <a:pt x="180" y="1"/>
                    <a:pt x="173" y="2"/>
                    <a:pt x="165" y="4"/>
                  </a:cubicBezTo>
                  <a:cubicBezTo>
                    <a:pt x="155" y="1"/>
                    <a:pt x="146" y="0"/>
                    <a:pt x="137"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1"/>
            <p:cNvSpPr/>
            <p:nvPr/>
          </p:nvSpPr>
          <p:spPr>
            <a:xfrm>
              <a:off x="5699802" y="1738171"/>
              <a:ext cx="21929" cy="20085"/>
            </a:xfrm>
            <a:custGeom>
              <a:avLst/>
              <a:gdLst/>
              <a:ahLst/>
              <a:cxnLst/>
              <a:rect l="l" t="t" r="r" b="b"/>
              <a:pathLst>
                <a:path w="321" h="294" extrusionOk="0">
                  <a:moveTo>
                    <a:pt x="146" y="0"/>
                  </a:moveTo>
                  <a:cubicBezTo>
                    <a:pt x="69" y="0"/>
                    <a:pt x="10" y="66"/>
                    <a:pt x="10" y="131"/>
                  </a:cubicBezTo>
                  <a:cubicBezTo>
                    <a:pt x="0" y="239"/>
                    <a:pt x="80" y="294"/>
                    <a:pt x="158" y="294"/>
                  </a:cubicBezTo>
                  <a:cubicBezTo>
                    <a:pt x="226" y="294"/>
                    <a:pt x="294" y="252"/>
                    <a:pt x="302" y="168"/>
                  </a:cubicBezTo>
                  <a:cubicBezTo>
                    <a:pt x="320" y="76"/>
                    <a:pt x="247" y="3"/>
                    <a:pt x="174" y="3"/>
                  </a:cubicBezTo>
                  <a:cubicBezTo>
                    <a:pt x="165" y="1"/>
                    <a:pt x="155" y="0"/>
                    <a:pt x="146"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1"/>
            <p:cNvSpPr/>
            <p:nvPr/>
          </p:nvSpPr>
          <p:spPr>
            <a:xfrm>
              <a:off x="5701715" y="2284632"/>
              <a:ext cx="395407" cy="352108"/>
            </a:xfrm>
            <a:custGeom>
              <a:avLst/>
              <a:gdLst/>
              <a:ahLst/>
              <a:cxnLst/>
              <a:rect l="l" t="t" r="r" b="b"/>
              <a:pathLst>
                <a:path w="5788" h="5154" extrusionOk="0">
                  <a:moveTo>
                    <a:pt x="1497" y="0"/>
                  </a:moveTo>
                  <a:lnTo>
                    <a:pt x="0" y="1698"/>
                  </a:lnTo>
                  <a:cubicBezTo>
                    <a:pt x="603" y="2282"/>
                    <a:pt x="1223" y="2866"/>
                    <a:pt x="1844" y="3450"/>
                  </a:cubicBezTo>
                  <a:cubicBezTo>
                    <a:pt x="2264" y="3834"/>
                    <a:pt x="2684" y="4217"/>
                    <a:pt x="3140" y="4582"/>
                  </a:cubicBezTo>
                  <a:cubicBezTo>
                    <a:pt x="3515" y="4894"/>
                    <a:pt x="3889" y="5153"/>
                    <a:pt x="4378" y="5153"/>
                  </a:cubicBezTo>
                  <a:cubicBezTo>
                    <a:pt x="4461" y="5153"/>
                    <a:pt x="4547" y="5146"/>
                    <a:pt x="4637" y="5130"/>
                  </a:cubicBezTo>
                  <a:cubicBezTo>
                    <a:pt x="5459" y="5002"/>
                    <a:pt x="5787" y="4180"/>
                    <a:pt x="5495" y="3469"/>
                  </a:cubicBezTo>
                  <a:cubicBezTo>
                    <a:pt x="5404" y="3231"/>
                    <a:pt x="5240" y="3012"/>
                    <a:pt x="5039" y="2866"/>
                  </a:cubicBezTo>
                  <a:cubicBezTo>
                    <a:pt x="4856" y="2720"/>
                    <a:pt x="4674" y="2592"/>
                    <a:pt x="4509" y="2446"/>
                  </a:cubicBezTo>
                  <a:lnTo>
                    <a:pt x="1826" y="274"/>
                  </a:lnTo>
                  <a:lnTo>
                    <a:pt x="1497" y="0"/>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1"/>
            <p:cNvSpPr/>
            <p:nvPr/>
          </p:nvSpPr>
          <p:spPr>
            <a:xfrm>
              <a:off x="5564536" y="2132492"/>
              <a:ext cx="358039" cy="330452"/>
            </a:xfrm>
            <a:custGeom>
              <a:avLst/>
              <a:gdLst/>
              <a:ahLst/>
              <a:cxnLst/>
              <a:rect l="l" t="t" r="r" b="b"/>
              <a:pathLst>
                <a:path w="5241" h="4837" extrusionOk="0">
                  <a:moveTo>
                    <a:pt x="804" y="1"/>
                  </a:moveTo>
                  <a:cubicBezTo>
                    <a:pt x="627" y="1"/>
                    <a:pt x="603" y="347"/>
                    <a:pt x="603" y="347"/>
                  </a:cubicBezTo>
                  <a:cubicBezTo>
                    <a:pt x="256" y="365"/>
                    <a:pt x="438" y="803"/>
                    <a:pt x="438" y="803"/>
                  </a:cubicBezTo>
                  <a:cubicBezTo>
                    <a:pt x="110" y="949"/>
                    <a:pt x="365" y="1424"/>
                    <a:pt x="365" y="1424"/>
                  </a:cubicBezTo>
                  <a:cubicBezTo>
                    <a:pt x="365" y="1424"/>
                    <a:pt x="0" y="1625"/>
                    <a:pt x="822" y="2683"/>
                  </a:cubicBezTo>
                  <a:cubicBezTo>
                    <a:pt x="1315" y="3304"/>
                    <a:pt x="1862" y="3870"/>
                    <a:pt x="2428" y="4399"/>
                  </a:cubicBezTo>
                  <a:cubicBezTo>
                    <a:pt x="2715" y="4708"/>
                    <a:pt x="3044" y="4837"/>
                    <a:pt x="3361" y="4837"/>
                  </a:cubicBezTo>
                  <a:cubicBezTo>
                    <a:pt x="4358" y="4837"/>
                    <a:pt x="5241" y="3566"/>
                    <a:pt x="4327" y="2610"/>
                  </a:cubicBezTo>
                  <a:cubicBezTo>
                    <a:pt x="3962" y="2081"/>
                    <a:pt x="3578" y="1588"/>
                    <a:pt x="3158" y="1113"/>
                  </a:cubicBezTo>
                  <a:cubicBezTo>
                    <a:pt x="3004" y="959"/>
                    <a:pt x="2721" y="749"/>
                    <a:pt x="2569" y="749"/>
                  </a:cubicBezTo>
                  <a:cubicBezTo>
                    <a:pt x="2506" y="749"/>
                    <a:pt x="2465" y="785"/>
                    <a:pt x="2465" y="876"/>
                  </a:cubicBezTo>
                  <a:cubicBezTo>
                    <a:pt x="2465" y="1186"/>
                    <a:pt x="2958" y="1643"/>
                    <a:pt x="2720" y="1661"/>
                  </a:cubicBezTo>
                  <a:cubicBezTo>
                    <a:pt x="2715" y="1662"/>
                    <a:pt x="2709" y="1662"/>
                    <a:pt x="2702" y="1662"/>
                  </a:cubicBezTo>
                  <a:cubicBezTo>
                    <a:pt x="2443" y="1662"/>
                    <a:pt x="1632" y="952"/>
                    <a:pt x="1187" y="329"/>
                  </a:cubicBezTo>
                  <a:cubicBezTo>
                    <a:pt x="1013" y="83"/>
                    <a:pt x="891" y="1"/>
                    <a:pt x="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1"/>
            <p:cNvSpPr/>
            <p:nvPr/>
          </p:nvSpPr>
          <p:spPr>
            <a:xfrm>
              <a:off x="5600402" y="2150938"/>
              <a:ext cx="76854" cy="93732"/>
            </a:xfrm>
            <a:custGeom>
              <a:avLst/>
              <a:gdLst/>
              <a:ahLst/>
              <a:cxnLst/>
              <a:rect l="l" t="t" r="r" b="b"/>
              <a:pathLst>
                <a:path w="1125" h="1372" extrusionOk="0">
                  <a:moveTo>
                    <a:pt x="91" y="0"/>
                  </a:moveTo>
                  <a:cubicBezTo>
                    <a:pt x="48" y="0"/>
                    <a:pt x="0" y="32"/>
                    <a:pt x="23" y="77"/>
                  </a:cubicBezTo>
                  <a:cubicBezTo>
                    <a:pt x="114" y="332"/>
                    <a:pt x="260" y="570"/>
                    <a:pt x="443" y="789"/>
                  </a:cubicBezTo>
                  <a:cubicBezTo>
                    <a:pt x="607" y="990"/>
                    <a:pt x="790" y="1172"/>
                    <a:pt x="972" y="1355"/>
                  </a:cubicBezTo>
                  <a:cubicBezTo>
                    <a:pt x="988" y="1366"/>
                    <a:pt x="1004" y="1371"/>
                    <a:pt x="1020" y="1371"/>
                  </a:cubicBezTo>
                  <a:cubicBezTo>
                    <a:pt x="1078" y="1371"/>
                    <a:pt x="1125" y="1303"/>
                    <a:pt x="1082" y="1245"/>
                  </a:cubicBezTo>
                  <a:cubicBezTo>
                    <a:pt x="899" y="1081"/>
                    <a:pt x="717" y="898"/>
                    <a:pt x="571" y="716"/>
                  </a:cubicBezTo>
                  <a:cubicBezTo>
                    <a:pt x="388" y="515"/>
                    <a:pt x="242" y="296"/>
                    <a:pt x="151" y="40"/>
                  </a:cubicBezTo>
                  <a:cubicBezTo>
                    <a:pt x="144" y="12"/>
                    <a:pt x="118"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1"/>
            <p:cNvSpPr/>
            <p:nvPr/>
          </p:nvSpPr>
          <p:spPr>
            <a:xfrm>
              <a:off x="5586465" y="2183456"/>
              <a:ext cx="74327" cy="83689"/>
            </a:xfrm>
            <a:custGeom>
              <a:avLst/>
              <a:gdLst/>
              <a:ahLst/>
              <a:cxnLst/>
              <a:rect l="l" t="t" r="r" b="b"/>
              <a:pathLst>
                <a:path w="1088" h="1225" extrusionOk="0">
                  <a:moveTo>
                    <a:pt x="104" y="1"/>
                  </a:moveTo>
                  <a:cubicBezTo>
                    <a:pt x="56" y="1"/>
                    <a:pt x="1" y="61"/>
                    <a:pt x="26" y="112"/>
                  </a:cubicBezTo>
                  <a:cubicBezTo>
                    <a:pt x="245" y="532"/>
                    <a:pt x="556" y="915"/>
                    <a:pt x="921" y="1207"/>
                  </a:cubicBezTo>
                  <a:cubicBezTo>
                    <a:pt x="937" y="1219"/>
                    <a:pt x="954" y="1224"/>
                    <a:pt x="971" y="1224"/>
                  </a:cubicBezTo>
                  <a:cubicBezTo>
                    <a:pt x="1033" y="1224"/>
                    <a:pt x="1087" y="1159"/>
                    <a:pt x="1030" y="1116"/>
                  </a:cubicBezTo>
                  <a:cubicBezTo>
                    <a:pt x="665" y="824"/>
                    <a:pt x="373" y="440"/>
                    <a:pt x="154" y="39"/>
                  </a:cubicBezTo>
                  <a:cubicBezTo>
                    <a:pt x="143" y="12"/>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1"/>
            <p:cNvSpPr/>
            <p:nvPr/>
          </p:nvSpPr>
          <p:spPr>
            <a:xfrm>
              <a:off x="5583254" y="2222943"/>
              <a:ext cx="58819" cy="66610"/>
            </a:xfrm>
            <a:custGeom>
              <a:avLst/>
              <a:gdLst/>
              <a:ahLst/>
              <a:cxnLst/>
              <a:rect l="l" t="t" r="r" b="b"/>
              <a:pathLst>
                <a:path w="861" h="975" extrusionOk="0">
                  <a:moveTo>
                    <a:pt x="69" y="1"/>
                  </a:moveTo>
                  <a:cubicBezTo>
                    <a:pt x="58" y="1"/>
                    <a:pt x="47" y="3"/>
                    <a:pt x="37" y="9"/>
                  </a:cubicBezTo>
                  <a:cubicBezTo>
                    <a:pt x="0" y="27"/>
                    <a:pt x="0" y="82"/>
                    <a:pt x="18" y="100"/>
                  </a:cubicBezTo>
                  <a:cubicBezTo>
                    <a:pt x="91" y="264"/>
                    <a:pt x="183" y="410"/>
                    <a:pt x="292" y="556"/>
                  </a:cubicBezTo>
                  <a:cubicBezTo>
                    <a:pt x="420" y="702"/>
                    <a:pt x="566" y="830"/>
                    <a:pt x="694" y="958"/>
                  </a:cubicBezTo>
                  <a:cubicBezTo>
                    <a:pt x="709" y="969"/>
                    <a:pt x="727" y="975"/>
                    <a:pt x="743" y="975"/>
                  </a:cubicBezTo>
                  <a:cubicBezTo>
                    <a:pt x="805" y="975"/>
                    <a:pt x="861" y="906"/>
                    <a:pt x="803" y="848"/>
                  </a:cubicBezTo>
                  <a:cubicBezTo>
                    <a:pt x="657" y="739"/>
                    <a:pt x="530" y="593"/>
                    <a:pt x="402" y="465"/>
                  </a:cubicBezTo>
                  <a:cubicBezTo>
                    <a:pt x="292" y="337"/>
                    <a:pt x="201" y="191"/>
                    <a:pt x="146" y="27"/>
                  </a:cubicBezTo>
                  <a:cubicBezTo>
                    <a:pt x="120" y="14"/>
                    <a:pt x="95"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1"/>
            <p:cNvSpPr/>
            <p:nvPr/>
          </p:nvSpPr>
          <p:spPr>
            <a:xfrm>
              <a:off x="5101831" y="2320772"/>
              <a:ext cx="456549" cy="245328"/>
            </a:xfrm>
            <a:custGeom>
              <a:avLst/>
              <a:gdLst/>
              <a:ahLst/>
              <a:cxnLst/>
              <a:rect l="l" t="t" r="r" b="b"/>
              <a:pathLst>
                <a:path w="6683" h="3591" extrusionOk="0">
                  <a:moveTo>
                    <a:pt x="6189" y="0"/>
                  </a:moveTo>
                  <a:cubicBezTo>
                    <a:pt x="5313" y="165"/>
                    <a:pt x="4437" y="311"/>
                    <a:pt x="3560" y="493"/>
                  </a:cubicBezTo>
                  <a:cubicBezTo>
                    <a:pt x="2976" y="603"/>
                    <a:pt x="2392" y="712"/>
                    <a:pt x="1808" y="858"/>
                  </a:cubicBezTo>
                  <a:cubicBezTo>
                    <a:pt x="1224" y="1004"/>
                    <a:pt x="694" y="1205"/>
                    <a:pt x="384" y="1789"/>
                  </a:cubicBezTo>
                  <a:cubicBezTo>
                    <a:pt x="1" y="2556"/>
                    <a:pt x="494" y="3341"/>
                    <a:pt x="1279" y="3542"/>
                  </a:cubicBezTo>
                  <a:cubicBezTo>
                    <a:pt x="1397" y="3576"/>
                    <a:pt x="1520" y="3590"/>
                    <a:pt x="1643" y="3590"/>
                  </a:cubicBezTo>
                  <a:cubicBezTo>
                    <a:pt x="1785" y="3590"/>
                    <a:pt x="1927" y="3571"/>
                    <a:pt x="2064" y="3542"/>
                  </a:cubicBezTo>
                  <a:cubicBezTo>
                    <a:pt x="2301" y="3487"/>
                    <a:pt x="2520" y="3396"/>
                    <a:pt x="2757" y="3341"/>
                  </a:cubicBezTo>
                  <a:lnTo>
                    <a:pt x="6244" y="2428"/>
                  </a:lnTo>
                  <a:lnTo>
                    <a:pt x="6682" y="2319"/>
                  </a:lnTo>
                  <a:lnTo>
                    <a:pt x="6189" y="0"/>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1"/>
            <p:cNvSpPr/>
            <p:nvPr/>
          </p:nvSpPr>
          <p:spPr>
            <a:xfrm>
              <a:off x="5422848" y="2245419"/>
              <a:ext cx="328800" cy="235012"/>
            </a:xfrm>
            <a:custGeom>
              <a:avLst/>
              <a:gdLst/>
              <a:ahLst/>
              <a:cxnLst/>
              <a:rect l="l" t="t" r="r" b="b"/>
              <a:pathLst>
                <a:path w="4813" h="3440" extrusionOk="0">
                  <a:moveTo>
                    <a:pt x="4419" y="0"/>
                  </a:moveTo>
                  <a:cubicBezTo>
                    <a:pt x="4349" y="0"/>
                    <a:pt x="4243" y="51"/>
                    <a:pt x="4082" y="191"/>
                  </a:cubicBezTo>
                  <a:cubicBezTo>
                    <a:pt x="3612" y="594"/>
                    <a:pt x="2848" y="966"/>
                    <a:pt x="2587" y="966"/>
                  </a:cubicBezTo>
                  <a:cubicBezTo>
                    <a:pt x="2564" y="966"/>
                    <a:pt x="2545" y="963"/>
                    <a:pt x="2531" y="957"/>
                  </a:cubicBezTo>
                  <a:cubicBezTo>
                    <a:pt x="2348" y="884"/>
                    <a:pt x="2841" y="629"/>
                    <a:pt x="2914" y="373"/>
                  </a:cubicBezTo>
                  <a:cubicBezTo>
                    <a:pt x="2935" y="275"/>
                    <a:pt x="2878" y="239"/>
                    <a:pt x="2787" y="239"/>
                  </a:cubicBezTo>
                  <a:cubicBezTo>
                    <a:pt x="2641" y="239"/>
                    <a:pt x="2410" y="331"/>
                    <a:pt x="2275" y="410"/>
                  </a:cubicBezTo>
                  <a:cubicBezTo>
                    <a:pt x="1837" y="720"/>
                    <a:pt x="1399" y="1049"/>
                    <a:pt x="997" y="1396"/>
                  </a:cubicBezTo>
                  <a:cubicBezTo>
                    <a:pt x="1" y="2070"/>
                    <a:pt x="626" y="3440"/>
                    <a:pt x="1588" y="3440"/>
                  </a:cubicBezTo>
                  <a:cubicBezTo>
                    <a:pt x="1771" y="3440"/>
                    <a:pt x="1967" y="3390"/>
                    <a:pt x="2166" y="3276"/>
                  </a:cubicBezTo>
                  <a:cubicBezTo>
                    <a:pt x="2750" y="2965"/>
                    <a:pt x="3316" y="2619"/>
                    <a:pt x="3845" y="2217"/>
                  </a:cubicBezTo>
                  <a:cubicBezTo>
                    <a:pt x="4758" y="1542"/>
                    <a:pt x="4502" y="1268"/>
                    <a:pt x="4502" y="1268"/>
                  </a:cubicBezTo>
                  <a:cubicBezTo>
                    <a:pt x="4502" y="1268"/>
                    <a:pt x="4813" y="939"/>
                    <a:pt x="4575" y="738"/>
                  </a:cubicBezTo>
                  <a:cubicBezTo>
                    <a:pt x="4575" y="738"/>
                    <a:pt x="4813" y="428"/>
                    <a:pt x="4539" y="318"/>
                  </a:cubicBezTo>
                  <a:cubicBezTo>
                    <a:pt x="4539" y="318"/>
                    <a:pt x="4595" y="0"/>
                    <a:pt x="4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1"/>
            <p:cNvSpPr/>
            <p:nvPr/>
          </p:nvSpPr>
          <p:spPr>
            <a:xfrm>
              <a:off x="5654986" y="2263796"/>
              <a:ext cx="83071" cy="63809"/>
            </a:xfrm>
            <a:custGeom>
              <a:avLst/>
              <a:gdLst/>
              <a:ahLst/>
              <a:cxnLst/>
              <a:rect l="l" t="t" r="r" b="b"/>
              <a:pathLst>
                <a:path w="1216" h="934" extrusionOk="0">
                  <a:moveTo>
                    <a:pt x="1132" y="0"/>
                  </a:moveTo>
                  <a:cubicBezTo>
                    <a:pt x="1115" y="0"/>
                    <a:pt x="1097" y="9"/>
                    <a:pt x="1086" y="31"/>
                  </a:cubicBezTo>
                  <a:cubicBezTo>
                    <a:pt x="958" y="214"/>
                    <a:pt x="794" y="360"/>
                    <a:pt x="611" y="488"/>
                  </a:cubicBezTo>
                  <a:cubicBezTo>
                    <a:pt x="429" y="615"/>
                    <a:pt x="246" y="725"/>
                    <a:pt x="64" y="816"/>
                  </a:cubicBezTo>
                  <a:cubicBezTo>
                    <a:pt x="1" y="848"/>
                    <a:pt x="46" y="933"/>
                    <a:pt x="95" y="933"/>
                  </a:cubicBezTo>
                  <a:cubicBezTo>
                    <a:pt x="103" y="933"/>
                    <a:pt x="111" y="931"/>
                    <a:pt x="118" y="926"/>
                  </a:cubicBezTo>
                  <a:cubicBezTo>
                    <a:pt x="319" y="816"/>
                    <a:pt x="502" y="707"/>
                    <a:pt x="684" y="579"/>
                  </a:cubicBezTo>
                  <a:cubicBezTo>
                    <a:pt x="885" y="433"/>
                    <a:pt x="1049" y="269"/>
                    <a:pt x="1177" y="86"/>
                  </a:cubicBezTo>
                  <a:cubicBezTo>
                    <a:pt x="1216" y="48"/>
                    <a:pt x="1174" y="0"/>
                    <a:pt x="1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1"/>
            <p:cNvSpPr/>
            <p:nvPr/>
          </p:nvSpPr>
          <p:spPr>
            <a:xfrm>
              <a:off x="5665097" y="2292694"/>
              <a:ext cx="76854" cy="56157"/>
            </a:xfrm>
            <a:custGeom>
              <a:avLst/>
              <a:gdLst/>
              <a:ahLst/>
              <a:cxnLst/>
              <a:rect l="l" t="t" r="r" b="b"/>
              <a:pathLst>
                <a:path w="1125" h="822" extrusionOk="0">
                  <a:moveTo>
                    <a:pt x="1041" y="1"/>
                  </a:moveTo>
                  <a:cubicBezTo>
                    <a:pt x="1024" y="1"/>
                    <a:pt x="1007" y="9"/>
                    <a:pt x="993" y="28"/>
                  </a:cubicBezTo>
                  <a:cubicBezTo>
                    <a:pt x="737" y="320"/>
                    <a:pt x="409" y="557"/>
                    <a:pt x="62" y="722"/>
                  </a:cubicBezTo>
                  <a:cubicBezTo>
                    <a:pt x="1" y="752"/>
                    <a:pt x="42" y="822"/>
                    <a:pt x="89" y="822"/>
                  </a:cubicBezTo>
                  <a:cubicBezTo>
                    <a:pt x="98" y="822"/>
                    <a:pt x="108" y="819"/>
                    <a:pt x="117" y="813"/>
                  </a:cubicBezTo>
                  <a:cubicBezTo>
                    <a:pt x="482" y="649"/>
                    <a:pt x="810" y="411"/>
                    <a:pt x="1084" y="101"/>
                  </a:cubicBezTo>
                  <a:cubicBezTo>
                    <a:pt x="1124" y="61"/>
                    <a:pt x="1086" y="1"/>
                    <a:pt x="1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1"/>
            <p:cNvSpPr/>
            <p:nvPr/>
          </p:nvSpPr>
          <p:spPr>
            <a:xfrm>
              <a:off x="5675071" y="2326373"/>
              <a:ext cx="61893" cy="44953"/>
            </a:xfrm>
            <a:custGeom>
              <a:avLst/>
              <a:gdLst/>
              <a:ahLst/>
              <a:cxnLst/>
              <a:rect l="l" t="t" r="r" b="b"/>
              <a:pathLst>
                <a:path w="906" h="658" extrusionOk="0">
                  <a:moveTo>
                    <a:pt x="829" y="1"/>
                  </a:moveTo>
                  <a:cubicBezTo>
                    <a:pt x="815" y="1"/>
                    <a:pt x="802" y="9"/>
                    <a:pt x="792" y="28"/>
                  </a:cubicBezTo>
                  <a:cubicBezTo>
                    <a:pt x="701" y="137"/>
                    <a:pt x="591" y="229"/>
                    <a:pt x="482" y="320"/>
                  </a:cubicBezTo>
                  <a:cubicBezTo>
                    <a:pt x="336" y="411"/>
                    <a:pt x="208" y="484"/>
                    <a:pt x="62" y="557"/>
                  </a:cubicBezTo>
                  <a:cubicBezTo>
                    <a:pt x="1" y="588"/>
                    <a:pt x="42" y="657"/>
                    <a:pt x="89" y="657"/>
                  </a:cubicBezTo>
                  <a:cubicBezTo>
                    <a:pt x="98" y="657"/>
                    <a:pt x="108" y="655"/>
                    <a:pt x="117" y="649"/>
                  </a:cubicBezTo>
                  <a:cubicBezTo>
                    <a:pt x="263" y="576"/>
                    <a:pt x="409" y="503"/>
                    <a:pt x="536" y="411"/>
                  </a:cubicBezTo>
                  <a:cubicBezTo>
                    <a:pt x="664" y="320"/>
                    <a:pt x="774" y="211"/>
                    <a:pt x="865" y="101"/>
                  </a:cubicBezTo>
                  <a:cubicBezTo>
                    <a:pt x="905" y="61"/>
                    <a:pt x="867" y="1"/>
                    <a:pt x="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1"/>
            <p:cNvSpPr/>
            <p:nvPr/>
          </p:nvSpPr>
          <p:spPr>
            <a:xfrm>
              <a:off x="5539601" y="2918128"/>
              <a:ext cx="188344" cy="811953"/>
            </a:xfrm>
            <a:custGeom>
              <a:avLst/>
              <a:gdLst/>
              <a:ahLst/>
              <a:cxnLst/>
              <a:rect l="l" t="t" r="r" b="b"/>
              <a:pathLst>
                <a:path w="2757" h="11885" fill="none" extrusionOk="0">
                  <a:moveTo>
                    <a:pt x="2757" y="1"/>
                  </a:moveTo>
                  <a:lnTo>
                    <a:pt x="0" y="11885"/>
                  </a:lnTo>
                </a:path>
              </a:pathLst>
            </a:custGeom>
            <a:noFill/>
            <a:ln w="5475" cap="flat" cmpd="sng">
              <a:solidFill>
                <a:srgbClr val="1E1F35"/>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4" name="Google Shape;2284;p61"/>
          <p:cNvGrpSpPr/>
          <p:nvPr/>
        </p:nvGrpSpPr>
        <p:grpSpPr>
          <a:xfrm>
            <a:off x="6931450" y="1364100"/>
            <a:ext cx="1070636" cy="3240352"/>
            <a:chOff x="6569500" y="1364100"/>
            <a:chExt cx="1070636" cy="3240352"/>
          </a:xfrm>
        </p:grpSpPr>
        <p:sp>
          <p:nvSpPr>
            <p:cNvPr id="2285" name="Google Shape;2285;p61"/>
            <p:cNvSpPr/>
            <p:nvPr/>
          </p:nvSpPr>
          <p:spPr>
            <a:xfrm>
              <a:off x="7023231" y="1685995"/>
              <a:ext cx="205249" cy="198628"/>
            </a:xfrm>
            <a:custGeom>
              <a:avLst/>
              <a:gdLst/>
              <a:ahLst/>
              <a:cxnLst/>
              <a:rect l="l" t="t" r="r" b="b"/>
              <a:pathLst>
                <a:path w="2849" h="2757" extrusionOk="0">
                  <a:moveTo>
                    <a:pt x="2429" y="0"/>
                  </a:moveTo>
                  <a:lnTo>
                    <a:pt x="476" y="73"/>
                  </a:lnTo>
                  <a:lnTo>
                    <a:pt x="275" y="1424"/>
                  </a:lnTo>
                  <a:lnTo>
                    <a:pt x="1" y="1862"/>
                  </a:lnTo>
                  <a:lnTo>
                    <a:pt x="969" y="2757"/>
                  </a:lnTo>
                  <a:cubicBezTo>
                    <a:pt x="969" y="2757"/>
                    <a:pt x="2849" y="2355"/>
                    <a:pt x="2794" y="1735"/>
                  </a:cubicBezTo>
                  <a:cubicBezTo>
                    <a:pt x="2684" y="1242"/>
                    <a:pt x="2447" y="895"/>
                    <a:pt x="2429" y="493"/>
                  </a:cubicBezTo>
                  <a:cubicBezTo>
                    <a:pt x="2411" y="329"/>
                    <a:pt x="2411" y="165"/>
                    <a:pt x="2429"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1"/>
            <p:cNvSpPr/>
            <p:nvPr/>
          </p:nvSpPr>
          <p:spPr>
            <a:xfrm>
              <a:off x="7033821" y="1685995"/>
              <a:ext cx="171029" cy="127376"/>
            </a:xfrm>
            <a:custGeom>
              <a:avLst/>
              <a:gdLst/>
              <a:ahLst/>
              <a:cxnLst/>
              <a:rect l="l" t="t" r="r" b="b"/>
              <a:pathLst>
                <a:path w="2374" h="1768" extrusionOk="0">
                  <a:moveTo>
                    <a:pt x="2282" y="0"/>
                  </a:moveTo>
                  <a:lnTo>
                    <a:pt x="329" y="73"/>
                  </a:lnTo>
                  <a:lnTo>
                    <a:pt x="128" y="1424"/>
                  </a:lnTo>
                  <a:lnTo>
                    <a:pt x="0" y="1625"/>
                  </a:lnTo>
                  <a:cubicBezTo>
                    <a:pt x="234" y="1721"/>
                    <a:pt x="481" y="1767"/>
                    <a:pt x="726" y="1767"/>
                  </a:cubicBezTo>
                  <a:cubicBezTo>
                    <a:pt x="901" y="1767"/>
                    <a:pt x="1074" y="1744"/>
                    <a:pt x="1241" y="1698"/>
                  </a:cubicBezTo>
                  <a:cubicBezTo>
                    <a:pt x="1698" y="1589"/>
                    <a:pt x="2099" y="1333"/>
                    <a:pt x="2373" y="968"/>
                  </a:cubicBezTo>
                  <a:cubicBezTo>
                    <a:pt x="2318" y="822"/>
                    <a:pt x="2282" y="658"/>
                    <a:pt x="2264" y="512"/>
                  </a:cubicBezTo>
                  <a:cubicBezTo>
                    <a:pt x="2245" y="347"/>
                    <a:pt x="2264" y="165"/>
                    <a:pt x="2282" y="0"/>
                  </a:cubicBezTo>
                  <a:close/>
                </a:path>
              </a:pathLst>
            </a:custGeom>
            <a:solidFill>
              <a:srgbClr val="DB7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1"/>
            <p:cNvSpPr/>
            <p:nvPr/>
          </p:nvSpPr>
          <p:spPr>
            <a:xfrm>
              <a:off x="6968046" y="1422672"/>
              <a:ext cx="285432" cy="349490"/>
            </a:xfrm>
            <a:custGeom>
              <a:avLst/>
              <a:gdLst/>
              <a:ahLst/>
              <a:cxnLst/>
              <a:rect l="l" t="t" r="r" b="b"/>
              <a:pathLst>
                <a:path w="3962" h="4851" extrusionOk="0">
                  <a:moveTo>
                    <a:pt x="1616" y="1"/>
                  </a:moveTo>
                  <a:cubicBezTo>
                    <a:pt x="826" y="1"/>
                    <a:pt x="536" y="406"/>
                    <a:pt x="347" y="771"/>
                  </a:cubicBezTo>
                  <a:cubicBezTo>
                    <a:pt x="183" y="1118"/>
                    <a:pt x="0" y="2432"/>
                    <a:pt x="92" y="3345"/>
                  </a:cubicBezTo>
                  <a:cubicBezTo>
                    <a:pt x="128" y="3801"/>
                    <a:pt x="311" y="4769"/>
                    <a:pt x="712" y="4842"/>
                  </a:cubicBezTo>
                  <a:cubicBezTo>
                    <a:pt x="743" y="4848"/>
                    <a:pt x="781" y="4850"/>
                    <a:pt x="826" y="4850"/>
                  </a:cubicBezTo>
                  <a:cubicBezTo>
                    <a:pt x="1374" y="4850"/>
                    <a:pt x="2916" y="4431"/>
                    <a:pt x="3304" y="3418"/>
                  </a:cubicBezTo>
                  <a:cubicBezTo>
                    <a:pt x="3578" y="3217"/>
                    <a:pt x="3962" y="2743"/>
                    <a:pt x="3834" y="2323"/>
                  </a:cubicBezTo>
                  <a:cubicBezTo>
                    <a:pt x="3779" y="2140"/>
                    <a:pt x="3706" y="2067"/>
                    <a:pt x="3651" y="2049"/>
                  </a:cubicBezTo>
                  <a:cubicBezTo>
                    <a:pt x="3852" y="1118"/>
                    <a:pt x="3834" y="497"/>
                    <a:pt x="2647" y="169"/>
                  </a:cubicBezTo>
                  <a:cubicBezTo>
                    <a:pt x="2231" y="50"/>
                    <a:pt x="1893" y="1"/>
                    <a:pt x="1616" y="1"/>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1"/>
            <p:cNvSpPr/>
            <p:nvPr/>
          </p:nvSpPr>
          <p:spPr>
            <a:xfrm>
              <a:off x="7175819" y="1499256"/>
              <a:ext cx="69809" cy="102664"/>
            </a:xfrm>
            <a:custGeom>
              <a:avLst/>
              <a:gdLst/>
              <a:ahLst/>
              <a:cxnLst/>
              <a:rect l="l" t="t" r="r" b="b"/>
              <a:pathLst>
                <a:path w="969" h="1425" extrusionOk="0">
                  <a:moveTo>
                    <a:pt x="968" y="0"/>
                  </a:moveTo>
                  <a:lnTo>
                    <a:pt x="1" y="110"/>
                  </a:lnTo>
                  <a:cubicBezTo>
                    <a:pt x="238" y="548"/>
                    <a:pt x="183" y="1424"/>
                    <a:pt x="183" y="1424"/>
                  </a:cubicBezTo>
                  <a:lnTo>
                    <a:pt x="329" y="1351"/>
                  </a:lnTo>
                  <a:lnTo>
                    <a:pt x="767" y="986"/>
                  </a:lnTo>
                  <a:lnTo>
                    <a:pt x="968"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1"/>
            <p:cNvSpPr/>
            <p:nvPr/>
          </p:nvSpPr>
          <p:spPr>
            <a:xfrm>
              <a:off x="6943046" y="1364100"/>
              <a:ext cx="324912" cy="191784"/>
            </a:xfrm>
            <a:custGeom>
              <a:avLst/>
              <a:gdLst/>
              <a:ahLst/>
              <a:cxnLst/>
              <a:rect l="l" t="t" r="r" b="b"/>
              <a:pathLst>
                <a:path w="4510" h="2662" extrusionOk="0">
                  <a:moveTo>
                    <a:pt x="2323" y="1"/>
                  </a:moveTo>
                  <a:cubicBezTo>
                    <a:pt x="1924" y="1"/>
                    <a:pt x="1529" y="137"/>
                    <a:pt x="1205" y="398"/>
                  </a:cubicBezTo>
                  <a:lnTo>
                    <a:pt x="566" y="890"/>
                  </a:lnTo>
                  <a:cubicBezTo>
                    <a:pt x="311" y="1109"/>
                    <a:pt x="128" y="1402"/>
                    <a:pt x="92" y="1730"/>
                  </a:cubicBezTo>
                  <a:lnTo>
                    <a:pt x="37" y="2114"/>
                  </a:lnTo>
                  <a:cubicBezTo>
                    <a:pt x="0" y="2296"/>
                    <a:pt x="92" y="2497"/>
                    <a:pt x="256" y="2606"/>
                  </a:cubicBezTo>
                  <a:lnTo>
                    <a:pt x="366" y="2661"/>
                  </a:lnTo>
                  <a:cubicBezTo>
                    <a:pt x="881" y="2330"/>
                    <a:pt x="1466" y="2189"/>
                    <a:pt x="2092" y="2189"/>
                  </a:cubicBezTo>
                  <a:cubicBezTo>
                    <a:pt x="2708" y="2189"/>
                    <a:pt x="3365" y="2325"/>
                    <a:pt x="4035" y="2552"/>
                  </a:cubicBezTo>
                  <a:lnTo>
                    <a:pt x="4017" y="2570"/>
                  </a:lnTo>
                  <a:cubicBezTo>
                    <a:pt x="4144" y="2460"/>
                    <a:pt x="4254" y="2333"/>
                    <a:pt x="4309" y="2187"/>
                  </a:cubicBezTo>
                  <a:lnTo>
                    <a:pt x="4418" y="1931"/>
                  </a:lnTo>
                  <a:cubicBezTo>
                    <a:pt x="4491" y="1748"/>
                    <a:pt x="4509" y="1566"/>
                    <a:pt x="4473" y="1383"/>
                  </a:cubicBezTo>
                  <a:cubicBezTo>
                    <a:pt x="4436" y="1091"/>
                    <a:pt x="4254" y="836"/>
                    <a:pt x="3998" y="690"/>
                  </a:cubicBezTo>
                  <a:lnTo>
                    <a:pt x="3195" y="233"/>
                  </a:lnTo>
                  <a:cubicBezTo>
                    <a:pt x="2922" y="77"/>
                    <a:pt x="2621" y="1"/>
                    <a:pt x="2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1"/>
            <p:cNvSpPr/>
            <p:nvPr/>
          </p:nvSpPr>
          <p:spPr>
            <a:xfrm>
              <a:off x="7070636" y="1395367"/>
              <a:ext cx="135512" cy="114119"/>
            </a:xfrm>
            <a:custGeom>
              <a:avLst/>
              <a:gdLst/>
              <a:ahLst/>
              <a:cxnLst/>
              <a:rect l="l" t="t" r="r" b="b"/>
              <a:pathLst>
                <a:path w="1881" h="1584" extrusionOk="0">
                  <a:moveTo>
                    <a:pt x="201" y="0"/>
                  </a:moveTo>
                  <a:lnTo>
                    <a:pt x="201" y="0"/>
                  </a:lnTo>
                  <a:cubicBezTo>
                    <a:pt x="110" y="55"/>
                    <a:pt x="55" y="146"/>
                    <a:pt x="37" y="256"/>
                  </a:cubicBezTo>
                  <a:cubicBezTo>
                    <a:pt x="0" y="383"/>
                    <a:pt x="18" y="511"/>
                    <a:pt x="55" y="621"/>
                  </a:cubicBezTo>
                  <a:cubicBezTo>
                    <a:pt x="110" y="730"/>
                    <a:pt x="183" y="840"/>
                    <a:pt x="274" y="931"/>
                  </a:cubicBezTo>
                  <a:cubicBezTo>
                    <a:pt x="365" y="1022"/>
                    <a:pt x="457" y="1114"/>
                    <a:pt x="548" y="1187"/>
                  </a:cubicBezTo>
                  <a:cubicBezTo>
                    <a:pt x="767" y="1333"/>
                    <a:pt x="986" y="1442"/>
                    <a:pt x="1223" y="1515"/>
                  </a:cubicBezTo>
                  <a:cubicBezTo>
                    <a:pt x="1333" y="1533"/>
                    <a:pt x="1442" y="1552"/>
                    <a:pt x="1570" y="1570"/>
                  </a:cubicBezTo>
                  <a:cubicBezTo>
                    <a:pt x="1616" y="1579"/>
                    <a:pt x="1666" y="1584"/>
                    <a:pt x="1718" y="1584"/>
                  </a:cubicBezTo>
                  <a:cubicBezTo>
                    <a:pt x="1771" y="1584"/>
                    <a:pt x="1826" y="1579"/>
                    <a:pt x="1880" y="1570"/>
                  </a:cubicBezTo>
                  <a:cubicBezTo>
                    <a:pt x="1789" y="1552"/>
                    <a:pt x="1680" y="1533"/>
                    <a:pt x="1588" y="1497"/>
                  </a:cubicBezTo>
                  <a:cubicBezTo>
                    <a:pt x="1479" y="1460"/>
                    <a:pt x="1388" y="1424"/>
                    <a:pt x="1278" y="1387"/>
                  </a:cubicBezTo>
                  <a:cubicBezTo>
                    <a:pt x="1059" y="1296"/>
                    <a:pt x="858" y="1168"/>
                    <a:pt x="657" y="1041"/>
                  </a:cubicBezTo>
                  <a:cubicBezTo>
                    <a:pt x="475" y="913"/>
                    <a:pt x="311" y="749"/>
                    <a:pt x="183" y="566"/>
                  </a:cubicBezTo>
                  <a:cubicBezTo>
                    <a:pt x="73" y="383"/>
                    <a:pt x="91" y="164"/>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1"/>
            <p:cNvSpPr/>
            <p:nvPr/>
          </p:nvSpPr>
          <p:spPr>
            <a:xfrm>
              <a:off x="7110044" y="1447960"/>
              <a:ext cx="111882" cy="28458"/>
            </a:xfrm>
            <a:custGeom>
              <a:avLst/>
              <a:gdLst/>
              <a:ahLst/>
              <a:cxnLst/>
              <a:rect l="l" t="t" r="r" b="b"/>
              <a:pathLst>
                <a:path w="1553" h="395" extrusionOk="0">
                  <a:moveTo>
                    <a:pt x="1" y="0"/>
                  </a:moveTo>
                  <a:lnTo>
                    <a:pt x="1" y="0"/>
                  </a:lnTo>
                  <a:cubicBezTo>
                    <a:pt x="347" y="260"/>
                    <a:pt x="773" y="394"/>
                    <a:pt x="1206" y="394"/>
                  </a:cubicBezTo>
                  <a:cubicBezTo>
                    <a:pt x="1321" y="394"/>
                    <a:pt x="1437" y="385"/>
                    <a:pt x="1553" y="365"/>
                  </a:cubicBezTo>
                  <a:cubicBezTo>
                    <a:pt x="1023" y="311"/>
                    <a:pt x="494" y="18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1"/>
            <p:cNvSpPr/>
            <p:nvPr/>
          </p:nvSpPr>
          <p:spPr>
            <a:xfrm>
              <a:off x="6962786" y="1445294"/>
              <a:ext cx="51366" cy="73774"/>
            </a:xfrm>
            <a:custGeom>
              <a:avLst/>
              <a:gdLst/>
              <a:ahLst/>
              <a:cxnLst/>
              <a:rect l="l" t="t" r="r" b="b"/>
              <a:pathLst>
                <a:path w="713" h="1024" extrusionOk="0">
                  <a:moveTo>
                    <a:pt x="712" y="1"/>
                  </a:moveTo>
                  <a:lnTo>
                    <a:pt x="712" y="1"/>
                  </a:lnTo>
                  <a:cubicBezTo>
                    <a:pt x="621" y="37"/>
                    <a:pt x="530" y="92"/>
                    <a:pt x="457" y="147"/>
                  </a:cubicBezTo>
                  <a:cubicBezTo>
                    <a:pt x="256" y="293"/>
                    <a:pt x="110" y="494"/>
                    <a:pt x="55" y="731"/>
                  </a:cubicBezTo>
                  <a:cubicBezTo>
                    <a:pt x="19" y="822"/>
                    <a:pt x="0" y="932"/>
                    <a:pt x="0" y="1023"/>
                  </a:cubicBezTo>
                  <a:cubicBezTo>
                    <a:pt x="55" y="822"/>
                    <a:pt x="146" y="640"/>
                    <a:pt x="256" y="457"/>
                  </a:cubicBezTo>
                  <a:cubicBezTo>
                    <a:pt x="384" y="275"/>
                    <a:pt x="548" y="129"/>
                    <a:pt x="7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1"/>
            <p:cNvSpPr/>
            <p:nvPr/>
          </p:nvSpPr>
          <p:spPr>
            <a:xfrm>
              <a:off x="7074526" y="1525552"/>
              <a:ext cx="64550" cy="21109"/>
            </a:xfrm>
            <a:custGeom>
              <a:avLst/>
              <a:gdLst/>
              <a:ahLst/>
              <a:cxnLst/>
              <a:rect l="l" t="t" r="r" b="b"/>
              <a:pathLst>
                <a:path w="896" h="293" extrusionOk="0">
                  <a:moveTo>
                    <a:pt x="220" y="0"/>
                  </a:moveTo>
                  <a:cubicBezTo>
                    <a:pt x="129" y="0"/>
                    <a:pt x="19" y="0"/>
                    <a:pt x="19" y="128"/>
                  </a:cubicBezTo>
                  <a:cubicBezTo>
                    <a:pt x="1" y="256"/>
                    <a:pt x="110" y="274"/>
                    <a:pt x="202" y="274"/>
                  </a:cubicBezTo>
                  <a:cubicBezTo>
                    <a:pt x="366" y="292"/>
                    <a:pt x="512" y="292"/>
                    <a:pt x="658" y="292"/>
                  </a:cubicBezTo>
                  <a:cubicBezTo>
                    <a:pt x="768" y="292"/>
                    <a:pt x="895" y="292"/>
                    <a:pt x="895" y="165"/>
                  </a:cubicBezTo>
                  <a:cubicBezTo>
                    <a:pt x="895" y="37"/>
                    <a:pt x="804" y="19"/>
                    <a:pt x="695" y="19"/>
                  </a:cubicBezTo>
                  <a:cubicBezTo>
                    <a:pt x="549" y="19"/>
                    <a:pt x="384" y="0"/>
                    <a:pt x="220"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1"/>
            <p:cNvSpPr/>
            <p:nvPr/>
          </p:nvSpPr>
          <p:spPr>
            <a:xfrm>
              <a:off x="6978564" y="1524255"/>
              <a:ext cx="47404" cy="19740"/>
            </a:xfrm>
            <a:custGeom>
              <a:avLst/>
              <a:gdLst/>
              <a:ahLst/>
              <a:cxnLst/>
              <a:rect l="l" t="t" r="r" b="b"/>
              <a:pathLst>
                <a:path w="658" h="274" extrusionOk="0">
                  <a:moveTo>
                    <a:pt x="146" y="0"/>
                  </a:moveTo>
                  <a:cubicBezTo>
                    <a:pt x="73" y="0"/>
                    <a:pt x="19" y="55"/>
                    <a:pt x="0" y="128"/>
                  </a:cubicBezTo>
                  <a:cubicBezTo>
                    <a:pt x="0" y="237"/>
                    <a:pt x="19" y="274"/>
                    <a:pt x="146" y="274"/>
                  </a:cubicBezTo>
                  <a:lnTo>
                    <a:pt x="511" y="274"/>
                  </a:lnTo>
                  <a:cubicBezTo>
                    <a:pt x="584" y="274"/>
                    <a:pt x="639" y="274"/>
                    <a:pt x="657" y="183"/>
                  </a:cubicBezTo>
                  <a:cubicBezTo>
                    <a:pt x="657" y="73"/>
                    <a:pt x="639" y="37"/>
                    <a:pt x="511" y="18"/>
                  </a:cubicBezTo>
                  <a:cubicBezTo>
                    <a:pt x="384" y="0"/>
                    <a:pt x="274" y="0"/>
                    <a:pt x="146"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1"/>
            <p:cNvSpPr/>
            <p:nvPr/>
          </p:nvSpPr>
          <p:spPr>
            <a:xfrm>
              <a:off x="7092969" y="1575335"/>
              <a:ext cx="22405" cy="21325"/>
            </a:xfrm>
            <a:custGeom>
              <a:avLst/>
              <a:gdLst/>
              <a:ahLst/>
              <a:cxnLst/>
              <a:rect l="l" t="t" r="r" b="b"/>
              <a:pathLst>
                <a:path w="311" h="296" extrusionOk="0">
                  <a:moveTo>
                    <a:pt x="175" y="0"/>
                  </a:moveTo>
                  <a:cubicBezTo>
                    <a:pt x="166" y="0"/>
                    <a:pt x="156" y="1"/>
                    <a:pt x="147" y="3"/>
                  </a:cubicBezTo>
                  <a:cubicBezTo>
                    <a:pt x="74" y="3"/>
                    <a:pt x="19" y="58"/>
                    <a:pt x="19" y="131"/>
                  </a:cubicBezTo>
                  <a:cubicBezTo>
                    <a:pt x="1" y="222"/>
                    <a:pt x="74" y="295"/>
                    <a:pt x="165" y="295"/>
                  </a:cubicBezTo>
                  <a:cubicBezTo>
                    <a:pt x="238" y="295"/>
                    <a:pt x="311" y="222"/>
                    <a:pt x="311" y="131"/>
                  </a:cubicBezTo>
                  <a:cubicBezTo>
                    <a:pt x="311" y="65"/>
                    <a:pt x="252" y="0"/>
                    <a:pt x="175"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1"/>
            <p:cNvSpPr/>
            <p:nvPr/>
          </p:nvSpPr>
          <p:spPr>
            <a:xfrm>
              <a:off x="6997583" y="1573678"/>
              <a:ext cx="22982" cy="20605"/>
            </a:xfrm>
            <a:custGeom>
              <a:avLst/>
              <a:gdLst/>
              <a:ahLst/>
              <a:cxnLst/>
              <a:rect l="l" t="t" r="r" b="b"/>
              <a:pathLst>
                <a:path w="319" h="286" extrusionOk="0">
                  <a:moveTo>
                    <a:pt x="151" y="0"/>
                  </a:moveTo>
                  <a:cubicBezTo>
                    <a:pt x="74" y="0"/>
                    <a:pt x="0" y="56"/>
                    <a:pt x="10" y="154"/>
                  </a:cubicBezTo>
                  <a:cubicBezTo>
                    <a:pt x="10" y="233"/>
                    <a:pt x="66" y="285"/>
                    <a:pt x="128" y="285"/>
                  </a:cubicBezTo>
                  <a:cubicBezTo>
                    <a:pt x="137" y="285"/>
                    <a:pt x="147" y="284"/>
                    <a:pt x="156" y="282"/>
                  </a:cubicBezTo>
                  <a:cubicBezTo>
                    <a:pt x="166" y="283"/>
                    <a:pt x="175" y="284"/>
                    <a:pt x="184" y="284"/>
                  </a:cubicBezTo>
                  <a:cubicBezTo>
                    <a:pt x="262" y="284"/>
                    <a:pt x="319" y="217"/>
                    <a:pt x="302" y="136"/>
                  </a:cubicBezTo>
                  <a:cubicBezTo>
                    <a:pt x="285" y="42"/>
                    <a:pt x="217" y="0"/>
                    <a:pt x="151"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1"/>
            <p:cNvSpPr/>
            <p:nvPr/>
          </p:nvSpPr>
          <p:spPr>
            <a:xfrm>
              <a:off x="6747088" y="2632950"/>
              <a:ext cx="756302" cy="1824179"/>
            </a:xfrm>
            <a:custGeom>
              <a:avLst/>
              <a:gdLst/>
              <a:ahLst/>
              <a:cxnLst/>
              <a:rect l="l" t="t" r="r" b="b"/>
              <a:pathLst>
                <a:path w="10498" h="25320" extrusionOk="0">
                  <a:moveTo>
                    <a:pt x="2355" y="0"/>
                  </a:moveTo>
                  <a:cubicBezTo>
                    <a:pt x="2173" y="292"/>
                    <a:pt x="2008" y="621"/>
                    <a:pt x="1881" y="931"/>
                  </a:cubicBezTo>
                  <a:cubicBezTo>
                    <a:pt x="1169" y="2465"/>
                    <a:pt x="767" y="4126"/>
                    <a:pt x="658" y="5805"/>
                  </a:cubicBezTo>
                  <a:cubicBezTo>
                    <a:pt x="548" y="8215"/>
                    <a:pt x="0" y="25320"/>
                    <a:pt x="0" y="25320"/>
                  </a:cubicBezTo>
                  <a:lnTo>
                    <a:pt x="10497" y="25320"/>
                  </a:lnTo>
                  <a:cubicBezTo>
                    <a:pt x="10497" y="25320"/>
                    <a:pt x="10333" y="7357"/>
                    <a:pt x="9931" y="4874"/>
                  </a:cubicBezTo>
                  <a:cubicBezTo>
                    <a:pt x="9712" y="3523"/>
                    <a:pt x="9347" y="2209"/>
                    <a:pt x="8854" y="931"/>
                  </a:cubicBezTo>
                  <a:cubicBezTo>
                    <a:pt x="8635" y="347"/>
                    <a:pt x="8489" y="0"/>
                    <a:pt x="8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1"/>
            <p:cNvSpPr/>
            <p:nvPr/>
          </p:nvSpPr>
          <p:spPr>
            <a:xfrm>
              <a:off x="6881233" y="2632950"/>
              <a:ext cx="503793" cy="59221"/>
            </a:xfrm>
            <a:custGeom>
              <a:avLst/>
              <a:gdLst/>
              <a:ahLst/>
              <a:cxnLst/>
              <a:rect l="l" t="t" r="r" b="b"/>
              <a:pathLst>
                <a:path w="6993" h="822" extrusionOk="0">
                  <a:moveTo>
                    <a:pt x="493" y="0"/>
                  </a:moveTo>
                  <a:cubicBezTo>
                    <a:pt x="311" y="274"/>
                    <a:pt x="146" y="548"/>
                    <a:pt x="0" y="822"/>
                  </a:cubicBezTo>
                  <a:lnTo>
                    <a:pt x="6992" y="822"/>
                  </a:lnTo>
                  <a:cubicBezTo>
                    <a:pt x="6773" y="310"/>
                    <a:pt x="6627" y="0"/>
                    <a:pt x="6627"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1"/>
            <p:cNvSpPr/>
            <p:nvPr/>
          </p:nvSpPr>
          <p:spPr>
            <a:xfrm>
              <a:off x="7262632" y="2632950"/>
              <a:ext cx="14553" cy="85517"/>
            </a:xfrm>
            <a:custGeom>
              <a:avLst/>
              <a:gdLst/>
              <a:ahLst/>
              <a:cxnLst/>
              <a:rect l="l" t="t" r="r" b="b"/>
              <a:pathLst>
                <a:path w="202" h="1187" extrusionOk="0">
                  <a:moveTo>
                    <a:pt x="0" y="0"/>
                  </a:moveTo>
                  <a:lnTo>
                    <a:pt x="37" y="822"/>
                  </a:lnTo>
                  <a:lnTo>
                    <a:pt x="55" y="1187"/>
                  </a:lnTo>
                  <a:lnTo>
                    <a:pt x="201" y="1187"/>
                  </a:lnTo>
                  <a:lnTo>
                    <a:pt x="183" y="822"/>
                  </a:lnTo>
                  <a:lnTo>
                    <a:pt x="1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1"/>
            <p:cNvSpPr/>
            <p:nvPr/>
          </p:nvSpPr>
          <p:spPr>
            <a:xfrm>
              <a:off x="6915454" y="2632950"/>
              <a:ext cx="14481" cy="85517"/>
            </a:xfrm>
            <a:custGeom>
              <a:avLst/>
              <a:gdLst/>
              <a:ahLst/>
              <a:cxnLst/>
              <a:rect l="l" t="t" r="r" b="b"/>
              <a:pathLst>
                <a:path w="201" h="1187" extrusionOk="0">
                  <a:moveTo>
                    <a:pt x="55" y="0"/>
                  </a:moveTo>
                  <a:lnTo>
                    <a:pt x="18" y="822"/>
                  </a:lnTo>
                  <a:lnTo>
                    <a:pt x="0" y="1187"/>
                  </a:lnTo>
                  <a:lnTo>
                    <a:pt x="146" y="1187"/>
                  </a:lnTo>
                  <a:lnTo>
                    <a:pt x="164" y="822"/>
                  </a:ln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1"/>
            <p:cNvSpPr/>
            <p:nvPr/>
          </p:nvSpPr>
          <p:spPr>
            <a:xfrm>
              <a:off x="7061414" y="3114280"/>
              <a:ext cx="21108" cy="1331031"/>
            </a:xfrm>
            <a:custGeom>
              <a:avLst/>
              <a:gdLst/>
              <a:ahLst/>
              <a:cxnLst/>
              <a:rect l="l" t="t" r="r" b="b"/>
              <a:pathLst>
                <a:path w="293" h="18475" extrusionOk="0">
                  <a:moveTo>
                    <a:pt x="219" y="0"/>
                  </a:moveTo>
                  <a:cubicBezTo>
                    <a:pt x="183" y="0"/>
                    <a:pt x="165" y="37"/>
                    <a:pt x="165" y="92"/>
                  </a:cubicBezTo>
                  <a:lnTo>
                    <a:pt x="0" y="18402"/>
                  </a:lnTo>
                  <a:cubicBezTo>
                    <a:pt x="0" y="18438"/>
                    <a:pt x="37" y="18475"/>
                    <a:pt x="73" y="18475"/>
                  </a:cubicBezTo>
                  <a:cubicBezTo>
                    <a:pt x="110" y="18475"/>
                    <a:pt x="146" y="18438"/>
                    <a:pt x="146" y="18402"/>
                  </a:cubicBezTo>
                  <a:lnTo>
                    <a:pt x="292" y="92"/>
                  </a:lnTo>
                  <a:cubicBezTo>
                    <a:pt x="292" y="55"/>
                    <a:pt x="274" y="19"/>
                    <a:pt x="219"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1"/>
            <p:cNvSpPr/>
            <p:nvPr/>
          </p:nvSpPr>
          <p:spPr>
            <a:xfrm>
              <a:off x="7361260" y="2037501"/>
              <a:ext cx="278877" cy="441780"/>
            </a:xfrm>
            <a:custGeom>
              <a:avLst/>
              <a:gdLst/>
              <a:ahLst/>
              <a:cxnLst/>
              <a:rect l="l" t="t" r="r" b="b"/>
              <a:pathLst>
                <a:path w="3871" h="6132" extrusionOk="0">
                  <a:moveTo>
                    <a:pt x="1297" y="0"/>
                  </a:moveTo>
                  <a:cubicBezTo>
                    <a:pt x="859" y="0"/>
                    <a:pt x="374" y="213"/>
                    <a:pt x="1" y="945"/>
                  </a:cubicBezTo>
                  <a:cubicBezTo>
                    <a:pt x="1" y="945"/>
                    <a:pt x="786" y="4139"/>
                    <a:pt x="1625" y="5600"/>
                  </a:cubicBezTo>
                  <a:cubicBezTo>
                    <a:pt x="1625" y="5600"/>
                    <a:pt x="2334" y="6131"/>
                    <a:pt x="3113" y="6131"/>
                  </a:cubicBezTo>
                  <a:cubicBezTo>
                    <a:pt x="3366" y="6131"/>
                    <a:pt x="3625" y="6076"/>
                    <a:pt x="3871" y="5928"/>
                  </a:cubicBezTo>
                  <a:cubicBezTo>
                    <a:pt x="3871" y="5928"/>
                    <a:pt x="3652" y="2734"/>
                    <a:pt x="2428" y="415"/>
                  </a:cubicBezTo>
                  <a:cubicBezTo>
                    <a:pt x="2428" y="415"/>
                    <a:pt x="1908" y="0"/>
                    <a:pt x="1297"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1"/>
            <p:cNvSpPr/>
            <p:nvPr/>
          </p:nvSpPr>
          <p:spPr>
            <a:xfrm>
              <a:off x="6569500" y="1834047"/>
              <a:ext cx="446519" cy="578017"/>
            </a:xfrm>
            <a:custGeom>
              <a:avLst/>
              <a:gdLst/>
              <a:ahLst/>
              <a:cxnLst/>
              <a:rect l="l" t="t" r="r" b="b"/>
              <a:pathLst>
                <a:path w="6198" h="8023" extrusionOk="0">
                  <a:moveTo>
                    <a:pt x="4953" y="0"/>
                  </a:moveTo>
                  <a:cubicBezTo>
                    <a:pt x="4441" y="0"/>
                    <a:pt x="3920" y="198"/>
                    <a:pt x="3871" y="264"/>
                  </a:cubicBezTo>
                  <a:cubicBezTo>
                    <a:pt x="3159" y="702"/>
                    <a:pt x="2192" y="2527"/>
                    <a:pt x="749" y="5558"/>
                  </a:cubicBezTo>
                  <a:cubicBezTo>
                    <a:pt x="421" y="6233"/>
                    <a:pt x="165" y="6927"/>
                    <a:pt x="1" y="7657"/>
                  </a:cubicBezTo>
                  <a:cubicBezTo>
                    <a:pt x="354" y="7901"/>
                    <a:pt x="764" y="8022"/>
                    <a:pt x="1181" y="8022"/>
                  </a:cubicBezTo>
                  <a:cubicBezTo>
                    <a:pt x="1390" y="8022"/>
                    <a:pt x="1601" y="7992"/>
                    <a:pt x="1808" y="7931"/>
                  </a:cubicBezTo>
                  <a:cubicBezTo>
                    <a:pt x="2958" y="7109"/>
                    <a:pt x="5788" y="2254"/>
                    <a:pt x="5916" y="1505"/>
                  </a:cubicBezTo>
                  <a:cubicBezTo>
                    <a:pt x="6197" y="298"/>
                    <a:pt x="5581" y="0"/>
                    <a:pt x="4953"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1"/>
            <p:cNvSpPr/>
            <p:nvPr/>
          </p:nvSpPr>
          <p:spPr>
            <a:xfrm>
              <a:off x="6616905" y="1817333"/>
              <a:ext cx="438018" cy="517139"/>
            </a:xfrm>
            <a:custGeom>
              <a:avLst/>
              <a:gdLst/>
              <a:ahLst/>
              <a:cxnLst/>
              <a:rect l="l" t="t" r="r" b="b"/>
              <a:pathLst>
                <a:path w="6080" h="7178" extrusionOk="0">
                  <a:moveTo>
                    <a:pt x="4170" y="1"/>
                  </a:moveTo>
                  <a:cubicBezTo>
                    <a:pt x="3543" y="1"/>
                    <a:pt x="2940" y="317"/>
                    <a:pt x="2592" y="879"/>
                  </a:cubicBezTo>
                  <a:cubicBezTo>
                    <a:pt x="1625" y="2267"/>
                    <a:pt x="749" y="3709"/>
                    <a:pt x="0" y="5224"/>
                  </a:cubicBezTo>
                  <a:cubicBezTo>
                    <a:pt x="676" y="5918"/>
                    <a:pt x="2428" y="7177"/>
                    <a:pt x="3761" y="7177"/>
                  </a:cubicBezTo>
                  <a:lnTo>
                    <a:pt x="5897" y="1591"/>
                  </a:lnTo>
                  <a:cubicBezTo>
                    <a:pt x="6079" y="423"/>
                    <a:pt x="4856" y="131"/>
                    <a:pt x="4856" y="131"/>
                  </a:cubicBezTo>
                  <a:cubicBezTo>
                    <a:pt x="4632" y="43"/>
                    <a:pt x="4399" y="1"/>
                    <a:pt x="4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1"/>
            <p:cNvSpPr/>
            <p:nvPr/>
          </p:nvSpPr>
          <p:spPr>
            <a:xfrm>
              <a:off x="6758903" y="1774106"/>
              <a:ext cx="714229" cy="1241840"/>
            </a:xfrm>
            <a:custGeom>
              <a:avLst/>
              <a:gdLst/>
              <a:ahLst/>
              <a:cxnLst/>
              <a:rect l="l" t="t" r="r" b="b"/>
              <a:pathLst>
                <a:path w="9914" h="17237" extrusionOk="0">
                  <a:moveTo>
                    <a:pt x="3670" y="1"/>
                  </a:moveTo>
                  <a:lnTo>
                    <a:pt x="1753" y="694"/>
                  </a:lnTo>
                  <a:cubicBezTo>
                    <a:pt x="1133" y="1096"/>
                    <a:pt x="749" y="1771"/>
                    <a:pt x="749" y="2520"/>
                  </a:cubicBezTo>
                  <a:lnTo>
                    <a:pt x="749" y="7759"/>
                  </a:lnTo>
                  <a:lnTo>
                    <a:pt x="749" y="7777"/>
                  </a:lnTo>
                  <a:cubicBezTo>
                    <a:pt x="658" y="9128"/>
                    <a:pt x="475" y="10169"/>
                    <a:pt x="402" y="11501"/>
                  </a:cubicBezTo>
                  <a:cubicBezTo>
                    <a:pt x="348" y="12304"/>
                    <a:pt x="129" y="13747"/>
                    <a:pt x="1" y="15974"/>
                  </a:cubicBezTo>
                  <a:cubicBezTo>
                    <a:pt x="1" y="15974"/>
                    <a:pt x="1336" y="17237"/>
                    <a:pt x="5107" y="17237"/>
                  </a:cubicBezTo>
                  <a:cubicBezTo>
                    <a:pt x="6364" y="17237"/>
                    <a:pt x="7891" y="17096"/>
                    <a:pt x="9731" y="16722"/>
                  </a:cubicBezTo>
                  <a:cubicBezTo>
                    <a:pt x="9676" y="16394"/>
                    <a:pt x="9402" y="14532"/>
                    <a:pt x="9384" y="14203"/>
                  </a:cubicBezTo>
                  <a:lnTo>
                    <a:pt x="9220" y="11410"/>
                  </a:lnTo>
                  <a:cubicBezTo>
                    <a:pt x="9147" y="10187"/>
                    <a:pt x="9256" y="8781"/>
                    <a:pt x="9000" y="7576"/>
                  </a:cubicBezTo>
                  <a:lnTo>
                    <a:pt x="9694" y="2574"/>
                  </a:lnTo>
                  <a:cubicBezTo>
                    <a:pt x="9913" y="1570"/>
                    <a:pt x="9037" y="986"/>
                    <a:pt x="9037" y="986"/>
                  </a:cubicBezTo>
                  <a:lnTo>
                    <a:pt x="6627" y="1"/>
                  </a:lnTo>
                  <a:lnTo>
                    <a:pt x="4583" y="1570"/>
                  </a:lnTo>
                  <a:lnTo>
                    <a:pt x="36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1"/>
            <p:cNvSpPr/>
            <p:nvPr/>
          </p:nvSpPr>
          <p:spPr>
            <a:xfrm>
              <a:off x="6569500" y="2325680"/>
              <a:ext cx="293357" cy="448048"/>
            </a:xfrm>
            <a:custGeom>
              <a:avLst/>
              <a:gdLst/>
              <a:ahLst/>
              <a:cxnLst/>
              <a:rect l="l" t="t" r="r" b="b"/>
              <a:pathLst>
                <a:path w="4072" h="6219" extrusionOk="0">
                  <a:moveTo>
                    <a:pt x="1130" y="0"/>
                  </a:moveTo>
                  <a:cubicBezTo>
                    <a:pt x="708" y="0"/>
                    <a:pt x="270" y="190"/>
                    <a:pt x="1" y="833"/>
                  </a:cubicBezTo>
                  <a:cubicBezTo>
                    <a:pt x="384" y="3097"/>
                    <a:pt x="1644" y="4338"/>
                    <a:pt x="3561" y="6218"/>
                  </a:cubicBezTo>
                  <a:lnTo>
                    <a:pt x="4072" y="5598"/>
                  </a:lnTo>
                  <a:cubicBezTo>
                    <a:pt x="3433" y="4813"/>
                    <a:pt x="2192" y="1253"/>
                    <a:pt x="2319" y="395"/>
                  </a:cubicBezTo>
                  <a:cubicBezTo>
                    <a:pt x="2319" y="395"/>
                    <a:pt x="1740" y="0"/>
                    <a:pt x="1130"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1"/>
            <p:cNvSpPr/>
            <p:nvPr/>
          </p:nvSpPr>
          <p:spPr>
            <a:xfrm>
              <a:off x="7300743" y="2386990"/>
              <a:ext cx="339392" cy="390700"/>
            </a:xfrm>
            <a:custGeom>
              <a:avLst/>
              <a:gdLst/>
              <a:ahLst/>
              <a:cxnLst/>
              <a:rect l="l" t="t" r="r" b="b"/>
              <a:pathLst>
                <a:path w="4711" h="5423" extrusionOk="0">
                  <a:moveTo>
                    <a:pt x="3688" y="1"/>
                  </a:moveTo>
                  <a:cubicBezTo>
                    <a:pt x="3104" y="1"/>
                    <a:pt x="2494" y="392"/>
                    <a:pt x="2483" y="402"/>
                  </a:cubicBezTo>
                  <a:cubicBezTo>
                    <a:pt x="2410" y="2282"/>
                    <a:pt x="457" y="4400"/>
                    <a:pt x="1" y="4838"/>
                  </a:cubicBezTo>
                  <a:lnTo>
                    <a:pt x="348" y="5422"/>
                  </a:lnTo>
                  <a:cubicBezTo>
                    <a:pt x="2794" y="3852"/>
                    <a:pt x="3798" y="2958"/>
                    <a:pt x="4711" y="1077"/>
                  </a:cubicBezTo>
                  <a:cubicBezTo>
                    <a:pt x="4583" y="238"/>
                    <a:pt x="4143" y="1"/>
                    <a:pt x="3688" y="1"/>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1"/>
            <p:cNvSpPr/>
            <p:nvPr/>
          </p:nvSpPr>
          <p:spPr>
            <a:xfrm>
              <a:off x="7152693" y="2731579"/>
              <a:ext cx="187599" cy="157202"/>
            </a:xfrm>
            <a:custGeom>
              <a:avLst/>
              <a:gdLst/>
              <a:ahLst/>
              <a:cxnLst/>
              <a:rect l="l" t="t" r="r" b="b"/>
              <a:pathLst>
                <a:path w="2604" h="2182" extrusionOk="0">
                  <a:moveTo>
                    <a:pt x="1490" y="0"/>
                  </a:moveTo>
                  <a:lnTo>
                    <a:pt x="650" y="18"/>
                  </a:lnTo>
                  <a:cubicBezTo>
                    <a:pt x="614" y="329"/>
                    <a:pt x="1198" y="365"/>
                    <a:pt x="1198" y="365"/>
                  </a:cubicBezTo>
                  <a:cubicBezTo>
                    <a:pt x="942" y="712"/>
                    <a:pt x="687" y="1022"/>
                    <a:pt x="413" y="1333"/>
                  </a:cubicBezTo>
                  <a:cubicBezTo>
                    <a:pt x="285" y="1461"/>
                    <a:pt x="176" y="1607"/>
                    <a:pt x="66" y="1753"/>
                  </a:cubicBezTo>
                  <a:cubicBezTo>
                    <a:pt x="66" y="1753"/>
                    <a:pt x="0" y="1900"/>
                    <a:pt x="149" y="1900"/>
                  </a:cubicBezTo>
                  <a:cubicBezTo>
                    <a:pt x="157" y="1900"/>
                    <a:pt x="166" y="1900"/>
                    <a:pt x="176" y="1899"/>
                  </a:cubicBezTo>
                  <a:lnTo>
                    <a:pt x="176" y="1899"/>
                  </a:lnTo>
                  <a:cubicBezTo>
                    <a:pt x="48" y="2100"/>
                    <a:pt x="285" y="2118"/>
                    <a:pt x="285" y="2118"/>
                  </a:cubicBezTo>
                  <a:cubicBezTo>
                    <a:pt x="340" y="2089"/>
                    <a:pt x="395" y="2059"/>
                    <a:pt x="449" y="2028"/>
                  </a:cubicBezTo>
                  <a:lnTo>
                    <a:pt x="449" y="2028"/>
                  </a:lnTo>
                  <a:cubicBezTo>
                    <a:pt x="413" y="2173"/>
                    <a:pt x="486" y="2173"/>
                    <a:pt x="486" y="2173"/>
                  </a:cubicBezTo>
                  <a:cubicBezTo>
                    <a:pt x="513" y="2179"/>
                    <a:pt x="541" y="2182"/>
                    <a:pt x="570" y="2182"/>
                  </a:cubicBezTo>
                  <a:cubicBezTo>
                    <a:pt x="676" y="2182"/>
                    <a:pt x="793" y="2142"/>
                    <a:pt x="907" y="2085"/>
                  </a:cubicBezTo>
                  <a:lnTo>
                    <a:pt x="907" y="2085"/>
                  </a:lnTo>
                  <a:cubicBezTo>
                    <a:pt x="856" y="2153"/>
                    <a:pt x="866" y="2179"/>
                    <a:pt x="910" y="2179"/>
                  </a:cubicBezTo>
                  <a:cubicBezTo>
                    <a:pt x="1036" y="2179"/>
                    <a:pt x="1435" y="1972"/>
                    <a:pt x="1435" y="1972"/>
                  </a:cubicBezTo>
                  <a:cubicBezTo>
                    <a:pt x="1745" y="1734"/>
                    <a:pt x="2001" y="1479"/>
                    <a:pt x="2238" y="1169"/>
                  </a:cubicBezTo>
                  <a:lnTo>
                    <a:pt x="2603" y="402"/>
                  </a:lnTo>
                  <a:lnTo>
                    <a:pt x="2311" y="37"/>
                  </a:lnTo>
                  <a:lnTo>
                    <a:pt x="1490" y="0"/>
                  </a:ln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1"/>
            <p:cNvSpPr/>
            <p:nvPr/>
          </p:nvSpPr>
          <p:spPr>
            <a:xfrm>
              <a:off x="7265226" y="1841180"/>
              <a:ext cx="365688" cy="477514"/>
            </a:xfrm>
            <a:custGeom>
              <a:avLst/>
              <a:gdLst/>
              <a:ahLst/>
              <a:cxnLst/>
              <a:rect l="l" t="t" r="r" b="b"/>
              <a:pathLst>
                <a:path w="5076" h="6628" extrusionOk="0">
                  <a:moveTo>
                    <a:pt x="1881" y="1"/>
                  </a:moveTo>
                  <a:cubicBezTo>
                    <a:pt x="1881" y="1"/>
                    <a:pt x="1" y="932"/>
                    <a:pt x="877" y="3469"/>
                  </a:cubicBezTo>
                  <a:cubicBezTo>
                    <a:pt x="877" y="3469"/>
                    <a:pt x="1480" y="5057"/>
                    <a:pt x="1972" y="6627"/>
                  </a:cubicBezTo>
                  <a:cubicBezTo>
                    <a:pt x="3104" y="6481"/>
                    <a:pt x="4181" y="6006"/>
                    <a:pt x="5076" y="5276"/>
                  </a:cubicBezTo>
                  <a:cubicBezTo>
                    <a:pt x="4273" y="2958"/>
                    <a:pt x="3634" y="329"/>
                    <a:pt x="18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1"/>
            <p:cNvSpPr/>
            <p:nvPr/>
          </p:nvSpPr>
          <p:spPr>
            <a:xfrm>
              <a:off x="6818123" y="2728914"/>
              <a:ext cx="187599" cy="157562"/>
            </a:xfrm>
            <a:custGeom>
              <a:avLst/>
              <a:gdLst/>
              <a:ahLst/>
              <a:cxnLst/>
              <a:rect l="l" t="t" r="r" b="b"/>
              <a:pathLst>
                <a:path w="2604" h="2187" extrusionOk="0">
                  <a:moveTo>
                    <a:pt x="1114" y="1"/>
                  </a:moveTo>
                  <a:lnTo>
                    <a:pt x="292" y="55"/>
                  </a:lnTo>
                  <a:lnTo>
                    <a:pt x="0" y="402"/>
                  </a:lnTo>
                  <a:lnTo>
                    <a:pt x="365" y="1169"/>
                  </a:lnTo>
                  <a:cubicBezTo>
                    <a:pt x="603" y="1461"/>
                    <a:pt x="858" y="1735"/>
                    <a:pt x="1169" y="1954"/>
                  </a:cubicBezTo>
                  <a:cubicBezTo>
                    <a:pt x="1169" y="1954"/>
                    <a:pt x="1578" y="2174"/>
                    <a:pt x="1698" y="2174"/>
                  </a:cubicBezTo>
                  <a:cubicBezTo>
                    <a:pt x="1733" y="2174"/>
                    <a:pt x="1744" y="2155"/>
                    <a:pt x="1711" y="2105"/>
                  </a:cubicBezTo>
                  <a:lnTo>
                    <a:pt x="1711" y="2105"/>
                  </a:lnTo>
                  <a:cubicBezTo>
                    <a:pt x="1815" y="2154"/>
                    <a:pt x="1921" y="2186"/>
                    <a:pt x="2017" y="2186"/>
                  </a:cubicBezTo>
                  <a:cubicBezTo>
                    <a:pt x="2052" y="2186"/>
                    <a:pt x="2086" y="2182"/>
                    <a:pt x="2118" y="2173"/>
                  </a:cubicBezTo>
                  <a:cubicBezTo>
                    <a:pt x="2118" y="2173"/>
                    <a:pt x="2190" y="2173"/>
                    <a:pt x="2155" y="2047"/>
                  </a:cubicBezTo>
                  <a:lnTo>
                    <a:pt x="2155" y="2047"/>
                  </a:lnTo>
                  <a:cubicBezTo>
                    <a:pt x="2209" y="2078"/>
                    <a:pt x="2263" y="2108"/>
                    <a:pt x="2319" y="2137"/>
                  </a:cubicBezTo>
                  <a:cubicBezTo>
                    <a:pt x="2319" y="2137"/>
                    <a:pt x="2556" y="2118"/>
                    <a:pt x="2428" y="1917"/>
                  </a:cubicBezTo>
                  <a:lnTo>
                    <a:pt x="2428" y="1917"/>
                  </a:lnTo>
                  <a:cubicBezTo>
                    <a:pt x="2438" y="1918"/>
                    <a:pt x="2447" y="1919"/>
                    <a:pt x="2455" y="1919"/>
                  </a:cubicBezTo>
                  <a:cubicBezTo>
                    <a:pt x="2603" y="1919"/>
                    <a:pt x="2538" y="1771"/>
                    <a:pt x="2538" y="1771"/>
                  </a:cubicBezTo>
                  <a:cubicBezTo>
                    <a:pt x="2428" y="1625"/>
                    <a:pt x="2319" y="1479"/>
                    <a:pt x="2191" y="1352"/>
                  </a:cubicBezTo>
                  <a:cubicBezTo>
                    <a:pt x="1917" y="1041"/>
                    <a:pt x="1661" y="713"/>
                    <a:pt x="1406" y="384"/>
                  </a:cubicBezTo>
                  <a:cubicBezTo>
                    <a:pt x="1406" y="384"/>
                    <a:pt x="1990" y="348"/>
                    <a:pt x="1953" y="37"/>
                  </a:cubicBezTo>
                  <a:lnTo>
                    <a:pt x="1114" y="1"/>
                  </a:ln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1"/>
            <p:cNvSpPr/>
            <p:nvPr/>
          </p:nvSpPr>
          <p:spPr>
            <a:xfrm>
              <a:off x="7139005" y="2703914"/>
              <a:ext cx="218361" cy="261739"/>
            </a:xfrm>
            <a:custGeom>
              <a:avLst/>
              <a:gdLst/>
              <a:ahLst/>
              <a:cxnLst/>
              <a:rect l="l" t="t" r="r" b="b"/>
              <a:pathLst>
                <a:path w="3031" h="3633" extrusionOk="0">
                  <a:moveTo>
                    <a:pt x="676" y="1"/>
                  </a:moveTo>
                  <a:cubicBezTo>
                    <a:pt x="603" y="384"/>
                    <a:pt x="439" y="768"/>
                    <a:pt x="329" y="1133"/>
                  </a:cubicBezTo>
                  <a:cubicBezTo>
                    <a:pt x="219" y="1498"/>
                    <a:pt x="128" y="1808"/>
                    <a:pt x="19" y="2137"/>
                  </a:cubicBezTo>
                  <a:cubicBezTo>
                    <a:pt x="0" y="2210"/>
                    <a:pt x="0" y="2264"/>
                    <a:pt x="0" y="2337"/>
                  </a:cubicBezTo>
                  <a:cubicBezTo>
                    <a:pt x="19" y="2447"/>
                    <a:pt x="128" y="2538"/>
                    <a:pt x="238" y="2666"/>
                  </a:cubicBezTo>
                  <a:cubicBezTo>
                    <a:pt x="347" y="2794"/>
                    <a:pt x="439" y="2903"/>
                    <a:pt x="548" y="3013"/>
                  </a:cubicBezTo>
                  <a:cubicBezTo>
                    <a:pt x="712" y="3232"/>
                    <a:pt x="913" y="3433"/>
                    <a:pt x="1132" y="3615"/>
                  </a:cubicBezTo>
                  <a:cubicBezTo>
                    <a:pt x="1154" y="3628"/>
                    <a:pt x="1181" y="3633"/>
                    <a:pt x="1212" y="3633"/>
                  </a:cubicBezTo>
                  <a:cubicBezTo>
                    <a:pt x="1413" y="3633"/>
                    <a:pt x="1772" y="3407"/>
                    <a:pt x="1899" y="3360"/>
                  </a:cubicBezTo>
                  <a:cubicBezTo>
                    <a:pt x="2100" y="3269"/>
                    <a:pt x="2301" y="3159"/>
                    <a:pt x="2483" y="3049"/>
                  </a:cubicBezTo>
                  <a:cubicBezTo>
                    <a:pt x="2629" y="2940"/>
                    <a:pt x="2629" y="2630"/>
                    <a:pt x="2647" y="2465"/>
                  </a:cubicBezTo>
                  <a:cubicBezTo>
                    <a:pt x="2702" y="2264"/>
                    <a:pt x="2757" y="2064"/>
                    <a:pt x="2793" y="1863"/>
                  </a:cubicBezTo>
                  <a:cubicBezTo>
                    <a:pt x="2885" y="1461"/>
                    <a:pt x="2958" y="1078"/>
                    <a:pt x="3031" y="676"/>
                  </a:cubicBezTo>
                  <a:cubicBezTo>
                    <a:pt x="2209" y="640"/>
                    <a:pt x="1315" y="457"/>
                    <a:pt x="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1"/>
            <p:cNvSpPr/>
            <p:nvPr/>
          </p:nvSpPr>
          <p:spPr>
            <a:xfrm>
              <a:off x="6816754" y="2692099"/>
              <a:ext cx="240766" cy="251293"/>
            </a:xfrm>
            <a:custGeom>
              <a:avLst/>
              <a:gdLst/>
              <a:ahLst/>
              <a:cxnLst/>
              <a:rect l="l" t="t" r="r" b="b"/>
              <a:pathLst>
                <a:path w="3342" h="3488" extrusionOk="0">
                  <a:moveTo>
                    <a:pt x="2265" y="1"/>
                  </a:moveTo>
                  <a:cubicBezTo>
                    <a:pt x="1589" y="475"/>
                    <a:pt x="786" y="877"/>
                    <a:pt x="1" y="913"/>
                  </a:cubicBezTo>
                  <a:cubicBezTo>
                    <a:pt x="165" y="1260"/>
                    <a:pt x="257" y="1662"/>
                    <a:pt x="403" y="2027"/>
                  </a:cubicBezTo>
                  <a:cubicBezTo>
                    <a:pt x="549" y="2374"/>
                    <a:pt x="676" y="2684"/>
                    <a:pt x="786" y="3013"/>
                  </a:cubicBezTo>
                  <a:cubicBezTo>
                    <a:pt x="822" y="3067"/>
                    <a:pt x="841" y="3122"/>
                    <a:pt x="895" y="3177"/>
                  </a:cubicBezTo>
                  <a:cubicBezTo>
                    <a:pt x="1005" y="3250"/>
                    <a:pt x="1151" y="3286"/>
                    <a:pt x="1279" y="3305"/>
                  </a:cubicBezTo>
                  <a:cubicBezTo>
                    <a:pt x="1425" y="3323"/>
                    <a:pt x="1589" y="3341"/>
                    <a:pt x="1735" y="3378"/>
                  </a:cubicBezTo>
                  <a:cubicBezTo>
                    <a:pt x="2009" y="3433"/>
                    <a:pt x="2283" y="3487"/>
                    <a:pt x="2575" y="3487"/>
                  </a:cubicBezTo>
                  <a:cubicBezTo>
                    <a:pt x="2757" y="3469"/>
                    <a:pt x="2958" y="2958"/>
                    <a:pt x="3031" y="2812"/>
                  </a:cubicBezTo>
                  <a:cubicBezTo>
                    <a:pt x="3141" y="2611"/>
                    <a:pt x="3232" y="2410"/>
                    <a:pt x="3305" y="2209"/>
                  </a:cubicBezTo>
                  <a:cubicBezTo>
                    <a:pt x="3342" y="2045"/>
                    <a:pt x="3141" y="1790"/>
                    <a:pt x="3068" y="1644"/>
                  </a:cubicBezTo>
                  <a:lnTo>
                    <a:pt x="2794" y="1078"/>
                  </a:lnTo>
                  <a:cubicBezTo>
                    <a:pt x="2611" y="712"/>
                    <a:pt x="2429" y="366"/>
                    <a:pt x="22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1"/>
            <p:cNvSpPr/>
            <p:nvPr/>
          </p:nvSpPr>
          <p:spPr>
            <a:xfrm>
              <a:off x="6598462" y="4457048"/>
              <a:ext cx="473535" cy="147404"/>
            </a:xfrm>
            <a:custGeom>
              <a:avLst/>
              <a:gdLst/>
              <a:ahLst/>
              <a:cxnLst/>
              <a:rect l="l" t="t" r="r" b="b"/>
              <a:pathLst>
                <a:path w="6573" h="2046" extrusionOk="0">
                  <a:moveTo>
                    <a:pt x="2429" y="1"/>
                  </a:moveTo>
                  <a:lnTo>
                    <a:pt x="311" y="1388"/>
                  </a:lnTo>
                  <a:cubicBezTo>
                    <a:pt x="1" y="1571"/>
                    <a:pt x="128" y="2045"/>
                    <a:pt x="493" y="2045"/>
                  </a:cubicBezTo>
                  <a:lnTo>
                    <a:pt x="6207" y="2045"/>
                  </a:lnTo>
                  <a:cubicBezTo>
                    <a:pt x="6408" y="2045"/>
                    <a:pt x="6572" y="1881"/>
                    <a:pt x="6572" y="1680"/>
                  </a:cubicBezTo>
                  <a:lnTo>
                    <a:pt x="6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1"/>
            <p:cNvSpPr/>
            <p:nvPr/>
          </p:nvSpPr>
          <p:spPr>
            <a:xfrm>
              <a:off x="6969342" y="4457048"/>
              <a:ext cx="474832" cy="147404"/>
            </a:xfrm>
            <a:custGeom>
              <a:avLst/>
              <a:gdLst/>
              <a:ahLst/>
              <a:cxnLst/>
              <a:rect l="l" t="t" r="r" b="b"/>
              <a:pathLst>
                <a:path w="6591" h="2046" extrusionOk="0">
                  <a:moveTo>
                    <a:pt x="2447" y="1"/>
                  </a:moveTo>
                  <a:lnTo>
                    <a:pt x="311" y="1388"/>
                  </a:lnTo>
                  <a:cubicBezTo>
                    <a:pt x="1" y="1571"/>
                    <a:pt x="147" y="2045"/>
                    <a:pt x="512" y="2045"/>
                  </a:cubicBezTo>
                  <a:lnTo>
                    <a:pt x="6226" y="2045"/>
                  </a:lnTo>
                  <a:cubicBezTo>
                    <a:pt x="6426" y="2045"/>
                    <a:pt x="6591" y="1881"/>
                    <a:pt x="6591" y="1680"/>
                  </a:cubicBezTo>
                  <a:lnTo>
                    <a:pt x="65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1"/>
            <p:cNvSpPr/>
            <p:nvPr/>
          </p:nvSpPr>
          <p:spPr>
            <a:xfrm>
              <a:off x="7001042" y="1691111"/>
              <a:ext cx="82921" cy="29322"/>
            </a:xfrm>
            <a:custGeom>
              <a:avLst/>
              <a:gdLst/>
              <a:ahLst/>
              <a:cxnLst/>
              <a:rect l="l" t="t" r="r" b="b"/>
              <a:pathLst>
                <a:path w="1151" h="407" extrusionOk="0">
                  <a:moveTo>
                    <a:pt x="95" y="1"/>
                  </a:moveTo>
                  <a:cubicBezTo>
                    <a:pt x="60" y="1"/>
                    <a:pt x="30" y="7"/>
                    <a:pt x="19" y="40"/>
                  </a:cubicBezTo>
                  <a:cubicBezTo>
                    <a:pt x="0" y="95"/>
                    <a:pt x="37" y="150"/>
                    <a:pt x="73" y="186"/>
                  </a:cubicBezTo>
                  <a:cubicBezTo>
                    <a:pt x="171" y="333"/>
                    <a:pt x="341" y="407"/>
                    <a:pt x="523" y="407"/>
                  </a:cubicBezTo>
                  <a:cubicBezTo>
                    <a:pt x="751" y="407"/>
                    <a:pt x="998" y="292"/>
                    <a:pt x="1150" y="59"/>
                  </a:cubicBezTo>
                  <a:cubicBezTo>
                    <a:pt x="822" y="22"/>
                    <a:pt x="493" y="4"/>
                    <a:pt x="165" y="4"/>
                  </a:cubicBezTo>
                  <a:cubicBezTo>
                    <a:pt x="143" y="4"/>
                    <a:pt x="118" y="1"/>
                    <a:pt x="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1"/>
            <p:cNvSpPr/>
            <p:nvPr/>
          </p:nvSpPr>
          <p:spPr>
            <a:xfrm>
              <a:off x="7029391" y="1616112"/>
              <a:ext cx="31266" cy="42939"/>
            </a:xfrm>
            <a:custGeom>
              <a:avLst/>
              <a:gdLst/>
              <a:ahLst/>
              <a:cxnLst/>
              <a:rect l="l" t="t" r="r" b="b"/>
              <a:pathLst>
                <a:path w="434" h="596" extrusionOk="0">
                  <a:moveTo>
                    <a:pt x="104" y="0"/>
                  </a:moveTo>
                  <a:cubicBezTo>
                    <a:pt x="50" y="91"/>
                    <a:pt x="31" y="201"/>
                    <a:pt x="31" y="310"/>
                  </a:cubicBezTo>
                  <a:cubicBezTo>
                    <a:pt x="0" y="467"/>
                    <a:pt x="116" y="596"/>
                    <a:pt x="253" y="596"/>
                  </a:cubicBezTo>
                  <a:cubicBezTo>
                    <a:pt x="276" y="596"/>
                    <a:pt x="300" y="592"/>
                    <a:pt x="324" y="584"/>
                  </a:cubicBezTo>
                  <a:cubicBezTo>
                    <a:pt x="378" y="584"/>
                    <a:pt x="433" y="584"/>
                    <a:pt x="433" y="529"/>
                  </a:cubicBezTo>
                  <a:cubicBezTo>
                    <a:pt x="433" y="475"/>
                    <a:pt x="378" y="456"/>
                    <a:pt x="342" y="456"/>
                  </a:cubicBezTo>
                  <a:cubicBezTo>
                    <a:pt x="327" y="458"/>
                    <a:pt x="313" y="458"/>
                    <a:pt x="300" y="458"/>
                  </a:cubicBezTo>
                  <a:cubicBezTo>
                    <a:pt x="139" y="458"/>
                    <a:pt x="125" y="354"/>
                    <a:pt x="159" y="219"/>
                  </a:cubicBezTo>
                  <a:cubicBezTo>
                    <a:pt x="196" y="128"/>
                    <a:pt x="159" y="55"/>
                    <a:pt x="104"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0" name="Google Shape;2320;p61"/>
          <p:cNvGrpSpPr/>
          <p:nvPr/>
        </p:nvGrpSpPr>
        <p:grpSpPr>
          <a:xfrm>
            <a:off x="2523499" y="3356304"/>
            <a:ext cx="321691" cy="321691"/>
            <a:chOff x="1379798" y="1723250"/>
            <a:chExt cx="397887" cy="397887"/>
          </a:xfrm>
        </p:grpSpPr>
        <p:sp>
          <p:nvSpPr>
            <p:cNvPr id="2321" name="Google Shape;2321;p61"/>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1"/>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1"/>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1"/>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D503EFF9-E595-446F-9E3B-3AB924A1575F}"/>
              </a:ext>
            </a:extLst>
          </p:cNvPr>
          <p:cNvSpPr/>
          <p:nvPr/>
        </p:nvSpPr>
        <p:spPr>
          <a:xfrm>
            <a:off x="968031" y="2886476"/>
            <a:ext cx="3672468" cy="1899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31" name="Google Shape;2231;p61"/>
          <p:cNvSpPr txBox="1">
            <a:spLocks noGrp="1"/>
          </p:cNvSpPr>
          <p:nvPr>
            <p:ph type="title"/>
          </p:nvPr>
        </p:nvSpPr>
        <p:spPr>
          <a:xfrm>
            <a:off x="1241180" y="3705004"/>
            <a:ext cx="3552900" cy="103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M</a:t>
            </a:r>
            <a:r>
              <a:rPr lang="en" dirty="0"/>
              <a:t>erci pour votre attention</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5"/>
          <p:cNvSpPr txBox="1">
            <a:spLocks noGrp="1"/>
          </p:cNvSpPr>
          <p:nvPr>
            <p:ph type="title"/>
          </p:nvPr>
        </p:nvSpPr>
        <p:spPr>
          <a:xfrm>
            <a:off x="695250" y="452977"/>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Notre plan :</a:t>
            </a:r>
            <a:endParaRPr dirty="0"/>
          </a:p>
        </p:txBody>
      </p:sp>
      <p:sp>
        <p:nvSpPr>
          <p:cNvPr id="413" name="Google Shape;413;p35"/>
          <p:cNvSpPr txBox="1">
            <a:spLocks noGrp="1"/>
          </p:cNvSpPr>
          <p:nvPr>
            <p:ph type="title" idx="2"/>
          </p:nvPr>
        </p:nvSpPr>
        <p:spPr>
          <a:xfrm>
            <a:off x="1609575" y="1120538"/>
            <a:ext cx="26670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I</a:t>
            </a:r>
            <a:r>
              <a:rPr lang="en" dirty="0"/>
              <a:t>ntroduction </a:t>
            </a:r>
            <a:endParaRPr dirty="0"/>
          </a:p>
        </p:txBody>
      </p:sp>
      <p:sp>
        <p:nvSpPr>
          <p:cNvPr id="414" name="Google Shape;414;p35"/>
          <p:cNvSpPr txBox="1">
            <a:spLocks noGrp="1"/>
          </p:cNvSpPr>
          <p:nvPr>
            <p:ph type="title" idx="3"/>
          </p:nvPr>
        </p:nvSpPr>
        <p:spPr>
          <a:xfrm>
            <a:off x="714450" y="1170613"/>
            <a:ext cx="904800" cy="58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415" name="Google Shape;415;p35"/>
          <p:cNvSpPr txBox="1">
            <a:spLocks noGrp="1"/>
          </p:cNvSpPr>
          <p:nvPr>
            <p:ph type="subTitle" idx="1"/>
          </p:nvPr>
        </p:nvSpPr>
        <p:spPr>
          <a:xfrm>
            <a:off x="1609575" y="1517263"/>
            <a:ext cx="2276700" cy="584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FR" dirty="0"/>
              <a:t>D</a:t>
            </a:r>
            <a:r>
              <a:rPr lang="en" dirty="0"/>
              <a:t>e quoi s’agit il notre projet ?</a:t>
            </a:r>
            <a:endParaRPr dirty="0"/>
          </a:p>
        </p:txBody>
      </p:sp>
      <p:sp>
        <p:nvSpPr>
          <p:cNvPr id="416" name="Google Shape;416;p35"/>
          <p:cNvSpPr txBox="1">
            <a:spLocks noGrp="1"/>
          </p:cNvSpPr>
          <p:nvPr>
            <p:ph type="title" idx="4"/>
          </p:nvPr>
        </p:nvSpPr>
        <p:spPr>
          <a:xfrm>
            <a:off x="5581500" y="1171732"/>
            <a:ext cx="26670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a:t>
            </a:r>
            <a:r>
              <a:rPr lang="en" dirty="0"/>
              <a:t>roblématique </a:t>
            </a:r>
            <a:endParaRPr dirty="0"/>
          </a:p>
        </p:txBody>
      </p:sp>
      <p:sp>
        <p:nvSpPr>
          <p:cNvPr id="417" name="Google Shape;417;p35"/>
          <p:cNvSpPr txBox="1">
            <a:spLocks noGrp="1"/>
          </p:cNvSpPr>
          <p:nvPr>
            <p:ph type="title" idx="5"/>
          </p:nvPr>
        </p:nvSpPr>
        <p:spPr>
          <a:xfrm>
            <a:off x="695250" y="2404869"/>
            <a:ext cx="904800" cy="58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418" name="Google Shape;418;p35"/>
          <p:cNvSpPr txBox="1">
            <a:spLocks noGrp="1"/>
          </p:cNvSpPr>
          <p:nvPr>
            <p:ph type="subTitle" idx="6"/>
          </p:nvPr>
        </p:nvSpPr>
        <p:spPr>
          <a:xfrm>
            <a:off x="1590525" y="2751519"/>
            <a:ext cx="2276700" cy="584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FR" dirty="0"/>
              <a:t>L</a:t>
            </a:r>
            <a:r>
              <a:rPr lang="en" dirty="0"/>
              <a:t>es buts du projet</a:t>
            </a:r>
            <a:endParaRPr dirty="0"/>
          </a:p>
        </p:txBody>
      </p:sp>
      <p:sp>
        <p:nvSpPr>
          <p:cNvPr id="419" name="Google Shape;419;p35"/>
          <p:cNvSpPr txBox="1">
            <a:spLocks noGrp="1"/>
          </p:cNvSpPr>
          <p:nvPr>
            <p:ph type="title" idx="7"/>
          </p:nvPr>
        </p:nvSpPr>
        <p:spPr>
          <a:xfrm>
            <a:off x="1619250" y="2340879"/>
            <a:ext cx="27243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N</a:t>
            </a:r>
            <a:r>
              <a:rPr lang="en" dirty="0"/>
              <a:t>os objectifs</a:t>
            </a:r>
            <a:endParaRPr dirty="0"/>
          </a:p>
        </p:txBody>
      </p:sp>
      <p:sp>
        <p:nvSpPr>
          <p:cNvPr id="420" name="Google Shape;420;p35"/>
          <p:cNvSpPr txBox="1">
            <a:spLocks noGrp="1"/>
          </p:cNvSpPr>
          <p:nvPr>
            <p:ph type="title" idx="8"/>
          </p:nvPr>
        </p:nvSpPr>
        <p:spPr>
          <a:xfrm>
            <a:off x="4705200" y="1170613"/>
            <a:ext cx="904800" cy="58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421" name="Google Shape;421;p35"/>
          <p:cNvSpPr txBox="1">
            <a:spLocks noGrp="1"/>
          </p:cNvSpPr>
          <p:nvPr>
            <p:ph type="subTitle" idx="9"/>
          </p:nvPr>
        </p:nvSpPr>
        <p:spPr>
          <a:xfrm>
            <a:off x="5600550" y="1517263"/>
            <a:ext cx="2276700" cy="584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FR" dirty="0"/>
              <a:t>L</a:t>
            </a:r>
            <a:r>
              <a:rPr lang="en" dirty="0"/>
              <a:t>a question potentielle</a:t>
            </a:r>
            <a:endParaRPr dirty="0"/>
          </a:p>
        </p:txBody>
      </p:sp>
      <p:sp>
        <p:nvSpPr>
          <p:cNvPr id="422" name="Google Shape;422;p35"/>
          <p:cNvSpPr txBox="1">
            <a:spLocks noGrp="1"/>
          </p:cNvSpPr>
          <p:nvPr>
            <p:ph type="title" idx="13"/>
          </p:nvPr>
        </p:nvSpPr>
        <p:spPr>
          <a:xfrm>
            <a:off x="5581500" y="2354794"/>
            <a:ext cx="27243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Conception </a:t>
            </a:r>
            <a:endParaRPr dirty="0"/>
          </a:p>
        </p:txBody>
      </p:sp>
      <p:sp>
        <p:nvSpPr>
          <p:cNvPr id="423" name="Google Shape;423;p35"/>
          <p:cNvSpPr txBox="1">
            <a:spLocks noGrp="1"/>
          </p:cNvSpPr>
          <p:nvPr>
            <p:ph type="title" idx="14"/>
          </p:nvPr>
        </p:nvSpPr>
        <p:spPr>
          <a:xfrm>
            <a:off x="4686225" y="2404869"/>
            <a:ext cx="904800" cy="58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424" name="Google Shape;424;p35"/>
          <p:cNvSpPr txBox="1">
            <a:spLocks noGrp="1"/>
          </p:cNvSpPr>
          <p:nvPr>
            <p:ph type="subTitle" idx="15"/>
          </p:nvPr>
        </p:nvSpPr>
        <p:spPr>
          <a:xfrm>
            <a:off x="5581500" y="2751519"/>
            <a:ext cx="2276700" cy="584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FR" dirty="0"/>
              <a:t>L</a:t>
            </a:r>
            <a:r>
              <a:rPr lang="en" dirty="0"/>
              <a:t>e processus de la modélisation</a:t>
            </a:r>
            <a:endParaRPr dirty="0"/>
          </a:p>
        </p:txBody>
      </p:sp>
      <p:grpSp>
        <p:nvGrpSpPr>
          <p:cNvPr id="425" name="Google Shape;425;p35"/>
          <p:cNvGrpSpPr/>
          <p:nvPr/>
        </p:nvGrpSpPr>
        <p:grpSpPr>
          <a:xfrm>
            <a:off x="-25" y="0"/>
            <a:ext cx="9144020" cy="342900"/>
            <a:chOff x="-25" y="0"/>
            <a:chExt cx="9144020" cy="342900"/>
          </a:xfrm>
        </p:grpSpPr>
        <p:sp>
          <p:nvSpPr>
            <p:cNvPr id="426" name="Google Shape;426;p35"/>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35"/>
            <p:cNvGrpSpPr/>
            <p:nvPr/>
          </p:nvGrpSpPr>
          <p:grpSpPr>
            <a:xfrm>
              <a:off x="215975" y="111150"/>
              <a:ext cx="642950" cy="120600"/>
              <a:chOff x="215975" y="152625"/>
              <a:chExt cx="642950" cy="120600"/>
            </a:xfrm>
          </p:grpSpPr>
          <p:sp>
            <p:nvSpPr>
              <p:cNvPr id="428" name="Google Shape;428;p35"/>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 name="Google Shape;416;p35">
            <a:extLst>
              <a:ext uri="{FF2B5EF4-FFF2-40B4-BE49-F238E27FC236}">
                <a16:creationId xmlns:a16="http://schemas.microsoft.com/office/drawing/2014/main" id="{25D4FF93-FCD4-4541-9487-E42EE31496F3}"/>
              </a:ext>
            </a:extLst>
          </p:cNvPr>
          <p:cNvSpPr txBox="1">
            <a:spLocks/>
          </p:cNvSpPr>
          <p:nvPr/>
        </p:nvSpPr>
        <p:spPr>
          <a:xfrm>
            <a:off x="1600050" y="3885626"/>
            <a:ext cx="2667000"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lata"/>
              <a:buNone/>
              <a:defRPr sz="1800" b="0"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r>
              <a:rPr lang="fr-FR" dirty="0"/>
              <a:t>Réalisation </a:t>
            </a:r>
          </a:p>
        </p:txBody>
      </p:sp>
      <p:sp>
        <p:nvSpPr>
          <p:cNvPr id="22" name="Google Shape;417;p35">
            <a:extLst>
              <a:ext uri="{FF2B5EF4-FFF2-40B4-BE49-F238E27FC236}">
                <a16:creationId xmlns:a16="http://schemas.microsoft.com/office/drawing/2014/main" id="{05C63227-D82C-42AE-BB0F-A10DDFDF4525}"/>
              </a:ext>
            </a:extLst>
          </p:cNvPr>
          <p:cNvSpPr txBox="1">
            <a:spLocks/>
          </p:cNvSpPr>
          <p:nvPr/>
        </p:nvSpPr>
        <p:spPr>
          <a:xfrm>
            <a:off x="704775" y="3935701"/>
            <a:ext cx="904800" cy="584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lata"/>
              <a:buNone/>
              <a:defRPr sz="3200" b="0"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dirty="0"/>
              <a:t>05.</a:t>
            </a:r>
          </a:p>
        </p:txBody>
      </p:sp>
      <p:sp>
        <p:nvSpPr>
          <p:cNvPr id="23" name="Google Shape;418;p35">
            <a:extLst>
              <a:ext uri="{FF2B5EF4-FFF2-40B4-BE49-F238E27FC236}">
                <a16:creationId xmlns:a16="http://schemas.microsoft.com/office/drawing/2014/main" id="{873FDDE6-ECCA-4D98-8A41-AA2A2320C895}"/>
              </a:ext>
            </a:extLst>
          </p:cNvPr>
          <p:cNvSpPr txBox="1">
            <a:spLocks/>
          </p:cNvSpPr>
          <p:nvPr/>
        </p:nvSpPr>
        <p:spPr>
          <a:xfrm>
            <a:off x="1600050" y="4282351"/>
            <a:ext cx="2276700" cy="58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1pPr>
            <a:lvl2pPr marL="914400" marR="0" lvl="1"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2pPr>
            <a:lvl3pPr marL="1371600" marR="0" lvl="2"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3pPr>
            <a:lvl4pPr marL="1828800" marR="0" lvl="3"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4pPr>
            <a:lvl5pPr marL="2286000" marR="0" lvl="4"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5pPr>
            <a:lvl6pPr marL="2743200" marR="0" lvl="5"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6pPr>
            <a:lvl7pPr marL="3200400" marR="0" lvl="6"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7pPr>
            <a:lvl8pPr marL="3657600" marR="0" lvl="7"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8pPr>
            <a:lvl9pPr marL="4114800" marR="0" lvl="8"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9pPr>
          </a:lstStyle>
          <a:p>
            <a:pPr marL="0" indent="0">
              <a:spcAft>
                <a:spcPts val="1200"/>
              </a:spcAft>
            </a:pPr>
            <a:r>
              <a:rPr lang="en-GB" dirty="0"/>
              <a:t>Mise </a:t>
            </a:r>
            <a:r>
              <a:rPr lang="en-GB" dirty="0" err="1"/>
              <a:t>en</a:t>
            </a:r>
            <a:r>
              <a:rPr lang="en-GB" dirty="0"/>
              <a:t> </a:t>
            </a:r>
            <a:r>
              <a:rPr lang="en-GB" dirty="0" err="1"/>
              <a:t>évidence</a:t>
            </a:r>
            <a:r>
              <a:rPr lang="en-GB" dirty="0"/>
              <a:t> sur les pages web</a:t>
            </a:r>
          </a:p>
        </p:txBody>
      </p:sp>
      <p:sp>
        <p:nvSpPr>
          <p:cNvPr id="24" name="Google Shape;422;p35">
            <a:extLst>
              <a:ext uri="{FF2B5EF4-FFF2-40B4-BE49-F238E27FC236}">
                <a16:creationId xmlns:a16="http://schemas.microsoft.com/office/drawing/2014/main" id="{8447FB0D-41FB-4E0A-AA58-D01EB1541962}"/>
              </a:ext>
            </a:extLst>
          </p:cNvPr>
          <p:cNvSpPr txBox="1">
            <a:spLocks/>
          </p:cNvSpPr>
          <p:nvPr/>
        </p:nvSpPr>
        <p:spPr>
          <a:xfrm>
            <a:off x="5591025" y="3885626"/>
            <a:ext cx="2724300"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lata"/>
              <a:buNone/>
              <a:defRPr sz="1800" b="0"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r>
              <a:rPr lang="fr-FR" dirty="0"/>
              <a:t>Simulation</a:t>
            </a:r>
          </a:p>
        </p:txBody>
      </p:sp>
      <p:sp>
        <p:nvSpPr>
          <p:cNvPr id="25" name="Google Shape;423;p35">
            <a:extLst>
              <a:ext uri="{FF2B5EF4-FFF2-40B4-BE49-F238E27FC236}">
                <a16:creationId xmlns:a16="http://schemas.microsoft.com/office/drawing/2014/main" id="{C14AC009-68EE-4432-A293-22A5017071EB}"/>
              </a:ext>
            </a:extLst>
          </p:cNvPr>
          <p:cNvSpPr txBox="1">
            <a:spLocks/>
          </p:cNvSpPr>
          <p:nvPr/>
        </p:nvSpPr>
        <p:spPr>
          <a:xfrm>
            <a:off x="4695750" y="3935701"/>
            <a:ext cx="904800" cy="584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lata"/>
              <a:buNone/>
              <a:defRPr sz="3200" b="0"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dirty="0"/>
              <a:t>06.</a:t>
            </a:r>
          </a:p>
        </p:txBody>
      </p:sp>
      <p:sp>
        <p:nvSpPr>
          <p:cNvPr id="26" name="Google Shape;424;p35">
            <a:extLst>
              <a:ext uri="{FF2B5EF4-FFF2-40B4-BE49-F238E27FC236}">
                <a16:creationId xmlns:a16="http://schemas.microsoft.com/office/drawing/2014/main" id="{5D8E5A77-7E69-4088-ACD0-FDD5FD7458A5}"/>
              </a:ext>
            </a:extLst>
          </p:cNvPr>
          <p:cNvSpPr txBox="1">
            <a:spLocks/>
          </p:cNvSpPr>
          <p:nvPr/>
        </p:nvSpPr>
        <p:spPr>
          <a:xfrm>
            <a:off x="5524118" y="4282351"/>
            <a:ext cx="2276700" cy="58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1pPr>
            <a:lvl2pPr marL="914400" marR="0" lvl="1"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2pPr>
            <a:lvl3pPr marL="1371600" marR="0" lvl="2"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3pPr>
            <a:lvl4pPr marL="1828800" marR="0" lvl="3"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4pPr>
            <a:lvl5pPr marL="2286000" marR="0" lvl="4"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5pPr>
            <a:lvl6pPr marL="2743200" marR="0" lvl="5"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6pPr>
            <a:lvl7pPr marL="3200400" marR="0" lvl="6"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7pPr>
            <a:lvl8pPr marL="3657600" marR="0" lvl="7"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8pPr>
            <a:lvl9pPr marL="4114800" marR="0" lvl="8"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9pPr>
          </a:lstStyle>
          <a:p>
            <a:pPr marL="0" indent="0">
              <a:spcAft>
                <a:spcPts val="1200"/>
              </a:spcAft>
            </a:pPr>
            <a:r>
              <a:rPr lang="en-GB" dirty="0" err="1"/>
              <a:t>Fonctionnement</a:t>
            </a:r>
            <a:r>
              <a:rPr lang="en-GB" dirty="0"/>
              <a:t> du site</a:t>
            </a:r>
          </a:p>
        </p:txBody>
      </p:sp>
      <p:grpSp>
        <p:nvGrpSpPr>
          <p:cNvPr id="27" name="Google Shape;437;p36">
            <a:extLst>
              <a:ext uri="{FF2B5EF4-FFF2-40B4-BE49-F238E27FC236}">
                <a16:creationId xmlns:a16="http://schemas.microsoft.com/office/drawing/2014/main" id="{8A1F87A4-DBA9-43AD-A0BD-FAA53FF24777}"/>
              </a:ext>
            </a:extLst>
          </p:cNvPr>
          <p:cNvGrpSpPr/>
          <p:nvPr/>
        </p:nvGrpSpPr>
        <p:grpSpPr>
          <a:xfrm>
            <a:off x="-3778483" y="1176224"/>
            <a:ext cx="3246799" cy="3041690"/>
            <a:chOff x="521725" y="1038225"/>
            <a:chExt cx="3436494" cy="3219401"/>
          </a:xfrm>
        </p:grpSpPr>
        <p:sp>
          <p:nvSpPr>
            <p:cNvPr id="28" name="Google Shape;438;p36">
              <a:extLst>
                <a:ext uri="{FF2B5EF4-FFF2-40B4-BE49-F238E27FC236}">
                  <a16:creationId xmlns:a16="http://schemas.microsoft.com/office/drawing/2014/main" id="{63213614-DB27-4DD5-BF14-BA325DC69D3C}"/>
                </a:ext>
              </a:extLst>
            </p:cNvPr>
            <p:cNvSpPr/>
            <p:nvPr/>
          </p:nvSpPr>
          <p:spPr>
            <a:xfrm>
              <a:off x="563515" y="1095454"/>
              <a:ext cx="3278187" cy="3162172"/>
            </a:xfrm>
            <a:custGeom>
              <a:avLst/>
              <a:gdLst/>
              <a:ahLst/>
              <a:cxnLst/>
              <a:rect l="l" t="t" r="r" b="b"/>
              <a:pathLst>
                <a:path w="67307" h="64925" extrusionOk="0">
                  <a:moveTo>
                    <a:pt x="34846" y="1"/>
                  </a:moveTo>
                  <a:cubicBezTo>
                    <a:pt x="25205" y="1"/>
                    <a:pt x="15833" y="4313"/>
                    <a:pt x="9547" y="12127"/>
                  </a:cubicBezTo>
                  <a:cubicBezTo>
                    <a:pt x="913" y="22861"/>
                    <a:pt x="0" y="37867"/>
                    <a:pt x="7266" y="49568"/>
                  </a:cubicBezTo>
                  <a:cubicBezTo>
                    <a:pt x="13264" y="59254"/>
                    <a:pt x="23790" y="64924"/>
                    <a:pt x="34858" y="64924"/>
                  </a:cubicBezTo>
                  <a:cubicBezTo>
                    <a:pt x="37162" y="64924"/>
                    <a:pt x="39489" y="64679"/>
                    <a:pt x="41804" y="64172"/>
                  </a:cubicBezTo>
                  <a:lnTo>
                    <a:pt x="42060" y="64099"/>
                  </a:lnTo>
                  <a:cubicBezTo>
                    <a:pt x="56828" y="60740"/>
                    <a:pt x="67306" y="47615"/>
                    <a:pt x="67306" y="32463"/>
                  </a:cubicBezTo>
                  <a:cubicBezTo>
                    <a:pt x="67306" y="18699"/>
                    <a:pt x="58617" y="6413"/>
                    <a:pt x="45619" y="1849"/>
                  </a:cubicBezTo>
                  <a:cubicBezTo>
                    <a:pt x="42089" y="603"/>
                    <a:pt x="38449" y="1"/>
                    <a:pt x="34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39;p36">
              <a:extLst>
                <a:ext uri="{FF2B5EF4-FFF2-40B4-BE49-F238E27FC236}">
                  <a16:creationId xmlns:a16="http://schemas.microsoft.com/office/drawing/2014/main" id="{7A064F90-8C91-4CED-8F26-2AA8679B23F8}"/>
                </a:ext>
              </a:extLst>
            </p:cNvPr>
            <p:cNvSpPr/>
            <p:nvPr/>
          </p:nvSpPr>
          <p:spPr>
            <a:xfrm>
              <a:off x="521725" y="1038225"/>
              <a:ext cx="872258" cy="1788642"/>
            </a:xfrm>
            <a:custGeom>
              <a:avLst/>
              <a:gdLst/>
              <a:ahLst/>
              <a:cxnLst/>
              <a:rect l="l" t="t" r="r" b="b"/>
              <a:pathLst>
                <a:path w="17909" h="36724" extrusionOk="0">
                  <a:moveTo>
                    <a:pt x="11026" y="1"/>
                  </a:moveTo>
                  <a:cubicBezTo>
                    <a:pt x="8744" y="1"/>
                    <a:pt x="6214" y="1084"/>
                    <a:pt x="4272" y="3116"/>
                  </a:cubicBezTo>
                  <a:cubicBezTo>
                    <a:pt x="2592" y="4850"/>
                    <a:pt x="0" y="8793"/>
                    <a:pt x="1351" y="15602"/>
                  </a:cubicBezTo>
                  <a:cubicBezTo>
                    <a:pt x="1880" y="18340"/>
                    <a:pt x="2994" y="21188"/>
                    <a:pt x="4655" y="24182"/>
                  </a:cubicBezTo>
                  <a:cubicBezTo>
                    <a:pt x="6608" y="27669"/>
                    <a:pt x="9310" y="31320"/>
                    <a:pt x="12779" y="35117"/>
                  </a:cubicBezTo>
                  <a:cubicBezTo>
                    <a:pt x="13144" y="35518"/>
                    <a:pt x="13527" y="35938"/>
                    <a:pt x="13929" y="36358"/>
                  </a:cubicBezTo>
                  <a:lnTo>
                    <a:pt x="14275" y="36723"/>
                  </a:lnTo>
                  <a:lnTo>
                    <a:pt x="14622" y="36395"/>
                  </a:lnTo>
                  <a:lnTo>
                    <a:pt x="14969" y="36048"/>
                  </a:lnTo>
                  <a:cubicBezTo>
                    <a:pt x="14841" y="35920"/>
                    <a:pt x="14714" y="35792"/>
                    <a:pt x="14604" y="35665"/>
                  </a:cubicBezTo>
                  <a:cubicBezTo>
                    <a:pt x="14202" y="35263"/>
                    <a:pt x="13819" y="34861"/>
                    <a:pt x="13454" y="34441"/>
                  </a:cubicBezTo>
                  <a:cubicBezTo>
                    <a:pt x="9639" y="30261"/>
                    <a:pt x="6919" y="26391"/>
                    <a:pt x="5075" y="22904"/>
                  </a:cubicBezTo>
                  <a:cubicBezTo>
                    <a:pt x="365" y="13977"/>
                    <a:pt x="1442" y="7424"/>
                    <a:pt x="4965" y="3773"/>
                  </a:cubicBezTo>
                  <a:cubicBezTo>
                    <a:pt x="6704" y="1955"/>
                    <a:pt x="9022" y="960"/>
                    <a:pt x="11064" y="960"/>
                  </a:cubicBezTo>
                  <a:cubicBezTo>
                    <a:pt x="12281" y="960"/>
                    <a:pt x="13400" y="1314"/>
                    <a:pt x="14239" y="2057"/>
                  </a:cubicBezTo>
                  <a:cubicBezTo>
                    <a:pt x="15736" y="3353"/>
                    <a:pt x="16740" y="5124"/>
                    <a:pt x="17050" y="7077"/>
                  </a:cubicBezTo>
                  <a:cubicBezTo>
                    <a:pt x="17342" y="6895"/>
                    <a:pt x="17616" y="6694"/>
                    <a:pt x="17908" y="6511"/>
                  </a:cubicBezTo>
                  <a:cubicBezTo>
                    <a:pt x="17488" y="4503"/>
                    <a:pt x="16411" y="2678"/>
                    <a:pt x="14860" y="1345"/>
                  </a:cubicBezTo>
                  <a:cubicBezTo>
                    <a:pt x="13825" y="437"/>
                    <a:pt x="12475" y="1"/>
                    <a:pt x="11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40;p36">
              <a:extLst>
                <a:ext uri="{FF2B5EF4-FFF2-40B4-BE49-F238E27FC236}">
                  <a16:creationId xmlns:a16="http://schemas.microsoft.com/office/drawing/2014/main" id="{74D4CDBC-B4CF-41B0-AB44-DDCEF6C84ED7}"/>
                </a:ext>
              </a:extLst>
            </p:cNvPr>
            <p:cNvSpPr/>
            <p:nvPr/>
          </p:nvSpPr>
          <p:spPr>
            <a:xfrm>
              <a:off x="1124511" y="2702356"/>
              <a:ext cx="142316" cy="141439"/>
            </a:xfrm>
            <a:custGeom>
              <a:avLst/>
              <a:gdLst/>
              <a:ahLst/>
              <a:cxnLst/>
              <a:rect l="l" t="t" r="r" b="b"/>
              <a:pathLst>
                <a:path w="2922" h="2904" extrusionOk="0">
                  <a:moveTo>
                    <a:pt x="1388" y="1"/>
                  </a:moveTo>
                  <a:lnTo>
                    <a:pt x="1078" y="293"/>
                  </a:lnTo>
                  <a:lnTo>
                    <a:pt x="384" y="950"/>
                  </a:lnTo>
                  <a:lnTo>
                    <a:pt x="1" y="1315"/>
                  </a:lnTo>
                  <a:cubicBezTo>
                    <a:pt x="421" y="1753"/>
                    <a:pt x="841" y="2191"/>
                    <a:pt x="1279" y="2629"/>
                  </a:cubicBezTo>
                  <a:lnTo>
                    <a:pt x="1571" y="2903"/>
                  </a:lnTo>
                  <a:lnTo>
                    <a:pt x="2246" y="2228"/>
                  </a:lnTo>
                  <a:lnTo>
                    <a:pt x="2575" y="1881"/>
                  </a:lnTo>
                  <a:lnTo>
                    <a:pt x="2922" y="1552"/>
                  </a:lnTo>
                  <a:cubicBezTo>
                    <a:pt x="2812" y="1443"/>
                    <a:pt x="2721" y="1351"/>
                    <a:pt x="2611" y="1242"/>
                  </a:cubicBezTo>
                  <a:cubicBezTo>
                    <a:pt x="2192" y="822"/>
                    <a:pt x="1790" y="402"/>
                    <a:pt x="1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1;p36">
              <a:extLst>
                <a:ext uri="{FF2B5EF4-FFF2-40B4-BE49-F238E27FC236}">
                  <a16:creationId xmlns:a16="http://schemas.microsoft.com/office/drawing/2014/main" id="{EEAF9725-CA52-42D8-B38D-72ECDC9617FE}"/>
                </a:ext>
              </a:extLst>
            </p:cNvPr>
            <p:cNvSpPr/>
            <p:nvPr/>
          </p:nvSpPr>
          <p:spPr>
            <a:xfrm>
              <a:off x="1127628" y="2741223"/>
              <a:ext cx="392611" cy="327833"/>
            </a:xfrm>
            <a:custGeom>
              <a:avLst/>
              <a:gdLst/>
              <a:ahLst/>
              <a:cxnLst/>
              <a:rect l="l" t="t" r="r" b="b"/>
              <a:pathLst>
                <a:path w="8061" h="6731" extrusionOk="0">
                  <a:moveTo>
                    <a:pt x="4231" y="1"/>
                  </a:moveTo>
                  <a:cubicBezTo>
                    <a:pt x="3739" y="1"/>
                    <a:pt x="3239" y="108"/>
                    <a:pt x="2767" y="334"/>
                  </a:cubicBezTo>
                  <a:cubicBezTo>
                    <a:pt x="2693" y="371"/>
                    <a:pt x="2620" y="426"/>
                    <a:pt x="2547" y="462"/>
                  </a:cubicBezTo>
                  <a:cubicBezTo>
                    <a:pt x="2401" y="535"/>
                    <a:pt x="2274" y="626"/>
                    <a:pt x="2146" y="718"/>
                  </a:cubicBezTo>
                  <a:cubicBezTo>
                    <a:pt x="1890" y="919"/>
                    <a:pt x="1671" y="1138"/>
                    <a:pt x="1489" y="1411"/>
                  </a:cubicBezTo>
                  <a:cubicBezTo>
                    <a:pt x="1379" y="1539"/>
                    <a:pt x="1288" y="1685"/>
                    <a:pt x="1215" y="1831"/>
                  </a:cubicBezTo>
                  <a:cubicBezTo>
                    <a:pt x="1" y="4199"/>
                    <a:pt x="1852" y="6730"/>
                    <a:pt x="4179" y="6730"/>
                  </a:cubicBezTo>
                  <a:cubicBezTo>
                    <a:pt x="4651" y="6730"/>
                    <a:pt x="5143" y="6626"/>
                    <a:pt x="5633" y="6395"/>
                  </a:cubicBezTo>
                  <a:lnTo>
                    <a:pt x="5633" y="6413"/>
                  </a:lnTo>
                  <a:cubicBezTo>
                    <a:pt x="7330" y="5628"/>
                    <a:pt x="8060" y="3602"/>
                    <a:pt x="7276" y="1923"/>
                  </a:cubicBezTo>
                  <a:cubicBezTo>
                    <a:pt x="6698" y="702"/>
                    <a:pt x="5489" y="1"/>
                    <a:pt x="42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42;p36">
              <a:extLst>
                <a:ext uri="{FF2B5EF4-FFF2-40B4-BE49-F238E27FC236}">
                  <a16:creationId xmlns:a16="http://schemas.microsoft.com/office/drawing/2014/main" id="{CA8B26D9-9E76-4033-85F9-AFD4C107217A}"/>
                </a:ext>
              </a:extLst>
            </p:cNvPr>
            <p:cNvSpPr/>
            <p:nvPr/>
          </p:nvSpPr>
          <p:spPr>
            <a:xfrm>
              <a:off x="1227719" y="2819786"/>
              <a:ext cx="208944" cy="170127"/>
            </a:xfrm>
            <a:custGeom>
              <a:avLst/>
              <a:gdLst/>
              <a:ahLst/>
              <a:cxnLst/>
              <a:rect l="l" t="t" r="r" b="b"/>
              <a:pathLst>
                <a:path w="4290" h="3493" extrusionOk="0">
                  <a:moveTo>
                    <a:pt x="2130" y="1"/>
                  </a:moveTo>
                  <a:cubicBezTo>
                    <a:pt x="921" y="1"/>
                    <a:pt x="0" y="1291"/>
                    <a:pt x="565" y="2500"/>
                  </a:cubicBezTo>
                  <a:cubicBezTo>
                    <a:pt x="856" y="3120"/>
                    <a:pt x="1480" y="3493"/>
                    <a:pt x="2135" y="3493"/>
                  </a:cubicBezTo>
                  <a:cubicBezTo>
                    <a:pt x="2386" y="3493"/>
                    <a:pt x="2641" y="3438"/>
                    <a:pt x="2884" y="3322"/>
                  </a:cubicBezTo>
                  <a:cubicBezTo>
                    <a:pt x="4290" y="2664"/>
                    <a:pt x="4198" y="638"/>
                    <a:pt x="2738" y="109"/>
                  </a:cubicBezTo>
                  <a:cubicBezTo>
                    <a:pt x="2531" y="35"/>
                    <a:pt x="2327" y="1"/>
                    <a:pt x="2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43;p36">
              <a:extLst>
                <a:ext uri="{FF2B5EF4-FFF2-40B4-BE49-F238E27FC236}">
                  <a16:creationId xmlns:a16="http://schemas.microsoft.com/office/drawing/2014/main" id="{E21422DE-6172-4B0B-BC28-5888BABBBBC0}"/>
                </a:ext>
              </a:extLst>
            </p:cNvPr>
            <p:cNvSpPr/>
            <p:nvPr/>
          </p:nvSpPr>
          <p:spPr>
            <a:xfrm>
              <a:off x="1292547" y="2872827"/>
              <a:ext cx="79194" cy="64047"/>
            </a:xfrm>
            <a:custGeom>
              <a:avLst/>
              <a:gdLst/>
              <a:ahLst/>
              <a:cxnLst/>
              <a:rect l="l" t="t" r="r" b="b"/>
              <a:pathLst>
                <a:path w="1626" h="1315" extrusionOk="0">
                  <a:moveTo>
                    <a:pt x="795" y="1"/>
                  </a:moveTo>
                  <a:cubicBezTo>
                    <a:pt x="347" y="1"/>
                    <a:pt x="1" y="482"/>
                    <a:pt x="220" y="937"/>
                  </a:cubicBezTo>
                  <a:cubicBezTo>
                    <a:pt x="338" y="1173"/>
                    <a:pt x="570" y="1315"/>
                    <a:pt x="813" y="1315"/>
                  </a:cubicBezTo>
                  <a:cubicBezTo>
                    <a:pt x="908" y="1315"/>
                    <a:pt x="1004" y="1293"/>
                    <a:pt x="1096" y="1247"/>
                  </a:cubicBezTo>
                  <a:cubicBezTo>
                    <a:pt x="1626" y="991"/>
                    <a:pt x="1589" y="243"/>
                    <a:pt x="1023" y="42"/>
                  </a:cubicBezTo>
                  <a:cubicBezTo>
                    <a:pt x="946" y="14"/>
                    <a:pt x="869" y="1"/>
                    <a:pt x="795"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44;p36">
              <a:extLst>
                <a:ext uri="{FF2B5EF4-FFF2-40B4-BE49-F238E27FC236}">
                  <a16:creationId xmlns:a16="http://schemas.microsoft.com/office/drawing/2014/main" id="{CCF72B6B-D6AC-4B08-8ADE-57E4D9EBBDE5}"/>
                </a:ext>
              </a:extLst>
            </p:cNvPr>
            <p:cNvSpPr/>
            <p:nvPr/>
          </p:nvSpPr>
          <p:spPr>
            <a:xfrm>
              <a:off x="3473602" y="2855293"/>
              <a:ext cx="441072" cy="834901"/>
            </a:xfrm>
            <a:custGeom>
              <a:avLst/>
              <a:gdLst/>
              <a:ahLst/>
              <a:cxnLst/>
              <a:rect l="l" t="t" r="r" b="b"/>
              <a:pathLst>
                <a:path w="9056" h="17142" extrusionOk="0">
                  <a:moveTo>
                    <a:pt x="7741" y="0"/>
                  </a:moveTo>
                  <a:lnTo>
                    <a:pt x="7339" y="92"/>
                  </a:lnTo>
                  <a:lnTo>
                    <a:pt x="6792" y="220"/>
                  </a:lnTo>
                  <a:cubicBezTo>
                    <a:pt x="6828" y="384"/>
                    <a:pt x="6865" y="548"/>
                    <a:pt x="6901" y="712"/>
                  </a:cubicBezTo>
                  <a:cubicBezTo>
                    <a:pt x="6974" y="1059"/>
                    <a:pt x="7047" y="1424"/>
                    <a:pt x="7102" y="1771"/>
                  </a:cubicBezTo>
                  <a:cubicBezTo>
                    <a:pt x="7978" y="6901"/>
                    <a:pt x="7376" y="10753"/>
                    <a:pt x="5277" y="13217"/>
                  </a:cubicBezTo>
                  <a:cubicBezTo>
                    <a:pt x="4236" y="14458"/>
                    <a:pt x="2794" y="15371"/>
                    <a:pt x="987" y="15919"/>
                  </a:cubicBezTo>
                  <a:cubicBezTo>
                    <a:pt x="658" y="16339"/>
                    <a:pt x="329" y="16740"/>
                    <a:pt x="1" y="17142"/>
                  </a:cubicBezTo>
                  <a:cubicBezTo>
                    <a:pt x="2593" y="16613"/>
                    <a:pt x="4601" y="15499"/>
                    <a:pt x="6007" y="13838"/>
                  </a:cubicBezTo>
                  <a:cubicBezTo>
                    <a:pt x="8453" y="10954"/>
                    <a:pt x="9055" y="6463"/>
                    <a:pt x="7832" y="457"/>
                  </a:cubicBezTo>
                  <a:cubicBezTo>
                    <a:pt x="7796" y="311"/>
                    <a:pt x="7759" y="165"/>
                    <a:pt x="7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45;p36">
              <a:extLst>
                <a:ext uri="{FF2B5EF4-FFF2-40B4-BE49-F238E27FC236}">
                  <a16:creationId xmlns:a16="http://schemas.microsoft.com/office/drawing/2014/main" id="{12E13F5A-ED64-40FA-A9D6-03B76D14AD7D}"/>
                </a:ext>
              </a:extLst>
            </p:cNvPr>
            <p:cNvSpPr/>
            <p:nvPr/>
          </p:nvSpPr>
          <p:spPr>
            <a:xfrm>
              <a:off x="3442820" y="2276473"/>
              <a:ext cx="504730" cy="380630"/>
            </a:xfrm>
            <a:custGeom>
              <a:avLst/>
              <a:gdLst/>
              <a:ahLst/>
              <a:cxnLst/>
              <a:rect l="l" t="t" r="r" b="b"/>
              <a:pathLst>
                <a:path w="10363" h="7815" extrusionOk="0">
                  <a:moveTo>
                    <a:pt x="10052" y="0"/>
                  </a:moveTo>
                  <a:cubicBezTo>
                    <a:pt x="9888" y="0"/>
                    <a:pt x="9760" y="128"/>
                    <a:pt x="9760" y="292"/>
                  </a:cubicBezTo>
                  <a:lnTo>
                    <a:pt x="9779" y="4035"/>
                  </a:lnTo>
                  <a:lnTo>
                    <a:pt x="9779" y="4163"/>
                  </a:lnTo>
                  <a:cubicBezTo>
                    <a:pt x="9724" y="5167"/>
                    <a:pt x="9085" y="6043"/>
                    <a:pt x="8136" y="6390"/>
                  </a:cubicBezTo>
                  <a:cubicBezTo>
                    <a:pt x="8081" y="6408"/>
                    <a:pt x="8008" y="6426"/>
                    <a:pt x="7953" y="6444"/>
                  </a:cubicBezTo>
                  <a:lnTo>
                    <a:pt x="5270" y="7156"/>
                  </a:lnTo>
                  <a:cubicBezTo>
                    <a:pt x="5055" y="7216"/>
                    <a:pt x="4838" y="7244"/>
                    <a:pt x="4622" y="7244"/>
                  </a:cubicBezTo>
                  <a:cubicBezTo>
                    <a:pt x="3775" y="7244"/>
                    <a:pt x="2964" y="6803"/>
                    <a:pt x="2513" y="6061"/>
                  </a:cubicBezTo>
                  <a:cubicBezTo>
                    <a:pt x="2495" y="6043"/>
                    <a:pt x="2477" y="6025"/>
                    <a:pt x="2477" y="6006"/>
                  </a:cubicBezTo>
                  <a:lnTo>
                    <a:pt x="596" y="2775"/>
                  </a:lnTo>
                  <a:cubicBezTo>
                    <a:pt x="535" y="2670"/>
                    <a:pt x="441" y="2626"/>
                    <a:pt x="350" y="2626"/>
                  </a:cubicBezTo>
                  <a:cubicBezTo>
                    <a:pt x="172" y="2626"/>
                    <a:pt x="1" y="2795"/>
                    <a:pt x="85" y="3012"/>
                  </a:cubicBezTo>
                  <a:cubicBezTo>
                    <a:pt x="85" y="3031"/>
                    <a:pt x="85" y="3049"/>
                    <a:pt x="103" y="3049"/>
                  </a:cubicBezTo>
                  <a:lnTo>
                    <a:pt x="1965" y="6280"/>
                  </a:lnTo>
                  <a:cubicBezTo>
                    <a:pt x="1984" y="6317"/>
                    <a:pt x="2002" y="6353"/>
                    <a:pt x="2039" y="6371"/>
                  </a:cubicBezTo>
                  <a:cubicBezTo>
                    <a:pt x="2294" y="6791"/>
                    <a:pt x="2641" y="7138"/>
                    <a:pt x="3061" y="7375"/>
                  </a:cubicBezTo>
                  <a:cubicBezTo>
                    <a:pt x="3152" y="7448"/>
                    <a:pt x="3262" y="7485"/>
                    <a:pt x="3371" y="7540"/>
                  </a:cubicBezTo>
                  <a:cubicBezTo>
                    <a:pt x="3462" y="7576"/>
                    <a:pt x="3554" y="7613"/>
                    <a:pt x="3645" y="7649"/>
                  </a:cubicBezTo>
                  <a:cubicBezTo>
                    <a:pt x="3966" y="7760"/>
                    <a:pt x="4293" y="7815"/>
                    <a:pt x="4619" y="7815"/>
                  </a:cubicBezTo>
                  <a:cubicBezTo>
                    <a:pt x="4886" y="7815"/>
                    <a:pt x="5153" y="7778"/>
                    <a:pt x="5416" y="7704"/>
                  </a:cubicBezTo>
                  <a:lnTo>
                    <a:pt x="8099" y="6974"/>
                  </a:lnTo>
                  <a:lnTo>
                    <a:pt x="8172" y="6956"/>
                  </a:lnTo>
                  <a:cubicBezTo>
                    <a:pt x="8720" y="6791"/>
                    <a:pt x="9213" y="6481"/>
                    <a:pt x="9596" y="6043"/>
                  </a:cubicBezTo>
                  <a:cubicBezTo>
                    <a:pt x="9669" y="5970"/>
                    <a:pt x="9724" y="5897"/>
                    <a:pt x="9797" y="5824"/>
                  </a:cubicBezTo>
                  <a:cubicBezTo>
                    <a:pt x="9852" y="5733"/>
                    <a:pt x="9925" y="5623"/>
                    <a:pt x="9979" y="5532"/>
                  </a:cubicBezTo>
                  <a:cubicBezTo>
                    <a:pt x="10199" y="5112"/>
                    <a:pt x="10326" y="4655"/>
                    <a:pt x="10363" y="4181"/>
                  </a:cubicBezTo>
                  <a:lnTo>
                    <a:pt x="10363" y="4035"/>
                  </a:lnTo>
                  <a:lnTo>
                    <a:pt x="10326" y="292"/>
                  </a:lnTo>
                  <a:cubicBezTo>
                    <a:pt x="10326" y="274"/>
                    <a:pt x="10326" y="274"/>
                    <a:pt x="10326" y="256"/>
                  </a:cubicBezTo>
                  <a:cubicBezTo>
                    <a:pt x="10308" y="110"/>
                    <a:pt x="10199" y="0"/>
                    <a:pt x="100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46;p36">
              <a:extLst>
                <a:ext uri="{FF2B5EF4-FFF2-40B4-BE49-F238E27FC236}">
                  <a16:creationId xmlns:a16="http://schemas.microsoft.com/office/drawing/2014/main" id="{E223C50D-3E6A-4E66-B72A-068EAF2E1A0D}"/>
                </a:ext>
              </a:extLst>
            </p:cNvPr>
            <p:cNvSpPr/>
            <p:nvPr/>
          </p:nvSpPr>
          <p:spPr>
            <a:xfrm>
              <a:off x="3663897" y="1880738"/>
              <a:ext cx="284583" cy="837677"/>
            </a:xfrm>
            <a:custGeom>
              <a:avLst/>
              <a:gdLst/>
              <a:ahLst/>
              <a:cxnLst/>
              <a:rect l="l" t="t" r="r" b="b"/>
              <a:pathLst>
                <a:path w="5843" h="17199" extrusionOk="0">
                  <a:moveTo>
                    <a:pt x="2245" y="1"/>
                  </a:moveTo>
                  <a:cubicBezTo>
                    <a:pt x="1934" y="1"/>
                    <a:pt x="1616" y="42"/>
                    <a:pt x="1297" y="130"/>
                  </a:cubicBezTo>
                  <a:lnTo>
                    <a:pt x="256" y="404"/>
                  </a:lnTo>
                  <a:cubicBezTo>
                    <a:pt x="92" y="440"/>
                    <a:pt x="0" y="604"/>
                    <a:pt x="55" y="769"/>
                  </a:cubicBezTo>
                  <a:cubicBezTo>
                    <a:pt x="86" y="893"/>
                    <a:pt x="210" y="977"/>
                    <a:pt x="336" y="977"/>
                  </a:cubicBezTo>
                  <a:cubicBezTo>
                    <a:pt x="358" y="977"/>
                    <a:pt x="380" y="975"/>
                    <a:pt x="402" y="969"/>
                  </a:cubicBezTo>
                  <a:lnTo>
                    <a:pt x="1443" y="677"/>
                  </a:lnTo>
                  <a:cubicBezTo>
                    <a:pt x="1707" y="606"/>
                    <a:pt x="1970" y="573"/>
                    <a:pt x="2228" y="573"/>
                  </a:cubicBezTo>
                  <a:cubicBezTo>
                    <a:pt x="3823" y="573"/>
                    <a:pt x="5203" y="1862"/>
                    <a:pt x="5203" y="3543"/>
                  </a:cubicBezTo>
                  <a:lnTo>
                    <a:pt x="5276" y="16888"/>
                  </a:lnTo>
                  <a:cubicBezTo>
                    <a:pt x="5276" y="17052"/>
                    <a:pt x="5404" y="17180"/>
                    <a:pt x="5568" y="17180"/>
                  </a:cubicBezTo>
                  <a:lnTo>
                    <a:pt x="5568" y="17198"/>
                  </a:lnTo>
                  <a:cubicBezTo>
                    <a:pt x="5714" y="17180"/>
                    <a:pt x="5842" y="17052"/>
                    <a:pt x="5842" y="16906"/>
                  </a:cubicBezTo>
                  <a:lnTo>
                    <a:pt x="5787" y="3543"/>
                  </a:lnTo>
                  <a:cubicBezTo>
                    <a:pt x="5772" y="1536"/>
                    <a:pt x="4140" y="1"/>
                    <a:pt x="2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47;p36">
              <a:extLst>
                <a:ext uri="{FF2B5EF4-FFF2-40B4-BE49-F238E27FC236}">
                  <a16:creationId xmlns:a16="http://schemas.microsoft.com/office/drawing/2014/main" id="{D62603FE-BCD7-463E-B12F-DAB5B18653C9}"/>
                </a:ext>
              </a:extLst>
            </p:cNvPr>
            <p:cNvSpPr/>
            <p:nvPr/>
          </p:nvSpPr>
          <p:spPr>
            <a:xfrm>
              <a:off x="3271764" y="1951946"/>
              <a:ext cx="410827" cy="838457"/>
            </a:xfrm>
            <a:custGeom>
              <a:avLst/>
              <a:gdLst/>
              <a:ahLst/>
              <a:cxnLst/>
              <a:rect l="l" t="t" r="r" b="b"/>
              <a:pathLst>
                <a:path w="8435" h="17215" extrusionOk="0">
                  <a:moveTo>
                    <a:pt x="4470" y="0"/>
                  </a:moveTo>
                  <a:cubicBezTo>
                    <a:pt x="4437" y="0"/>
                    <a:pt x="4401" y="6"/>
                    <a:pt x="4364" y="19"/>
                  </a:cubicBezTo>
                  <a:lnTo>
                    <a:pt x="3323" y="292"/>
                  </a:lnTo>
                  <a:cubicBezTo>
                    <a:pt x="1060" y="913"/>
                    <a:pt x="1" y="3487"/>
                    <a:pt x="1169" y="5513"/>
                  </a:cubicBezTo>
                  <a:lnTo>
                    <a:pt x="3597" y="9694"/>
                  </a:lnTo>
                  <a:lnTo>
                    <a:pt x="5551" y="13053"/>
                  </a:lnTo>
                  <a:lnTo>
                    <a:pt x="6226" y="14258"/>
                  </a:lnTo>
                  <a:lnTo>
                    <a:pt x="7869" y="17069"/>
                  </a:lnTo>
                  <a:cubicBezTo>
                    <a:pt x="7905" y="17160"/>
                    <a:pt x="8015" y="17215"/>
                    <a:pt x="8106" y="17215"/>
                  </a:cubicBezTo>
                  <a:cubicBezTo>
                    <a:pt x="8161" y="17215"/>
                    <a:pt x="8216" y="17197"/>
                    <a:pt x="8252" y="17178"/>
                  </a:cubicBezTo>
                  <a:cubicBezTo>
                    <a:pt x="8398" y="17087"/>
                    <a:pt x="8435" y="16923"/>
                    <a:pt x="8362" y="16777"/>
                  </a:cubicBezTo>
                  <a:lnTo>
                    <a:pt x="6883" y="14239"/>
                  </a:lnTo>
                  <a:lnTo>
                    <a:pt x="6737" y="13984"/>
                  </a:lnTo>
                  <a:lnTo>
                    <a:pt x="6025" y="12761"/>
                  </a:lnTo>
                  <a:lnTo>
                    <a:pt x="1680" y="5221"/>
                  </a:lnTo>
                  <a:cubicBezTo>
                    <a:pt x="695" y="3524"/>
                    <a:pt x="1571" y="1369"/>
                    <a:pt x="3469" y="858"/>
                  </a:cubicBezTo>
                  <a:lnTo>
                    <a:pt x="4510" y="566"/>
                  </a:lnTo>
                  <a:cubicBezTo>
                    <a:pt x="4872" y="484"/>
                    <a:pt x="4774" y="0"/>
                    <a:pt x="4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48;p36">
              <a:extLst>
                <a:ext uri="{FF2B5EF4-FFF2-40B4-BE49-F238E27FC236}">
                  <a16:creationId xmlns:a16="http://schemas.microsoft.com/office/drawing/2014/main" id="{C2D1C430-733A-436C-9749-E7C17C1CE88E}"/>
                </a:ext>
              </a:extLst>
            </p:cNvPr>
            <p:cNvSpPr/>
            <p:nvPr/>
          </p:nvSpPr>
          <p:spPr>
            <a:xfrm>
              <a:off x="3566972" y="2545864"/>
              <a:ext cx="391247" cy="351309"/>
            </a:xfrm>
            <a:custGeom>
              <a:avLst/>
              <a:gdLst/>
              <a:ahLst/>
              <a:cxnLst/>
              <a:rect l="l" t="t" r="r" b="b"/>
              <a:pathLst>
                <a:path w="8033" h="7213" extrusionOk="0">
                  <a:moveTo>
                    <a:pt x="7047" y="1"/>
                  </a:moveTo>
                  <a:lnTo>
                    <a:pt x="7047" y="530"/>
                  </a:lnTo>
                  <a:lnTo>
                    <a:pt x="7065" y="4601"/>
                  </a:lnTo>
                  <a:cubicBezTo>
                    <a:pt x="7065" y="5130"/>
                    <a:pt x="6719" y="5587"/>
                    <a:pt x="6207" y="5733"/>
                  </a:cubicBezTo>
                  <a:lnTo>
                    <a:pt x="5477" y="5934"/>
                  </a:lnTo>
                  <a:lnTo>
                    <a:pt x="4455" y="6207"/>
                  </a:lnTo>
                  <a:cubicBezTo>
                    <a:pt x="4349" y="6238"/>
                    <a:pt x="4242" y="6252"/>
                    <a:pt x="4137" y="6252"/>
                  </a:cubicBezTo>
                  <a:cubicBezTo>
                    <a:pt x="3736" y="6252"/>
                    <a:pt x="3361" y="6040"/>
                    <a:pt x="3159" y="5678"/>
                  </a:cubicBezTo>
                  <a:lnTo>
                    <a:pt x="1096" y="2137"/>
                  </a:lnTo>
                  <a:lnTo>
                    <a:pt x="840" y="1680"/>
                  </a:lnTo>
                  <a:lnTo>
                    <a:pt x="676" y="1771"/>
                  </a:lnTo>
                  <a:lnTo>
                    <a:pt x="512" y="1863"/>
                  </a:lnTo>
                  <a:lnTo>
                    <a:pt x="165" y="2064"/>
                  </a:lnTo>
                  <a:lnTo>
                    <a:pt x="1" y="2155"/>
                  </a:lnTo>
                  <a:lnTo>
                    <a:pt x="2319" y="6153"/>
                  </a:lnTo>
                  <a:cubicBezTo>
                    <a:pt x="2700" y="6812"/>
                    <a:pt x="3411" y="7213"/>
                    <a:pt x="4149" y="7213"/>
                  </a:cubicBezTo>
                  <a:cubicBezTo>
                    <a:pt x="4330" y="7213"/>
                    <a:pt x="4512" y="7189"/>
                    <a:pt x="4692" y="7138"/>
                  </a:cubicBezTo>
                  <a:lnTo>
                    <a:pt x="4984" y="7065"/>
                  </a:lnTo>
                  <a:lnTo>
                    <a:pt x="5349" y="6956"/>
                  </a:lnTo>
                  <a:lnTo>
                    <a:pt x="5897" y="6810"/>
                  </a:lnTo>
                  <a:lnTo>
                    <a:pt x="6463" y="6664"/>
                  </a:lnTo>
                  <a:cubicBezTo>
                    <a:pt x="7394" y="6408"/>
                    <a:pt x="8033" y="5568"/>
                    <a:pt x="8033" y="4601"/>
                  </a:cubicBezTo>
                  <a:lnTo>
                    <a:pt x="80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49;p36">
              <a:extLst>
                <a:ext uri="{FF2B5EF4-FFF2-40B4-BE49-F238E27FC236}">
                  <a16:creationId xmlns:a16="http://schemas.microsoft.com/office/drawing/2014/main" id="{44CDB06F-9945-418D-9BDC-22C95C8AFF64}"/>
                </a:ext>
              </a:extLst>
            </p:cNvPr>
            <p:cNvSpPr/>
            <p:nvPr/>
          </p:nvSpPr>
          <p:spPr>
            <a:xfrm>
              <a:off x="2063465" y="1316189"/>
              <a:ext cx="620648" cy="413505"/>
            </a:xfrm>
            <a:custGeom>
              <a:avLst/>
              <a:gdLst/>
              <a:ahLst/>
              <a:cxnLst/>
              <a:rect l="l" t="t" r="r" b="b"/>
              <a:pathLst>
                <a:path w="12743" h="8490" extrusionOk="0">
                  <a:moveTo>
                    <a:pt x="7467" y="1"/>
                  </a:moveTo>
                  <a:cubicBezTo>
                    <a:pt x="3724" y="1"/>
                    <a:pt x="2830" y="2940"/>
                    <a:pt x="0" y="3214"/>
                  </a:cubicBezTo>
                  <a:lnTo>
                    <a:pt x="1935" y="8490"/>
                  </a:lnTo>
                  <a:lnTo>
                    <a:pt x="11373" y="8490"/>
                  </a:lnTo>
                  <a:lnTo>
                    <a:pt x="12742" y="3177"/>
                  </a:lnTo>
                  <a:cubicBezTo>
                    <a:pt x="10406" y="2392"/>
                    <a:pt x="10132" y="1"/>
                    <a:pt x="74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0;p36">
              <a:extLst>
                <a:ext uri="{FF2B5EF4-FFF2-40B4-BE49-F238E27FC236}">
                  <a16:creationId xmlns:a16="http://schemas.microsoft.com/office/drawing/2014/main" id="{C81897BB-BB73-4A37-AEEC-5E35DBDA7E66}"/>
                </a:ext>
              </a:extLst>
            </p:cNvPr>
            <p:cNvSpPr/>
            <p:nvPr/>
          </p:nvSpPr>
          <p:spPr>
            <a:xfrm>
              <a:off x="2427105" y="1446915"/>
              <a:ext cx="48949" cy="132526"/>
            </a:xfrm>
            <a:custGeom>
              <a:avLst/>
              <a:gdLst/>
              <a:ahLst/>
              <a:cxnLst/>
              <a:rect l="l" t="t" r="r" b="b"/>
              <a:pathLst>
                <a:path w="1005" h="2721" extrusionOk="0">
                  <a:moveTo>
                    <a:pt x="329" y="0"/>
                  </a:moveTo>
                  <a:lnTo>
                    <a:pt x="1" y="2611"/>
                  </a:lnTo>
                  <a:lnTo>
                    <a:pt x="859" y="2720"/>
                  </a:lnTo>
                  <a:lnTo>
                    <a:pt x="1005" y="73"/>
                  </a:lnTo>
                  <a:lnTo>
                    <a:pt x="329" y="0"/>
                  </a:ln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1;p36">
              <a:extLst>
                <a:ext uri="{FF2B5EF4-FFF2-40B4-BE49-F238E27FC236}">
                  <a16:creationId xmlns:a16="http://schemas.microsoft.com/office/drawing/2014/main" id="{C032492A-BA6E-49F3-9882-4D6DD933CF03}"/>
                </a:ext>
              </a:extLst>
            </p:cNvPr>
            <p:cNvSpPr/>
            <p:nvPr/>
          </p:nvSpPr>
          <p:spPr>
            <a:xfrm>
              <a:off x="2389747" y="1484272"/>
              <a:ext cx="132526" cy="48949"/>
            </a:xfrm>
            <a:custGeom>
              <a:avLst/>
              <a:gdLst/>
              <a:ahLst/>
              <a:cxnLst/>
              <a:rect l="l" t="t" r="r" b="b"/>
              <a:pathLst>
                <a:path w="2721" h="1005" extrusionOk="0">
                  <a:moveTo>
                    <a:pt x="92" y="0"/>
                  </a:moveTo>
                  <a:lnTo>
                    <a:pt x="1" y="858"/>
                  </a:lnTo>
                  <a:lnTo>
                    <a:pt x="2630" y="1004"/>
                  </a:lnTo>
                  <a:lnTo>
                    <a:pt x="2721" y="329"/>
                  </a:lnTo>
                  <a:lnTo>
                    <a:pt x="92" y="0"/>
                  </a:ln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2;p36">
              <a:extLst>
                <a:ext uri="{FF2B5EF4-FFF2-40B4-BE49-F238E27FC236}">
                  <a16:creationId xmlns:a16="http://schemas.microsoft.com/office/drawing/2014/main" id="{F717BB6B-FA39-4A51-BDB9-6B8192A743CC}"/>
                </a:ext>
              </a:extLst>
            </p:cNvPr>
            <p:cNvSpPr/>
            <p:nvPr/>
          </p:nvSpPr>
          <p:spPr>
            <a:xfrm>
              <a:off x="2888594" y="3424323"/>
              <a:ext cx="330756" cy="286337"/>
            </a:xfrm>
            <a:custGeom>
              <a:avLst/>
              <a:gdLst/>
              <a:ahLst/>
              <a:cxnLst/>
              <a:rect l="l" t="t" r="r" b="b"/>
              <a:pathLst>
                <a:path w="6791" h="5879" extrusionOk="0">
                  <a:moveTo>
                    <a:pt x="6681" y="1"/>
                  </a:moveTo>
                  <a:lnTo>
                    <a:pt x="6681" y="1"/>
                  </a:lnTo>
                  <a:cubicBezTo>
                    <a:pt x="3633" y="202"/>
                    <a:pt x="0" y="2830"/>
                    <a:pt x="0" y="2830"/>
                  </a:cubicBezTo>
                  <a:lnTo>
                    <a:pt x="1077" y="5879"/>
                  </a:lnTo>
                  <a:cubicBezTo>
                    <a:pt x="6791" y="2465"/>
                    <a:pt x="6681" y="1"/>
                    <a:pt x="6681"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3;p36">
              <a:extLst>
                <a:ext uri="{FF2B5EF4-FFF2-40B4-BE49-F238E27FC236}">
                  <a16:creationId xmlns:a16="http://schemas.microsoft.com/office/drawing/2014/main" id="{67A4AD3B-AEB2-4927-B797-ADE72EA8506E}"/>
                </a:ext>
              </a:extLst>
            </p:cNvPr>
            <p:cNvSpPr/>
            <p:nvPr/>
          </p:nvSpPr>
          <p:spPr>
            <a:xfrm>
              <a:off x="1342373" y="3439470"/>
              <a:ext cx="409950" cy="329002"/>
            </a:xfrm>
            <a:custGeom>
              <a:avLst/>
              <a:gdLst/>
              <a:ahLst/>
              <a:cxnLst/>
              <a:rect l="l" t="t" r="r" b="b"/>
              <a:pathLst>
                <a:path w="8417" h="6755" extrusionOk="0">
                  <a:moveTo>
                    <a:pt x="512" y="0"/>
                  </a:moveTo>
                  <a:cubicBezTo>
                    <a:pt x="512" y="0"/>
                    <a:pt x="0" y="3688"/>
                    <a:pt x="8270" y="6754"/>
                  </a:cubicBezTo>
                  <a:lnTo>
                    <a:pt x="8416" y="3268"/>
                  </a:lnTo>
                  <a:cubicBezTo>
                    <a:pt x="8416" y="3268"/>
                    <a:pt x="5094" y="73"/>
                    <a:pt x="512"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4;p36">
              <a:extLst>
                <a:ext uri="{FF2B5EF4-FFF2-40B4-BE49-F238E27FC236}">
                  <a16:creationId xmlns:a16="http://schemas.microsoft.com/office/drawing/2014/main" id="{29C091D2-BBFD-4C2C-8B17-328C4737440E}"/>
                </a:ext>
              </a:extLst>
            </p:cNvPr>
            <p:cNvSpPr/>
            <p:nvPr/>
          </p:nvSpPr>
          <p:spPr>
            <a:xfrm>
              <a:off x="1368138" y="2631246"/>
              <a:ext cx="1845871" cy="1626065"/>
            </a:xfrm>
            <a:custGeom>
              <a:avLst/>
              <a:gdLst/>
              <a:ahLst/>
              <a:cxnLst/>
              <a:rect l="l" t="t" r="r" b="b"/>
              <a:pathLst>
                <a:path w="37899" h="33386" extrusionOk="0">
                  <a:moveTo>
                    <a:pt x="16303" y="0"/>
                  </a:moveTo>
                  <a:cubicBezTo>
                    <a:pt x="16303" y="0"/>
                    <a:pt x="15591" y="146"/>
                    <a:pt x="14514" y="402"/>
                  </a:cubicBezTo>
                  <a:cubicBezTo>
                    <a:pt x="14002" y="530"/>
                    <a:pt x="13418" y="694"/>
                    <a:pt x="12779" y="858"/>
                  </a:cubicBezTo>
                  <a:cubicBezTo>
                    <a:pt x="10753" y="1424"/>
                    <a:pt x="8307" y="2209"/>
                    <a:pt x="6755" y="3140"/>
                  </a:cubicBezTo>
                  <a:cubicBezTo>
                    <a:pt x="4638" y="4418"/>
                    <a:pt x="2191" y="10460"/>
                    <a:pt x="895" y="14002"/>
                  </a:cubicBezTo>
                  <a:cubicBezTo>
                    <a:pt x="859" y="14111"/>
                    <a:pt x="841" y="14203"/>
                    <a:pt x="804" y="14294"/>
                  </a:cubicBezTo>
                  <a:cubicBezTo>
                    <a:pt x="311" y="15681"/>
                    <a:pt x="1" y="16612"/>
                    <a:pt x="1" y="16612"/>
                  </a:cubicBezTo>
                  <a:cubicBezTo>
                    <a:pt x="1" y="16612"/>
                    <a:pt x="512" y="16722"/>
                    <a:pt x="1297" y="16941"/>
                  </a:cubicBezTo>
                  <a:lnTo>
                    <a:pt x="1480" y="16996"/>
                  </a:lnTo>
                  <a:cubicBezTo>
                    <a:pt x="2593" y="17306"/>
                    <a:pt x="3707" y="17671"/>
                    <a:pt x="4784" y="18109"/>
                  </a:cubicBezTo>
                  <a:lnTo>
                    <a:pt x="4911" y="18182"/>
                  </a:lnTo>
                  <a:cubicBezTo>
                    <a:pt x="5806" y="18547"/>
                    <a:pt x="6646" y="18985"/>
                    <a:pt x="7431" y="19515"/>
                  </a:cubicBezTo>
                  <a:cubicBezTo>
                    <a:pt x="7577" y="19624"/>
                    <a:pt x="7686" y="19697"/>
                    <a:pt x="7759" y="19752"/>
                  </a:cubicBezTo>
                  <a:lnTo>
                    <a:pt x="7851" y="19825"/>
                  </a:lnTo>
                  <a:lnTo>
                    <a:pt x="7887" y="19843"/>
                  </a:lnTo>
                  <a:cubicBezTo>
                    <a:pt x="7997" y="19935"/>
                    <a:pt x="8106" y="20026"/>
                    <a:pt x="8197" y="20117"/>
                  </a:cubicBezTo>
                  <a:cubicBezTo>
                    <a:pt x="8270" y="20172"/>
                    <a:pt x="8307" y="20227"/>
                    <a:pt x="8380" y="20282"/>
                  </a:cubicBezTo>
                  <a:lnTo>
                    <a:pt x="7285" y="27219"/>
                  </a:lnTo>
                  <a:lnTo>
                    <a:pt x="6646" y="31216"/>
                  </a:lnTo>
                  <a:cubicBezTo>
                    <a:pt x="10405" y="32658"/>
                    <a:pt x="14375" y="33385"/>
                    <a:pt x="18354" y="33385"/>
                  </a:cubicBezTo>
                  <a:cubicBezTo>
                    <a:pt x="20674" y="33385"/>
                    <a:pt x="22998" y="33138"/>
                    <a:pt x="25284" y="32640"/>
                  </a:cubicBezTo>
                  <a:lnTo>
                    <a:pt x="25540" y="32567"/>
                  </a:lnTo>
                  <a:cubicBezTo>
                    <a:pt x="28570" y="31892"/>
                    <a:pt x="31491" y="30778"/>
                    <a:pt x="34193" y="29263"/>
                  </a:cubicBezTo>
                  <a:cubicBezTo>
                    <a:pt x="34047" y="28697"/>
                    <a:pt x="33901" y="28131"/>
                    <a:pt x="33754" y="27547"/>
                  </a:cubicBezTo>
                  <a:cubicBezTo>
                    <a:pt x="33280" y="25649"/>
                    <a:pt x="32750" y="23695"/>
                    <a:pt x="32294" y="22125"/>
                  </a:cubicBezTo>
                  <a:cubicBezTo>
                    <a:pt x="32039" y="21194"/>
                    <a:pt x="31728" y="20282"/>
                    <a:pt x="31363" y="19387"/>
                  </a:cubicBezTo>
                  <a:cubicBezTo>
                    <a:pt x="31363" y="19351"/>
                    <a:pt x="31345" y="19314"/>
                    <a:pt x="31327" y="19296"/>
                  </a:cubicBezTo>
                  <a:cubicBezTo>
                    <a:pt x="31308" y="19241"/>
                    <a:pt x="31272" y="19205"/>
                    <a:pt x="31254" y="19150"/>
                  </a:cubicBezTo>
                  <a:cubicBezTo>
                    <a:pt x="31235" y="19132"/>
                    <a:pt x="31235" y="19132"/>
                    <a:pt x="31217" y="19113"/>
                  </a:cubicBezTo>
                  <a:lnTo>
                    <a:pt x="31308" y="19058"/>
                  </a:lnTo>
                  <a:cubicBezTo>
                    <a:pt x="31345" y="19040"/>
                    <a:pt x="31436" y="19004"/>
                    <a:pt x="31473" y="18967"/>
                  </a:cubicBezTo>
                  <a:cubicBezTo>
                    <a:pt x="31509" y="18949"/>
                    <a:pt x="31546" y="18931"/>
                    <a:pt x="31582" y="18912"/>
                  </a:cubicBezTo>
                  <a:cubicBezTo>
                    <a:pt x="32896" y="18219"/>
                    <a:pt x="34229" y="17598"/>
                    <a:pt x="35616" y="17050"/>
                  </a:cubicBezTo>
                  <a:lnTo>
                    <a:pt x="35653" y="17032"/>
                  </a:lnTo>
                  <a:cubicBezTo>
                    <a:pt x="35909" y="16941"/>
                    <a:pt x="36164" y="16850"/>
                    <a:pt x="36420" y="16758"/>
                  </a:cubicBezTo>
                  <a:lnTo>
                    <a:pt x="36493" y="16722"/>
                  </a:lnTo>
                  <a:lnTo>
                    <a:pt x="36621" y="16685"/>
                  </a:lnTo>
                  <a:cubicBezTo>
                    <a:pt x="37040" y="16539"/>
                    <a:pt x="37479" y="16411"/>
                    <a:pt x="37898" y="16284"/>
                  </a:cubicBezTo>
                  <a:cubicBezTo>
                    <a:pt x="37898" y="16284"/>
                    <a:pt x="37570" y="15426"/>
                    <a:pt x="37077" y="14148"/>
                  </a:cubicBezTo>
                  <a:lnTo>
                    <a:pt x="36967" y="13892"/>
                  </a:lnTo>
                  <a:cubicBezTo>
                    <a:pt x="35397" y="10095"/>
                    <a:pt x="32239" y="3067"/>
                    <a:pt x="30396" y="2538"/>
                  </a:cubicBezTo>
                  <a:cubicBezTo>
                    <a:pt x="29465" y="2264"/>
                    <a:pt x="28497" y="2026"/>
                    <a:pt x="27603" y="1807"/>
                  </a:cubicBezTo>
                  <a:cubicBezTo>
                    <a:pt x="27128" y="1680"/>
                    <a:pt x="26672" y="1588"/>
                    <a:pt x="26233" y="1479"/>
                  </a:cubicBezTo>
                  <a:lnTo>
                    <a:pt x="25229" y="1260"/>
                  </a:lnTo>
                  <a:cubicBezTo>
                    <a:pt x="23933" y="986"/>
                    <a:pt x="23057" y="822"/>
                    <a:pt x="23057" y="822"/>
                  </a:cubicBezTo>
                  <a:lnTo>
                    <a:pt x="21158" y="584"/>
                  </a:lnTo>
                  <a:lnTo>
                    <a:pt x="163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5;p36">
              <a:extLst>
                <a:ext uri="{FF2B5EF4-FFF2-40B4-BE49-F238E27FC236}">
                  <a16:creationId xmlns:a16="http://schemas.microsoft.com/office/drawing/2014/main" id="{9762A7C3-FCF5-4560-9439-ACFAF7EC43A3}"/>
                </a:ext>
              </a:extLst>
            </p:cNvPr>
            <p:cNvSpPr/>
            <p:nvPr/>
          </p:nvSpPr>
          <p:spPr>
            <a:xfrm>
              <a:off x="2740090" y="2961033"/>
              <a:ext cx="162772" cy="595419"/>
            </a:xfrm>
            <a:custGeom>
              <a:avLst/>
              <a:gdLst/>
              <a:ahLst/>
              <a:cxnLst/>
              <a:rect l="l" t="t" r="r" b="b"/>
              <a:pathLst>
                <a:path w="3342" h="12225" extrusionOk="0">
                  <a:moveTo>
                    <a:pt x="379" y="0"/>
                  </a:moveTo>
                  <a:cubicBezTo>
                    <a:pt x="367" y="0"/>
                    <a:pt x="354" y="6"/>
                    <a:pt x="347" y="20"/>
                  </a:cubicBezTo>
                  <a:cubicBezTo>
                    <a:pt x="92" y="367"/>
                    <a:pt x="92" y="988"/>
                    <a:pt x="55" y="1444"/>
                  </a:cubicBezTo>
                  <a:cubicBezTo>
                    <a:pt x="0" y="1992"/>
                    <a:pt x="0" y="2539"/>
                    <a:pt x="37" y="3087"/>
                  </a:cubicBezTo>
                  <a:cubicBezTo>
                    <a:pt x="146" y="4054"/>
                    <a:pt x="457" y="4985"/>
                    <a:pt x="968" y="5825"/>
                  </a:cubicBezTo>
                  <a:cubicBezTo>
                    <a:pt x="1461" y="6647"/>
                    <a:pt x="2063" y="7377"/>
                    <a:pt x="2465" y="8253"/>
                  </a:cubicBezTo>
                  <a:cubicBezTo>
                    <a:pt x="3031" y="9476"/>
                    <a:pt x="2921" y="10718"/>
                    <a:pt x="2720" y="12014"/>
                  </a:cubicBezTo>
                  <a:cubicBezTo>
                    <a:pt x="2710" y="12149"/>
                    <a:pt x="2800" y="12225"/>
                    <a:pt x="2886" y="12225"/>
                  </a:cubicBezTo>
                  <a:cubicBezTo>
                    <a:pt x="2952" y="12225"/>
                    <a:pt x="3015" y="12181"/>
                    <a:pt x="3031" y="12087"/>
                  </a:cubicBezTo>
                  <a:cubicBezTo>
                    <a:pt x="3195" y="11010"/>
                    <a:pt x="3341" y="9878"/>
                    <a:pt x="3013" y="8801"/>
                  </a:cubicBezTo>
                  <a:cubicBezTo>
                    <a:pt x="2720" y="7906"/>
                    <a:pt x="2191" y="7140"/>
                    <a:pt x="1698" y="6391"/>
                  </a:cubicBezTo>
                  <a:cubicBezTo>
                    <a:pt x="1114" y="5515"/>
                    <a:pt x="585" y="4639"/>
                    <a:pt x="384" y="3562"/>
                  </a:cubicBezTo>
                  <a:cubicBezTo>
                    <a:pt x="256" y="2886"/>
                    <a:pt x="238" y="2192"/>
                    <a:pt x="311" y="1499"/>
                  </a:cubicBezTo>
                  <a:cubicBezTo>
                    <a:pt x="347" y="1042"/>
                    <a:pt x="530" y="476"/>
                    <a:pt x="420" y="38"/>
                  </a:cubicBezTo>
                  <a:cubicBezTo>
                    <a:pt x="420" y="16"/>
                    <a:pt x="399" y="0"/>
                    <a:pt x="3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6;p36">
              <a:extLst>
                <a:ext uri="{FF2B5EF4-FFF2-40B4-BE49-F238E27FC236}">
                  <a16:creationId xmlns:a16="http://schemas.microsoft.com/office/drawing/2014/main" id="{084E5D96-10E0-4AF2-972A-97F2F566A734}"/>
                </a:ext>
              </a:extLst>
            </p:cNvPr>
            <p:cNvSpPr/>
            <p:nvPr/>
          </p:nvSpPr>
          <p:spPr>
            <a:xfrm>
              <a:off x="2871011" y="3293645"/>
              <a:ext cx="292327" cy="98822"/>
            </a:xfrm>
            <a:custGeom>
              <a:avLst/>
              <a:gdLst/>
              <a:ahLst/>
              <a:cxnLst/>
              <a:rect l="l" t="t" r="r" b="b"/>
              <a:pathLst>
                <a:path w="6002" h="2029" extrusionOk="0">
                  <a:moveTo>
                    <a:pt x="5874" y="0"/>
                  </a:moveTo>
                  <a:cubicBezTo>
                    <a:pt x="4852" y="110"/>
                    <a:pt x="3866" y="311"/>
                    <a:pt x="2898" y="621"/>
                  </a:cubicBezTo>
                  <a:cubicBezTo>
                    <a:pt x="1894" y="895"/>
                    <a:pt x="945" y="1315"/>
                    <a:pt x="69" y="1862"/>
                  </a:cubicBezTo>
                  <a:cubicBezTo>
                    <a:pt x="1" y="1913"/>
                    <a:pt x="44" y="2028"/>
                    <a:pt x="110" y="2028"/>
                  </a:cubicBezTo>
                  <a:cubicBezTo>
                    <a:pt x="114" y="2028"/>
                    <a:pt x="119" y="2028"/>
                    <a:pt x="124" y="2027"/>
                  </a:cubicBezTo>
                  <a:cubicBezTo>
                    <a:pt x="1036" y="1643"/>
                    <a:pt x="1949" y="1187"/>
                    <a:pt x="2880" y="895"/>
                  </a:cubicBezTo>
                  <a:cubicBezTo>
                    <a:pt x="3848" y="603"/>
                    <a:pt x="4852" y="384"/>
                    <a:pt x="5874" y="274"/>
                  </a:cubicBezTo>
                  <a:cubicBezTo>
                    <a:pt x="6002" y="274"/>
                    <a:pt x="6002" y="0"/>
                    <a:pt x="5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7;p36">
              <a:extLst>
                <a:ext uri="{FF2B5EF4-FFF2-40B4-BE49-F238E27FC236}">
                  <a16:creationId xmlns:a16="http://schemas.microsoft.com/office/drawing/2014/main" id="{19CB4D90-DF87-4062-AC59-421E8684A415}"/>
                </a:ext>
              </a:extLst>
            </p:cNvPr>
            <p:cNvSpPr/>
            <p:nvPr/>
          </p:nvSpPr>
          <p:spPr>
            <a:xfrm>
              <a:off x="2502696" y="3313176"/>
              <a:ext cx="112070" cy="907861"/>
            </a:xfrm>
            <a:custGeom>
              <a:avLst/>
              <a:gdLst/>
              <a:ahLst/>
              <a:cxnLst/>
              <a:rect l="l" t="t" r="r" b="b"/>
              <a:pathLst>
                <a:path w="2301" h="18640" extrusionOk="0">
                  <a:moveTo>
                    <a:pt x="92" y="1"/>
                  </a:moveTo>
                  <a:cubicBezTo>
                    <a:pt x="37" y="19"/>
                    <a:pt x="0" y="74"/>
                    <a:pt x="19" y="129"/>
                  </a:cubicBezTo>
                  <a:cubicBezTo>
                    <a:pt x="329" y="1699"/>
                    <a:pt x="658" y="3250"/>
                    <a:pt x="931" y="4820"/>
                  </a:cubicBezTo>
                  <a:cubicBezTo>
                    <a:pt x="1223" y="6463"/>
                    <a:pt x="1461" y="8106"/>
                    <a:pt x="1643" y="9786"/>
                  </a:cubicBezTo>
                  <a:cubicBezTo>
                    <a:pt x="1662" y="9859"/>
                    <a:pt x="1662" y="9913"/>
                    <a:pt x="1662" y="9986"/>
                  </a:cubicBezTo>
                  <a:cubicBezTo>
                    <a:pt x="1698" y="10351"/>
                    <a:pt x="1735" y="10698"/>
                    <a:pt x="1771" y="11063"/>
                  </a:cubicBezTo>
                  <a:lnTo>
                    <a:pt x="1771" y="11191"/>
                  </a:lnTo>
                  <a:cubicBezTo>
                    <a:pt x="1972" y="13656"/>
                    <a:pt x="2045" y="16157"/>
                    <a:pt x="1990" y="18639"/>
                  </a:cubicBezTo>
                  <a:lnTo>
                    <a:pt x="2246" y="18566"/>
                  </a:lnTo>
                  <a:cubicBezTo>
                    <a:pt x="2300" y="16102"/>
                    <a:pt x="2227" y="13619"/>
                    <a:pt x="2027" y="11155"/>
                  </a:cubicBezTo>
                  <a:cubicBezTo>
                    <a:pt x="1990" y="10735"/>
                    <a:pt x="1954" y="10333"/>
                    <a:pt x="1917" y="9932"/>
                  </a:cubicBezTo>
                  <a:cubicBezTo>
                    <a:pt x="1917" y="9895"/>
                    <a:pt x="1899" y="9859"/>
                    <a:pt x="1899" y="9822"/>
                  </a:cubicBezTo>
                  <a:cubicBezTo>
                    <a:pt x="1735" y="8197"/>
                    <a:pt x="1515" y="6591"/>
                    <a:pt x="1242" y="4966"/>
                  </a:cubicBezTo>
                  <a:cubicBezTo>
                    <a:pt x="1223" y="4930"/>
                    <a:pt x="1223" y="4875"/>
                    <a:pt x="1223" y="4838"/>
                  </a:cubicBezTo>
                  <a:cubicBezTo>
                    <a:pt x="950" y="3232"/>
                    <a:pt x="639" y="1626"/>
                    <a:pt x="201" y="74"/>
                  </a:cubicBezTo>
                  <a:cubicBezTo>
                    <a:pt x="201" y="37"/>
                    <a:pt x="183" y="19"/>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8;p36">
              <a:extLst>
                <a:ext uri="{FF2B5EF4-FFF2-40B4-BE49-F238E27FC236}">
                  <a16:creationId xmlns:a16="http://schemas.microsoft.com/office/drawing/2014/main" id="{47DE9E55-43A0-4996-BBA1-4CEEB4E27BEB}"/>
                </a:ext>
              </a:extLst>
            </p:cNvPr>
            <p:cNvSpPr/>
            <p:nvPr/>
          </p:nvSpPr>
          <p:spPr>
            <a:xfrm>
              <a:off x="2643165" y="3163795"/>
              <a:ext cx="244548" cy="296126"/>
            </a:xfrm>
            <a:custGeom>
              <a:avLst/>
              <a:gdLst/>
              <a:ahLst/>
              <a:cxnLst/>
              <a:rect l="l" t="t" r="r" b="b"/>
              <a:pathLst>
                <a:path w="5021" h="6080" fill="none" extrusionOk="0">
                  <a:moveTo>
                    <a:pt x="1" y="5295"/>
                  </a:moveTo>
                  <a:cubicBezTo>
                    <a:pt x="1" y="5295"/>
                    <a:pt x="1461" y="6080"/>
                    <a:pt x="2118" y="5496"/>
                  </a:cubicBezTo>
                  <a:cubicBezTo>
                    <a:pt x="2794" y="4912"/>
                    <a:pt x="5021" y="1"/>
                    <a:pt x="5021" y="1"/>
                  </a:cubicBezTo>
                </a:path>
              </a:pathLst>
            </a:custGeom>
            <a:noFill/>
            <a:ln w="5925" cap="flat" cmpd="sng">
              <a:solidFill>
                <a:srgbClr val="E6EEFF"/>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9;p36">
              <a:extLst>
                <a:ext uri="{FF2B5EF4-FFF2-40B4-BE49-F238E27FC236}">
                  <a16:creationId xmlns:a16="http://schemas.microsoft.com/office/drawing/2014/main" id="{65D823CA-F9FE-4356-803E-EA925BB76F22}"/>
                </a:ext>
              </a:extLst>
            </p:cNvPr>
            <p:cNvSpPr/>
            <p:nvPr/>
          </p:nvSpPr>
          <p:spPr>
            <a:xfrm>
              <a:off x="2652078" y="3163795"/>
              <a:ext cx="244548" cy="297052"/>
            </a:xfrm>
            <a:custGeom>
              <a:avLst/>
              <a:gdLst/>
              <a:ahLst/>
              <a:cxnLst/>
              <a:rect l="l" t="t" r="r" b="b"/>
              <a:pathLst>
                <a:path w="5021" h="6099" fill="none" extrusionOk="0">
                  <a:moveTo>
                    <a:pt x="5020" y="5295"/>
                  </a:moveTo>
                  <a:cubicBezTo>
                    <a:pt x="5020" y="5295"/>
                    <a:pt x="3560" y="6098"/>
                    <a:pt x="2903" y="5514"/>
                  </a:cubicBezTo>
                  <a:cubicBezTo>
                    <a:pt x="2227" y="4930"/>
                    <a:pt x="0" y="1"/>
                    <a:pt x="0" y="1"/>
                  </a:cubicBezTo>
                </a:path>
              </a:pathLst>
            </a:custGeom>
            <a:noFill/>
            <a:ln w="5925" cap="flat" cmpd="sng">
              <a:solidFill>
                <a:srgbClr val="E6EEFF"/>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60;p36">
              <a:extLst>
                <a:ext uri="{FF2B5EF4-FFF2-40B4-BE49-F238E27FC236}">
                  <a16:creationId xmlns:a16="http://schemas.microsoft.com/office/drawing/2014/main" id="{C06115D7-62B2-45BA-9112-F3522FF8940B}"/>
                </a:ext>
              </a:extLst>
            </p:cNvPr>
            <p:cNvSpPr/>
            <p:nvPr/>
          </p:nvSpPr>
          <p:spPr>
            <a:xfrm>
              <a:off x="2554276" y="2881058"/>
              <a:ext cx="418814" cy="282781"/>
            </a:xfrm>
            <a:custGeom>
              <a:avLst/>
              <a:gdLst/>
              <a:ahLst/>
              <a:cxnLst/>
              <a:rect l="l" t="t" r="r" b="b"/>
              <a:pathLst>
                <a:path w="8599" h="5806" fill="none" extrusionOk="0">
                  <a:moveTo>
                    <a:pt x="2008" y="5806"/>
                  </a:moveTo>
                  <a:cubicBezTo>
                    <a:pt x="2008" y="5806"/>
                    <a:pt x="0" y="1"/>
                    <a:pt x="4290" y="1"/>
                  </a:cubicBezTo>
                  <a:cubicBezTo>
                    <a:pt x="8598" y="1"/>
                    <a:pt x="6846" y="5806"/>
                    <a:pt x="6846" y="5806"/>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61;p36">
              <a:extLst>
                <a:ext uri="{FF2B5EF4-FFF2-40B4-BE49-F238E27FC236}">
                  <a16:creationId xmlns:a16="http://schemas.microsoft.com/office/drawing/2014/main" id="{652FB4AE-6922-46AF-A7DC-A807AA03000A}"/>
                </a:ext>
              </a:extLst>
            </p:cNvPr>
            <p:cNvSpPr/>
            <p:nvPr/>
          </p:nvSpPr>
          <p:spPr>
            <a:xfrm>
              <a:off x="2462660" y="2572555"/>
              <a:ext cx="317459" cy="308546"/>
            </a:xfrm>
            <a:custGeom>
              <a:avLst/>
              <a:gdLst/>
              <a:ahLst/>
              <a:cxnLst/>
              <a:rect l="l" t="t" r="r" b="b"/>
              <a:pathLst>
                <a:path w="6518" h="6335" fill="none" extrusionOk="0">
                  <a:moveTo>
                    <a:pt x="6518" y="6335"/>
                  </a:moveTo>
                  <a:cubicBezTo>
                    <a:pt x="6518" y="6335"/>
                    <a:pt x="5605" y="0"/>
                    <a:pt x="1" y="1479"/>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2;p36">
              <a:extLst>
                <a:ext uri="{FF2B5EF4-FFF2-40B4-BE49-F238E27FC236}">
                  <a16:creationId xmlns:a16="http://schemas.microsoft.com/office/drawing/2014/main" id="{25087DF5-9D1D-43F4-B74B-F5E2CFDDFC84}"/>
                </a:ext>
              </a:extLst>
            </p:cNvPr>
            <p:cNvSpPr/>
            <p:nvPr/>
          </p:nvSpPr>
          <p:spPr>
            <a:xfrm>
              <a:off x="1856270" y="2708591"/>
              <a:ext cx="295250" cy="599315"/>
            </a:xfrm>
            <a:custGeom>
              <a:avLst/>
              <a:gdLst/>
              <a:ahLst/>
              <a:cxnLst/>
              <a:rect l="l" t="t" r="r" b="b"/>
              <a:pathLst>
                <a:path w="6062" h="12305" fill="none" extrusionOk="0">
                  <a:moveTo>
                    <a:pt x="5843" y="12304"/>
                  </a:moveTo>
                  <a:cubicBezTo>
                    <a:pt x="5843" y="12304"/>
                    <a:pt x="1" y="3597"/>
                    <a:pt x="6062" y="0"/>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3;p36">
              <a:extLst>
                <a:ext uri="{FF2B5EF4-FFF2-40B4-BE49-F238E27FC236}">
                  <a16:creationId xmlns:a16="http://schemas.microsoft.com/office/drawing/2014/main" id="{4EDFCF0E-C867-4EB0-8D5B-E95A2BF38B52}"/>
                </a:ext>
              </a:extLst>
            </p:cNvPr>
            <p:cNvSpPr/>
            <p:nvPr/>
          </p:nvSpPr>
          <p:spPr>
            <a:xfrm>
              <a:off x="2037651" y="3218492"/>
              <a:ext cx="209480" cy="174364"/>
            </a:xfrm>
            <a:custGeom>
              <a:avLst/>
              <a:gdLst/>
              <a:ahLst/>
              <a:cxnLst/>
              <a:rect l="l" t="t" r="r" b="b"/>
              <a:pathLst>
                <a:path w="4301" h="3580" extrusionOk="0">
                  <a:moveTo>
                    <a:pt x="2283" y="0"/>
                  </a:moveTo>
                  <a:cubicBezTo>
                    <a:pt x="2150" y="0"/>
                    <a:pt x="2016" y="15"/>
                    <a:pt x="1881" y="46"/>
                  </a:cubicBezTo>
                  <a:cubicBezTo>
                    <a:pt x="330" y="430"/>
                    <a:pt x="1" y="2474"/>
                    <a:pt x="1352" y="3314"/>
                  </a:cubicBezTo>
                  <a:cubicBezTo>
                    <a:pt x="1654" y="3497"/>
                    <a:pt x="1972" y="3580"/>
                    <a:pt x="2280" y="3580"/>
                  </a:cubicBezTo>
                  <a:cubicBezTo>
                    <a:pt x="3351" y="3580"/>
                    <a:pt x="4301" y="2584"/>
                    <a:pt x="4017" y="1379"/>
                  </a:cubicBezTo>
                  <a:cubicBezTo>
                    <a:pt x="3829" y="548"/>
                    <a:pt x="3089" y="0"/>
                    <a:pt x="22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4;p36">
              <a:extLst>
                <a:ext uri="{FF2B5EF4-FFF2-40B4-BE49-F238E27FC236}">
                  <a16:creationId xmlns:a16="http://schemas.microsoft.com/office/drawing/2014/main" id="{5ADF7153-D0B3-407B-A45A-6DA3B94EF43F}"/>
                </a:ext>
              </a:extLst>
            </p:cNvPr>
            <p:cNvSpPr/>
            <p:nvPr/>
          </p:nvSpPr>
          <p:spPr>
            <a:xfrm>
              <a:off x="2092786" y="3260233"/>
              <a:ext cx="106518" cy="89422"/>
            </a:xfrm>
            <a:custGeom>
              <a:avLst/>
              <a:gdLst/>
              <a:ahLst/>
              <a:cxnLst/>
              <a:rect l="l" t="t" r="r" b="b"/>
              <a:pathLst>
                <a:path w="2187" h="1836" extrusionOk="0">
                  <a:moveTo>
                    <a:pt x="1174" y="0"/>
                  </a:moveTo>
                  <a:cubicBezTo>
                    <a:pt x="1100" y="0"/>
                    <a:pt x="1025" y="10"/>
                    <a:pt x="950" y="29"/>
                  </a:cubicBezTo>
                  <a:cubicBezTo>
                    <a:pt x="165" y="230"/>
                    <a:pt x="1" y="1270"/>
                    <a:pt x="676" y="1690"/>
                  </a:cubicBezTo>
                  <a:cubicBezTo>
                    <a:pt x="835" y="1791"/>
                    <a:pt x="1003" y="1835"/>
                    <a:pt x="1164" y="1835"/>
                  </a:cubicBezTo>
                  <a:cubicBezTo>
                    <a:pt x="1708" y="1835"/>
                    <a:pt x="2186" y="1328"/>
                    <a:pt x="2045" y="723"/>
                  </a:cubicBezTo>
                  <a:cubicBezTo>
                    <a:pt x="1952" y="289"/>
                    <a:pt x="1584" y="0"/>
                    <a:pt x="1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5;p36">
              <a:extLst>
                <a:ext uri="{FF2B5EF4-FFF2-40B4-BE49-F238E27FC236}">
                  <a16:creationId xmlns:a16="http://schemas.microsoft.com/office/drawing/2014/main" id="{8302ED69-08F5-4803-8D06-13E5394817AD}"/>
                </a:ext>
              </a:extLst>
            </p:cNvPr>
            <p:cNvSpPr/>
            <p:nvPr/>
          </p:nvSpPr>
          <p:spPr>
            <a:xfrm>
              <a:off x="1980763" y="2496964"/>
              <a:ext cx="528206" cy="818926"/>
            </a:xfrm>
            <a:custGeom>
              <a:avLst/>
              <a:gdLst/>
              <a:ahLst/>
              <a:cxnLst/>
              <a:rect l="l" t="t" r="r" b="b"/>
              <a:pathLst>
                <a:path w="10845" h="16814" extrusionOk="0">
                  <a:moveTo>
                    <a:pt x="7996" y="1"/>
                  </a:moveTo>
                  <a:lnTo>
                    <a:pt x="1" y="3232"/>
                  </a:lnTo>
                  <a:cubicBezTo>
                    <a:pt x="1" y="3232"/>
                    <a:pt x="2830" y="9073"/>
                    <a:pt x="3159" y="9439"/>
                  </a:cubicBezTo>
                  <a:cubicBezTo>
                    <a:pt x="3256" y="9553"/>
                    <a:pt x="3415" y="9592"/>
                    <a:pt x="3588" y="9592"/>
                  </a:cubicBezTo>
                  <a:cubicBezTo>
                    <a:pt x="3970" y="9592"/>
                    <a:pt x="4418" y="9402"/>
                    <a:pt x="4418" y="9402"/>
                  </a:cubicBezTo>
                  <a:lnTo>
                    <a:pt x="4418" y="9402"/>
                  </a:lnTo>
                  <a:cubicBezTo>
                    <a:pt x="4418" y="9402"/>
                    <a:pt x="4108" y="10516"/>
                    <a:pt x="4564" y="11155"/>
                  </a:cubicBezTo>
                  <a:cubicBezTo>
                    <a:pt x="5021" y="11812"/>
                    <a:pt x="10844" y="16814"/>
                    <a:pt x="10844" y="16814"/>
                  </a:cubicBezTo>
                  <a:lnTo>
                    <a:pt x="79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6;p36">
              <a:extLst>
                <a:ext uri="{FF2B5EF4-FFF2-40B4-BE49-F238E27FC236}">
                  <a16:creationId xmlns:a16="http://schemas.microsoft.com/office/drawing/2014/main" id="{9C465157-3B39-4C7C-AED7-31E2C2BCD78B}"/>
                </a:ext>
              </a:extLst>
            </p:cNvPr>
            <p:cNvSpPr/>
            <p:nvPr/>
          </p:nvSpPr>
          <p:spPr>
            <a:xfrm>
              <a:off x="2379080" y="2545864"/>
              <a:ext cx="266806" cy="769149"/>
            </a:xfrm>
            <a:custGeom>
              <a:avLst/>
              <a:gdLst/>
              <a:ahLst/>
              <a:cxnLst/>
              <a:rect l="l" t="t" r="r" b="b"/>
              <a:pathLst>
                <a:path w="5478" h="15792" extrusionOk="0">
                  <a:moveTo>
                    <a:pt x="1" y="1"/>
                  </a:moveTo>
                  <a:lnTo>
                    <a:pt x="2648" y="15791"/>
                  </a:lnTo>
                  <a:cubicBezTo>
                    <a:pt x="2648" y="15791"/>
                    <a:pt x="4601" y="10023"/>
                    <a:pt x="4747" y="9311"/>
                  </a:cubicBezTo>
                  <a:cubicBezTo>
                    <a:pt x="4911" y="8599"/>
                    <a:pt x="4455" y="7704"/>
                    <a:pt x="4455" y="7704"/>
                  </a:cubicBezTo>
                  <a:lnTo>
                    <a:pt x="4455" y="7704"/>
                  </a:lnTo>
                  <a:cubicBezTo>
                    <a:pt x="4455" y="7704"/>
                    <a:pt x="4546" y="7718"/>
                    <a:pt x="4669" y="7718"/>
                  </a:cubicBezTo>
                  <a:cubicBezTo>
                    <a:pt x="4896" y="7718"/>
                    <a:pt x="5230" y="7672"/>
                    <a:pt x="5313" y="7412"/>
                  </a:cubicBezTo>
                  <a:cubicBezTo>
                    <a:pt x="5441" y="7029"/>
                    <a:pt x="5477" y="1370"/>
                    <a:pt x="5477" y="1370"/>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7;p36">
              <a:extLst>
                <a:ext uri="{FF2B5EF4-FFF2-40B4-BE49-F238E27FC236}">
                  <a16:creationId xmlns:a16="http://schemas.microsoft.com/office/drawing/2014/main" id="{52AEA5C4-C7A8-4536-BE4C-6A6172E06CD8}"/>
                </a:ext>
              </a:extLst>
            </p:cNvPr>
            <p:cNvSpPr/>
            <p:nvPr/>
          </p:nvSpPr>
          <p:spPr>
            <a:xfrm>
              <a:off x="2038577" y="2478310"/>
              <a:ext cx="561082" cy="575303"/>
            </a:xfrm>
            <a:custGeom>
              <a:avLst/>
              <a:gdLst/>
              <a:ahLst/>
              <a:cxnLst/>
              <a:rect l="l" t="t" r="r" b="b"/>
              <a:pathLst>
                <a:path w="11520" h="11812" extrusionOk="0">
                  <a:moveTo>
                    <a:pt x="2446" y="0"/>
                  </a:moveTo>
                  <a:cubicBezTo>
                    <a:pt x="2446" y="0"/>
                    <a:pt x="493" y="1497"/>
                    <a:pt x="237" y="2227"/>
                  </a:cubicBezTo>
                  <a:cubicBezTo>
                    <a:pt x="0" y="2976"/>
                    <a:pt x="5696" y="11811"/>
                    <a:pt x="5696" y="11811"/>
                  </a:cubicBezTo>
                  <a:lnTo>
                    <a:pt x="8398" y="10716"/>
                  </a:lnTo>
                  <a:lnTo>
                    <a:pt x="11519" y="11300"/>
                  </a:lnTo>
                  <a:cubicBezTo>
                    <a:pt x="11519" y="11300"/>
                    <a:pt x="11483" y="1534"/>
                    <a:pt x="11282" y="1388"/>
                  </a:cubicBezTo>
                  <a:cubicBezTo>
                    <a:pt x="10679" y="950"/>
                    <a:pt x="10040" y="621"/>
                    <a:pt x="9347" y="384"/>
                  </a:cubicBezTo>
                  <a:lnTo>
                    <a:pt x="2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8;p36">
              <a:extLst>
                <a:ext uri="{FF2B5EF4-FFF2-40B4-BE49-F238E27FC236}">
                  <a16:creationId xmlns:a16="http://schemas.microsoft.com/office/drawing/2014/main" id="{85531066-A438-47FE-9ECB-2698AC880133}"/>
                </a:ext>
              </a:extLst>
            </p:cNvPr>
            <p:cNvSpPr/>
            <p:nvPr/>
          </p:nvSpPr>
          <p:spPr>
            <a:xfrm>
              <a:off x="2348883" y="2961082"/>
              <a:ext cx="184982" cy="353939"/>
            </a:xfrm>
            <a:custGeom>
              <a:avLst/>
              <a:gdLst/>
              <a:ahLst/>
              <a:cxnLst/>
              <a:rect l="l" t="t" r="r" b="b"/>
              <a:pathLst>
                <a:path w="3798" h="7267" extrusionOk="0">
                  <a:moveTo>
                    <a:pt x="1534" y="1"/>
                  </a:moveTo>
                  <a:lnTo>
                    <a:pt x="0" y="1078"/>
                  </a:lnTo>
                  <a:lnTo>
                    <a:pt x="3286" y="7266"/>
                  </a:lnTo>
                  <a:lnTo>
                    <a:pt x="3797" y="841"/>
                  </a:lnTo>
                  <a:lnTo>
                    <a:pt x="15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69;p36">
              <a:extLst>
                <a:ext uri="{FF2B5EF4-FFF2-40B4-BE49-F238E27FC236}">
                  <a16:creationId xmlns:a16="http://schemas.microsoft.com/office/drawing/2014/main" id="{12CA20E0-A26F-412F-A967-E8F15B87B653}"/>
                </a:ext>
              </a:extLst>
            </p:cNvPr>
            <p:cNvSpPr/>
            <p:nvPr/>
          </p:nvSpPr>
          <p:spPr>
            <a:xfrm>
              <a:off x="2361546" y="2999559"/>
              <a:ext cx="172903" cy="39061"/>
            </a:xfrm>
            <a:custGeom>
              <a:avLst/>
              <a:gdLst/>
              <a:ahLst/>
              <a:cxnLst/>
              <a:rect l="l" t="t" r="r" b="b"/>
              <a:pathLst>
                <a:path w="3550" h="802" extrusionOk="0">
                  <a:moveTo>
                    <a:pt x="1789" y="0"/>
                  </a:moveTo>
                  <a:cubicBezTo>
                    <a:pt x="1767" y="0"/>
                    <a:pt x="1748" y="5"/>
                    <a:pt x="1712" y="14"/>
                  </a:cubicBezTo>
                  <a:cubicBezTo>
                    <a:pt x="1146" y="251"/>
                    <a:pt x="562" y="343"/>
                    <a:pt x="51" y="708"/>
                  </a:cubicBezTo>
                  <a:cubicBezTo>
                    <a:pt x="1" y="724"/>
                    <a:pt x="26" y="801"/>
                    <a:pt x="73" y="801"/>
                  </a:cubicBezTo>
                  <a:cubicBezTo>
                    <a:pt x="77" y="801"/>
                    <a:pt x="82" y="801"/>
                    <a:pt x="87" y="799"/>
                  </a:cubicBezTo>
                  <a:cubicBezTo>
                    <a:pt x="671" y="689"/>
                    <a:pt x="1255" y="379"/>
                    <a:pt x="1803" y="160"/>
                  </a:cubicBezTo>
                  <a:cubicBezTo>
                    <a:pt x="2314" y="324"/>
                    <a:pt x="2880" y="343"/>
                    <a:pt x="3409" y="452"/>
                  </a:cubicBezTo>
                  <a:cubicBezTo>
                    <a:pt x="3415" y="453"/>
                    <a:pt x="3421" y="454"/>
                    <a:pt x="3426" y="454"/>
                  </a:cubicBezTo>
                  <a:cubicBezTo>
                    <a:pt x="3522" y="454"/>
                    <a:pt x="3550" y="305"/>
                    <a:pt x="3446" y="288"/>
                  </a:cubicBezTo>
                  <a:cubicBezTo>
                    <a:pt x="2971" y="178"/>
                    <a:pt x="2405" y="142"/>
                    <a:pt x="1894" y="14"/>
                  </a:cubicBezTo>
                  <a:cubicBezTo>
                    <a:pt x="1840" y="5"/>
                    <a:pt x="1812" y="0"/>
                    <a:pt x="1789" y="0"/>
                  </a:cubicBezTo>
                  <a:close/>
                </a:path>
              </a:pathLst>
            </a:custGeom>
            <a:solidFill>
              <a:srgbClr val="000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70;p36">
              <a:extLst>
                <a:ext uri="{FF2B5EF4-FFF2-40B4-BE49-F238E27FC236}">
                  <a16:creationId xmlns:a16="http://schemas.microsoft.com/office/drawing/2014/main" id="{DA3AE6C1-6D72-4BA6-B6E3-E8CEAB0C04A7}"/>
                </a:ext>
              </a:extLst>
            </p:cNvPr>
            <p:cNvSpPr/>
            <p:nvPr/>
          </p:nvSpPr>
          <p:spPr>
            <a:xfrm>
              <a:off x="2161267" y="2086179"/>
              <a:ext cx="329002" cy="598292"/>
            </a:xfrm>
            <a:custGeom>
              <a:avLst/>
              <a:gdLst/>
              <a:ahLst/>
              <a:cxnLst/>
              <a:rect l="l" t="t" r="r" b="b"/>
              <a:pathLst>
                <a:path w="6755" h="12284" extrusionOk="0">
                  <a:moveTo>
                    <a:pt x="0" y="1"/>
                  </a:moveTo>
                  <a:lnTo>
                    <a:pt x="0" y="11173"/>
                  </a:lnTo>
                  <a:cubicBezTo>
                    <a:pt x="0" y="11173"/>
                    <a:pt x="1672" y="12283"/>
                    <a:pt x="4397" y="12283"/>
                  </a:cubicBezTo>
                  <a:cubicBezTo>
                    <a:pt x="5114" y="12283"/>
                    <a:pt x="5904" y="12206"/>
                    <a:pt x="6755" y="12013"/>
                  </a:cubicBezTo>
                  <a:lnTo>
                    <a:pt x="6554" y="1"/>
                  </a:lnTo>
                  <a:close/>
                </a:path>
              </a:pathLst>
            </a:custGeom>
            <a:solidFill>
              <a:srgbClr val="FF9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71;p36">
              <a:extLst>
                <a:ext uri="{FF2B5EF4-FFF2-40B4-BE49-F238E27FC236}">
                  <a16:creationId xmlns:a16="http://schemas.microsoft.com/office/drawing/2014/main" id="{AF77BE52-90CB-47B5-8A90-8755399ACD62}"/>
                </a:ext>
              </a:extLst>
            </p:cNvPr>
            <p:cNvSpPr/>
            <p:nvPr/>
          </p:nvSpPr>
          <p:spPr>
            <a:xfrm>
              <a:off x="2251081" y="2324497"/>
              <a:ext cx="239190" cy="346780"/>
            </a:xfrm>
            <a:custGeom>
              <a:avLst/>
              <a:gdLst/>
              <a:ahLst/>
              <a:cxnLst/>
              <a:rect l="l" t="t" r="r" b="b"/>
              <a:pathLst>
                <a:path w="4911" h="7120" extrusionOk="0">
                  <a:moveTo>
                    <a:pt x="0" y="0"/>
                  </a:moveTo>
                  <a:cubicBezTo>
                    <a:pt x="0" y="0"/>
                    <a:pt x="347" y="6554"/>
                    <a:pt x="4911" y="7120"/>
                  </a:cubicBezTo>
                  <a:lnTo>
                    <a:pt x="4801" y="0"/>
                  </a:ln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72;p36">
              <a:extLst>
                <a:ext uri="{FF2B5EF4-FFF2-40B4-BE49-F238E27FC236}">
                  <a16:creationId xmlns:a16="http://schemas.microsoft.com/office/drawing/2014/main" id="{E3013E37-89B1-4ECB-9F36-564089B6A9AB}"/>
                </a:ext>
              </a:extLst>
            </p:cNvPr>
            <p:cNvSpPr/>
            <p:nvPr/>
          </p:nvSpPr>
          <p:spPr>
            <a:xfrm>
              <a:off x="2161267" y="2630320"/>
              <a:ext cx="49" cy="49"/>
            </a:xfrm>
            <a:custGeom>
              <a:avLst/>
              <a:gdLst/>
              <a:ahLst/>
              <a:cxnLst/>
              <a:rect l="l" t="t" r="r" b="b"/>
              <a:pathLst>
                <a:path w="1" h="1" extrusionOk="0">
                  <a:moveTo>
                    <a:pt x="0" y="1"/>
                  </a:moveTo>
                  <a:close/>
                </a:path>
              </a:pathLst>
            </a:custGeom>
            <a:solidFill>
              <a:srgbClr val="FF9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73;p36">
              <a:extLst>
                <a:ext uri="{FF2B5EF4-FFF2-40B4-BE49-F238E27FC236}">
                  <a16:creationId xmlns:a16="http://schemas.microsoft.com/office/drawing/2014/main" id="{FE0AE6CF-6E0C-4515-B855-F2EB46E65C5B}"/>
                </a:ext>
              </a:extLst>
            </p:cNvPr>
            <p:cNvSpPr/>
            <p:nvPr/>
          </p:nvSpPr>
          <p:spPr>
            <a:xfrm>
              <a:off x="2161267" y="2630320"/>
              <a:ext cx="329002" cy="369038"/>
            </a:xfrm>
            <a:custGeom>
              <a:avLst/>
              <a:gdLst/>
              <a:ahLst/>
              <a:cxnLst/>
              <a:rect l="l" t="t" r="r" b="b"/>
              <a:pathLst>
                <a:path w="6755" h="7577" extrusionOk="0">
                  <a:moveTo>
                    <a:pt x="0" y="1"/>
                  </a:moveTo>
                  <a:cubicBezTo>
                    <a:pt x="0" y="1"/>
                    <a:pt x="3086" y="6226"/>
                    <a:pt x="5897" y="7577"/>
                  </a:cubicBezTo>
                  <a:cubicBezTo>
                    <a:pt x="6317" y="5350"/>
                    <a:pt x="6609" y="3104"/>
                    <a:pt x="6755" y="841"/>
                  </a:cubicBezTo>
                  <a:lnTo>
                    <a:pt x="0" y="1"/>
                  </a:lnTo>
                  <a:close/>
                </a:path>
              </a:pathLst>
            </a:custGeom>
            <a:solidFill>
              <a:srgbClr val="FF9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74;p36">
              <a:extLst>
                <a:ext uri="{FF2B5EF4-FFF2-40B4-BE49-F238E27FC236}">
                  <a16:creationId xmlns:a16="http://schemas.microsoft.com/office/drawing/2014/main" id="{04B190D3-E672-43EE-8F8D-6D7693979793}"/>
                </a:ext>
              </a:extLst>
            </p:cNvPr>
            <p:cNvSpPr/>
            <p:nvPr/>
          </p:nvSpPr>
          <p:spPr>
            <a:xfrm>
              <a:off x="2139934" y="1863837"/>
              <a:ext cx="509503" cy="597075"/>
            </a:xfrm>
            <a:custGeom>
              <a:avLst/>
              <a:gdLst/>
              <a:ahLst/>
              <a:cxnLst/>
              <a:rect l="l" t="t" r="r" b="b"/>
              <a:pathLst>
                <a:path w="10461" h="12259" extrusionOk="0">
                  <a:moveTo>
                    <a:pt x="7366" y="0"/>
                  </a:moveTo>
                  <a:cubicBezTo>
                    <a:pt x="5488" y="0"/>
                    <a:pt x="2661" y="205"/>
                    <a:pt x="1954" y="531"/>
                  </a:cubicBezTo>
                  <a:cubicBezTo>
                    <a:pt x="1205" y="897"/>
                    <a:pt x="0" y="2722"/>
                    <a:pt x="55" y="5186"/>
                  </a:cubicBezTo>
                  <a:cubicBezTo>
                    <a:pt x="92" y="6592"/>
                    <a:pt x="730" y="8253"/>
                    <a:pt x="2027" y="9641"/>
                  </a:cubicBezTo>
                  <a:cubicBezTo>
                    <a:pt x="2027" y="9641"/>
                    <a:pt x="3841" y="12258"/>
                    <a:pt x="7026" y="12258"/>
                  </a:cubicBezTo>
                  <a:cubicBezTo>
                    <a:pt x="7370" y="12258"/>
                    <a:pt x="7730" y="12228"/>
                    <a:pt x="8106" y="12160"/>
                  </a:cubicBezTo>
                  <a:cubicBezTo>
                    <a:pt x="9292" y="11959"/>
                    <a:pt x="9986" y="9842"/>
                    <a:pt x="10223" y="7432"/>
                  </a:cubicBezTo>
                  <a:cubicBezTo>
                    <a:pt x="10260" y="7140"/>
                    <a:pt x="10278" y="6829"/>
                    <a:pt x="10296" y="6519"/>
                  </a:cubicBezTo>
                  <a:cubicBezTo>
                    <a:pt x="10460" y="3452"/>
                    <a:pt x="9931" y="239"/>
                    <a:pt x="8836" y="75"/>
                  </a:cubicBezTo>
                  <a:cubicBezTo>
                    <a:pt x="8538" y="24"/>
                    <a:pt x="8008" y="0"/>
                    <a:pt x="7366" y="0"/>
                  </a:cubicBezTo>
                  <a:close/>
                </a:path>
              </a:pathLst>
            </a:custGeom>
            <a:solidFill>
              <a:srgbClr val="FF9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75;p36">
              <a:extLst>
                <a:ext uri="{FF2B5EF4-FFF2-40B4-BE49-F238E27FC236}">
                  <a16:creationId xmlns:a16="http://schemas.microsoft.com/office/drawing/2014/main" id="{3E5E0A0B-2611-447E-985A-0FCDF71CF479}"/>
                </a:ext>
              </a:extLst>
            </p:cNvPr>
            <p:cNvSpPr/>
            <p:nvPr/>
          </p:nvSpPr>
          <p:spPr>
            <a:xfrm>
              <a:off x="1673135" y="1625617"/>
              <a:ext cx="1043846" cy="853068"/>
            </a:xfrm>
            <a:custGeom>
              <a:avLst/>
              <a:gdLst/>
              <a:ahLst/>
              <a:cxnLst/>
              <a:rect l="l" t="t" r="r" b="b"/>
              <a:pathLst>
                <a:path w="21432" h="17515" extrusionOk="0">
                  <a:moveTo>
                    <a:pt x="12960" y="0"/>
                  </a:moveTo>
                  <a:cubicBezTo>
                    <a:pt x="10956" y="0"/>
                    <a:pt x="8875" y="346"/>
                    <a:pt x="7540" y="1479"/>
                  </a:cubicBezTo>
                  <a:cubicBezTo>
                    <a:pt x="5495" y="3214"/>
                    <a:pt x="5842" y="7339"/>
                    <a:pt x="5842" y="7339"/>
                  </a:cubicBezTo>
                  <a:cubicBezTo>
                    <a:pt x="5842" y="7339"/>
                    <a:pt x="4678" y="6899"/>
                    <a:pt x="3568" y="6899"/>
                  </a:cubicBezTo>
                  <a:cubicBezTo>
                    <a:pt x="2668" y="6899"/>
                    <a:pt x="1805" y="7188"/>
                    <a:pt x="1625" y="8234"/>
                  </a:cubicBezTo>
                  <a:cubicBezTo>
                    <a:pt x="1442" y="9201"/>
                    <a:pt x="1789" y="10205"/>
                    <a:pt x="2538" y="10862"/>
                  </a:cubicBezTo>
                  <a:cubicBezTo>
                    <a:pt x="2538" y="10862"/>
                    <a:pt x="0" y="15591"/>
                    <a:pt x="5094" y="17160"/>
                  </a:cubicBezTo>
                  <a:cubicBezTo>
                    <a:pt x="5888" y="17403"/>
                    <a:pt x="6609" y="17514"/>
                    <a:pt x="7250" y="17514"/>
                  </a:cubicBezTo>
                  <a:cubicBezTo>
                    <a:pt x="9982" y="17514"/>
                    <a:pt x="11258" y="15496"/>
                    <a:pt x="10534" y="13071"/>
                  </a:cubicBezTo>
                  <a:lnTo>
                    <a:pt x="11866" y="11027"/>
                  </a:lnTo>
                  <a:cubicBezTo>
                    <a:pt x="12688" y="10151"/>
                    <a:pt x="12998" y="8927"/>
                    <a:pt x="12688" y="7777"/>
                  </a:cubicBezTo>
                  <a:lnTo>
                    <a:pt x="12688" y="7777"/>
                  </a:lnTo>
                  <a:cubicBezTo>
                    <a:pt x="12688" y="7777"/>
                    <a:pt x="13483" y="8019"/>
                    <a:pt x="14484" y="8019"/>
                  </a:cubicBezTo>
                  <a:cubicBezTo>
                    <a:pt x="15916" y="8019"/>
                    <a:pt x="17770" y="7526"/>
                    <a:pt x="18328" y="5130"/>
                  </a:cubicBezTo>
                  <a:cubicBezTo>
                    <a:pt x="18328" y="5130"/>
                    <a:pt x="19150" y="5587"/>
                    <a:pt x="19332" y="6061"/>
                  </a:cubicBezTo>
                  <a:cubicBezTo>
                    <a:pt x="19679" y="7011"/>
                    <a:pt x="19789" y="8234"/>
                    <a:pt x="19862" y="8964"/>
                  </a:cubicBezTo>
                  <a:cubicBezTo>
                    <a:pt x="19862" y="8964"/>
                    <a:pt x="21432" y="7595"/>
                    <a:pt x="21213" y="6189"/>
                  </a:cubicBezTo>
                  <a:cubicBezTo>
                    <a:pt x="20939" y="4455"/>
                    <a:pt x="21286" y="1571"/>
                    <a:pt x="18365" y="713"/>
                  </a:cubicBezTo>
                  <a:cubicBezTo>
                    <a:pt x="17557" y="476"/>
                    <a:pt x="15311" y="0"/>
                    <a:pt x="12960"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76;p36">
              <a:extLst>
                <a:ext uri="{FF2B5EF4-FFF2-40B4-BE49-F238E27FC236}">
                  <a16:creationId xmlns:a16="http://schemas.microsoft.com/office/drawing/2014/main" id="{1AECD3C0-1931-4F04-9545-71A698FF840E}"/>
                </a:ext>
              </a:extLst>
            </p:cNvPr>
            <p:cNvSpPr/>
            <p:nvPr/>
          </p:nvSpPr>
          <p:spPr>
            <a:xfrm>
              <a:off x="2001219" y="2063872"/>
              <a:ext cx="276985" cy="235196"/>
            </a:xfrm>
            <a:custGeom>
              <a:avLst/>
              <a:gdLst/>
              <a:ahLst/>
              <a:cxnLst/>
              <a:rect l="l" t="t" r="r" b="b"/>
              <a:pathLst>
                <a:path w="5687" h="4829" extrusionOk="0">
                  <a:moveTo>
                    <a:pt x="3224" y="0"/>
                  </a:moveTo>
                  <a:cubicBezTo>
                    <a:pt x="3190" y="0"/>
                    <a:pt x="3156" y="1"/>
                    <a:pt x="3122" y="2"/>
                  </a:cubicBezTo>
                  <a:cubicBezTo>
                    <a:pt x="968" y="94"/>
                    <a:pt x="0" y="2722"/>
                    <a:pt x="1589" y="4183"/>
                  </a:cubicBezTo>
                  <a:cubicBezTo>
                    <a:pt x="2068" y="4629"/>
                    <a:pt x="2640" y="4828"/>
                    <a:pt x="3200" y="4828"/>
                  </a:cubicBezTo>
                  <a:cubicBezTo>
                    <a:pt x="4473" y="4828"/>
                    <a:pt x="5686" y="3799"/>
                    <a:pt x="5623" y="2303"/>
                  </a:cubicBezTo>
                  <a:cubicBezTo>
                    <a:pt x="5570" y="1004"/>
                    <a:pt x="4511" y="0"/>
                    <a:pt x="3224" y="0"/>
                  </a:cubicBezTo>
                  <a:close/>
                </a:path>
              </a:pathLst>
            </a:custGeom>
            <a:solidFill>
              <a:srgbClr val="FF9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77;p36">
              <a:extLst>
                <a:ext uri="{FF2B5EF4-FFF2-40B4-BE49-F238E27FC236}">
                  <a16:creationId xmlns:a16="http://schemas.microsoft.com/office/drawing/2014/main" id="{4817132B-6733-46AB-9030-22EE7B031A0A}"/>
                </a:ext>
              </a:extLst>
            </p:cNvPr>
            <p:cNvSpPr/>
            <p:nvPr/>
          </p:nvSpPr>
          <p:spPr>
            <a:xfrm>
              <a:off x="1303262" y="3455446"/>
              <a:ext cx="1316301" cy="509844"/>
            </a:xfrm>
            <a:custGeom>
              <a:avLst/>
              <a:gdLst/>
              <a:ahLst/>
              <a:cxnLst/>
              <a:rect l="l" t="t" r="r" b="b"/>
              <a:pathLst>
                <a:path w="27026" h="10468" extrusionOk="0">
                  <a:moveTo>
                    <a:pt x="2611" y="1"/>
                  </a:moveTo>
                  <a:cubicBezTo>
                    <a:pt x="2611" y="1"/>
                    <a:pt x="0" y="6773"/>
                    <a:pt x="1917" y="9530"/>
                  </a:cubicBezTo>
                  <a:cubicBezTo>
                    <a:pt x="2384" y="10203"/>
                    <a:pt x="3772" y="10468"/>
                    <a:pt x="5672" y="10468"/>
                  </a:cubicBezTo>
                  <a:cubicBezTo>
                    <a:pt x="12301" y="10468"/>
                    <a:pt x="25159" y="7248"/>
                    <a:pt x="26838" y="6964"/>
                  </a:cubicBezTo>
                  <a:lnTo>
                    <a:pt x="26838" y="6964"/>
                  </a:lnTo>
                  <a:cubicBezTo>
                    <a:pt x="26879" y="6969"/>
                    <a:pt x="26913" y="6971"/>
                    <a:pt x="26941" y="6971"/>
                  </a:cubicBezTo>
                  <a:cubicBezTo>
                    <a:pt x="26982" y="6971"/>
                    <a:pt x="27008" y="6966"/>
                    <a:pt x="27018" y="6956"/>
                  </a:cubicBezTo>
                  <a:cubicBezTo>
                    <a:pt x="27025" y="6948"/>
                    <a:pt x="27019" y="6944"/>
                    <a:pt x="26998" y="6944"/>
                  </a:cubicBezTo>
                  <a:cubicBezTo>
                    <a:pt x="26970" y="6944"/>
                    <a:pt x="26916" y="6951"/>
                    <a:pt x="26838" y="6964"/>
                  </a:cubicBezTo>
                  <a:lnTo>
                    <a:pt x="26838" y="6964"/>
                  </a:lnTo>
                  <a:cubicBezTo>
                    <a:pt x="25127" y="6785"/>
                    <a:pt x="11997" y="2923"/>
                    <a:pt x="9458" y="2923"/>
                  </a:cubicBezTo>
                  <a:cubicBezTo>
                    <a:pt x="9363" y="2923"/>
                    <a:pt x="9283" y="2928"/>
                    <a:pt x="9219" y="2940"/>
                  </a:cubicBezTo>
                  <a:cubicBezTo>
                    <a:pt x="9219" y="2940"/>
                    <a:pt x="7321" y="1260"/>
                    <a:pt x="2611" y="1"/>
                  </a:cubicBezTo>
                  <a:close/>
                </a:path>
              </a:pathLst>
            </a:custGeom>
            <a:solidFill>
              <a:srgbClr val="FD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78;p36">
              <a:extLst>
                <a:ext uri="{FF2B5EF4-FFF2-40B4-BE49-F238E27FC236}">
                  <a16:creationId xmlns:a16="http://schemas.microsoft.com/office/drawing/2014/main" id="{95053630-C238-4985-ACFB-B4B8117E14F4}"/>
                </a:ext>
              </a:extLst>
            </p:cNvPr>
            <p:cNvSpPr/>
            <p:nvPr/>
          </p:nvSpPr>
          <p:spPr>
            <a:xfrm>
              <a:off x="1734456" y="3443902"/>
              <a:ext cx="1580039" cy="538142"/>
            </a:xfrm>
            <a:custGeom>
              <a:avLst/>
              <a:gdLst/>
              <a:ahLst/>
              <a:cxnLst/>
              <a:rect l="l" t="t" r="r" b="b"/>
              <a:pathLst>
                <a:path w="32441" h="11049" extrusionOk="0">
                  <a:moveTo>
                    <a:pt x="29100" y="0"/>
                  </a:moveTo>
                  <a:lnTo>
                    <a:pt x="29100" y="0"/>
                  </a:lnTo>
                  <a:cubicBezTo>
                    <a:pt x="24773" y="1552"/>
                    <a:pt x="23696" y="2428"/>
                    <a:pt x="23696" y="2428"/>
                  </a:cubicBezTo>
                  <a:cubicBezTo>
                    <a:pt x="23696" y="2428"/>
                    <a:pt x="10114" y="1935"/>
                    <a:pt x="6189" y="1461"/>
                  </a:cubicBezTo>
                  <a:cubicBezTo>
                    <a:pt x="5853" y="1415"/>
                    <a:pt x="5516" y="1392"/>
                    <a:pt x="5181" y="1392"/>
                  </a:cubicBezTo>
                  <a:cubicBezTo>
                    <a:pt x="3262" y="1392"/>
                    <a:pt x="1400" y="2138"/>
                    <a:pt x="1" y="3505"/>
                  </a:cubicBezTo>
                  <a:cubicBezTo>
                    <a:pt x="6881" y="4038"/>
                    <a:pt x="23173" y="11048"/>
                    <a:pt x="28008" y="11048"/>
                  </a:cubicBezTo>
                  <a:cubicBezTo>
                    <a:pt x="28471" y="11048"/>
                    <a:pt x="28829" y="10984"/>
                    <a:pt x="29063" y="10844"/>
                  </a:cubicBezTo>
                  <a:cubicBezTo>
                    <a:pt x="32440" y="8799"/>
                    <a:pt x="29100" y="1"/>
                    <a:pt x="29100" y="0"/>
                  </a:cubicBezTo>
                  <a:close/>
                </a:path>
              </a:pathLst>
            </a:custGeom>
            <a:solidFill>
              <a:srgbClr val="FD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79;p36">
              <a:extLst>
                <a:ext uri="{FF2B5EF4-FFF2-40B4-BE49-F238E27FC236}">
                  <a16:creationId xmlns:a16="http://schemas.microsoft.com/office/drawing/2014/main" id="{507DBD5D-E0D6-409B-B5F4-9A5AC36DCDC4}"/>
                </a:ext>
              </a:extLst>
            </p:cNvPr>
            <p:cNvSpPr/>
            <p:nvPr/>
          </p:nvSpPr>
          <p:spPr>
            <a:xfrm>
              <a:off x="2634300" y="3470739"/>
              <a:ext cx="305867" cy="96144"/>
            </a:xfrm>
            <a:custGeom>
              <a:avLst/>
              <a:gdLst/>
              <a:ahLst/>
              <a:cxnLst/>
              <a:rect l="l" t="t" r="r" b="b"/>
              <a:pathLst>
                <a:path w="6280" h="1974" extrusionOk="0">
                  <a:moveTo>
                    <a:pt x="3933" y="0"/>
                  </a:moveTo>
                  <a:cubicBezTo>
                    <a:pt x="3409" y="0"/>
                    <a:pt x="2096" y="309"/>
                    <a:pt x="1333" y="618"/>
                  </a:cubicBezTo>
                  <a:cubicBezTo>
                    <a:pt x="785" y="855"/>
                    <a:pt x="310" y="1257"/>
                    <a:pt x="0" y="1749"/>
                  </a:cubicBezTo>
                  <a:cubicBezTo>
                    <a:pt x="0" y="1749"/>
                    <a:pt x="2678" y="1974"/>
                    <a:pt x="4254" y="1974"/>
                  </a:cubicBezTo>
                  <a:cubicBezTo>
                    <a:pt x="4533" y="1974"/>
                    <a:pt x="4777" y="1967"/>
                    <a:pt x="4965" y="1950"/>
                  </a:cubicBezTo>
                  <a:cubicBezTo>
                    <a:pt x="6280" y="1841"/>
                    <a:pt x="4783" y="1384"/>
                    <a:pt x="4783" y="1384"/>
                  </a:cubicBezTo>
                  <a:cubicBezTo>
                    <a:pt x="4783" y="1384"/>
                    <a:pt x="5458" y="1038"/>
                    <a:pt x="5385" y="818"/>
                  </a:cubicBezTo>
                  <a:cubicBezTo>
                    <a:pt x="5369" y="766"/>
                    <a:pt x="5251" y="746"/>
                    <a:pt x="5077" y="746"/>
                  </a:cubicBezTo>
                  <a:cubicBezTo>
                    <a:pt x="4460" y="746"/>
                    <a:pt x="3140" y="1001"/>
                    <a:pt x="3140" y="1001"/>
                  </a:cubicBezTo>
                  <a:cubicBezTo>
                    <a:pt x="3140" y="1001"/>
                    <a:pt x="4418" y="107"/>
                    <a:pt x="4089" y="15"/>
                  </a:cubicBezTo>
                  <a:cubicBezTo>
                    <a:pt x="4051" y="5"/>
                    <a:pt x="3998" y="0"/>
                    <a:pt x="3933" y="0"/>
                  </a:cubicBezTo>
                  <a:close/>
                </a:path>
              </a:pathLst>
            </a:custGeom>
            <a:solidFill>
              <a:srgbClr val="FD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80;p36">
              <a:extLst>
                <a:ext uri="{FF2B5EF4-FFF2-40B4-BE49-F238E27FC236}">
                  <a16:creationId xmlns:a16="http://schemas.microsoft.com/office/drawing/2014/main" id="{2C312D80-34ED-41D1-BFD2-B9ECBD798205}"/>
                </a:ext>
              </a:extLst>
            </p:cNvPr>
            <p:cNvSpPr/>
            <p:nvPr/>
          </p:nvSpPr>
          <p:spPr>
            <a:xfrm>
              <a:off x="2399537" y="2097722"/>
              <a:ext cx="38282" cy="63365"/>
            </a:xfrm>
            <a:custGeom>
              <a:avLst/>
              <a:gdLst/>
              <a:ahLst/>
              <a:cxnLst/>
              <a:rect l="l" t="t" r="r" b="b"/>
              <a:pathLst>
                <a:path w="786" h="1301" extrusionOk="0">
                  <a:moveTo>
                    <a:pt x="367" y="0"/>
                  </a:moveTo>
                  <a:cubicBezTo>
                    <a:pt x="360" y="0"/>
                    <a:pt x="354" y="1"/>
                    <a:pt x="348" y="1"/>
                  </a:cubicBezTo>
                  <a:cubicBezTo>
                    <a:pt x="147" y="19"/>
                    <a:pt x="1" y="311"/>
                    <a:pt x="37" y="677"/>
                  </a:cubicBezTo>
                  <a:cubicBezTo>
                    <a:pt x="54" y="1021"/>
                    <a:pt x="218" y="1300"/>
                    <a:pt x="405" y="1300"/>
                  </a:cubicBezTo>
                  <a:cubicBezTo>
                    <a:pt x="416" y="1300"/>
                    <a:pt x="427" y="1299"/>
                    <a:pt x="439" y="1297"/>
                  </a:cubicBezTo>
                  <a:cubicBezTo>
                    <a:pt x="640" y="1279"/>
                    <a:pt x="786" y="969"/>
                    <a:pt x="767" y="622"/>
                  </a:cubicBezTo>
                  <a:cubicBezTo>
                    <a:pt x="732" y="268"/>
                    <a:pt x="560" y="0"/>
                    <a:pt x="367"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81;p36">
              <a:extLst>
                <a:ext uri="{FF2B5EF4-FFF2-40B4-BE49-F238E27FC236}">
                  <a16:creationId xmlns:a16="http://schemas.microsoft.com/office/drawing/2014/main" id="{43E1A78D-CE36-4472-8069-2B0998BB5314}"/>
                </a:ext>
              </a:extLst>
            </p:cNvPr>
            <p:cNvSpPr/>
            <p:nvPr/>
          </p:nvSpPr>
          <p:spPr>
            <a:xfrm>
              <a:off x="2556906" y="2084377"/>
              <a:ext cx="37405" cy="63268"/>
            </a:xfrm>
            <a:custGeom>
              <a:avLst/>
              <a:gdLst/>
              <a:ahLst/>
              <a:cxnLst/>
              <a:rect l="l" t="t" r="r" b="b"/>
              <a:pathLst>
                <a:path w="768" h="1299" extrusionOk="0">
                  <a:moveTo>
                    <a:pt x="367" y="0"/>
                  </a:moveTo>
                  <a:cubicBezTo>
                    <a:pt x="360" y="0"/>
                    <a:pt x="354" y="1"/>
                    <a:pt x="348" y="1"/>
                  </a:cubicBezTo>
                  <a:cubicBezTo>
                    <a:pt x="147" y="20"/>
                    <a:pt x="1" y="312"/>
                    <a:pt x="19" y="677"/>
                  </a:cubicBezTo>
                  <a:cubicBezTo>
                    <a:pt x="55" y="1013"/>
                    <a:pt x="227" y="1298"/>
                    <a:pt x="421" y="1298"/>
                  </a:cubicBezTo>
                  <a:cubicBezTo>
                    <a:pt x="427" y="1298"/>
                    <a:pt x="433" y="1298"/>
                    <a:pt x="439" y="1297"/>
                  </a:cubicBezTo>
                  <a:cubicBezTo>
                    <a:pt x="640" y="1279"/>
                    <a:pt x="768" y="987"/>
                    <a:pt x="749" y="622"/>
                  </a:cubicBezTo>
                  <a:cubicBezTo>
                    <a:pt x="732" y="268"/>
                    <a:pt x="560" y="0"/>
                    <a:pt x="367"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82;p36">
              <a:extLst>
                <a:ext uri="{FF2B5EF4-FFF2-40B4-BE49-F238E27FC236}">
                  <a16:creationId xmlns:a16="http://schemas.microsoft.com/office/drawing/2014/main" id="{3509D9F6-5D73-4C2B-9EC1-BB003B31CBDD}"/>
                </a:ext>
              </a:extLst>
            </p:cNvPr>
            <p:cNvSpPr/>
            <p:nvPr/>
          </p:nvSpPr>
          <p:spPr>
            <a:xfrm>
              <a:off x="2591585" y="2181350"/>
              <a:ext cx="49874" cy="44565"/>
            </a:xfrm>
            <a:custGeom>
              <a:avLst/>
              <a:gdLst/>
              <a:ahLst/>
              <a:cxnLst/>
              <a:rect l="l" t="t" r="r" b="b"/>
              <a:pathLst>
                <a:path w="1024" h="915" extrusionOk="0">
                  <a:moveTo>
                    <a:pt x="987" y="0"/>
                  </a:moveTo>
                  <a:cubicBezTo>
                    <a:pt x="439" y="37"/>
                    <a:pt x="1" y="310"/>
                    <a:pt x="37" y="548"/>
                  </a:cubicBezTo>
                  <a:cubicBezTo>
                    <a:pt x="72" y="756"/>
                    <a:pt x="419" y="914"/>
                    <a:pt x="876" y="914"/>
                  </a:cubicBezTo>
                  <a:cubicBezTo>
                    <a:pt x="900" y="914"/>
                    <a:pt x="925" y="914"/>
                    <a:pt x="950" y="913"/>
                  </a:cubicBezTo>
                  <a:cubicBezTo>
                    <a:pt x="987" y="621"/>
                    <a:pt x="1005" y="310"/>
                    <a:pt x="1023" y="0"/>
                  </a:cubicBez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83;p36">
              <a:extLst>
                <a:ext uri="{FF2B5EF4-FFF2-40B4-BE49-F238E27FC236}">
                  <a16:creationId xmlns:a16="http://schemas.microsoft.com/office/drawing/2014/main" id="{8A525BA7-32DE-46F2-AEF9-3B0DECD2C391}"/>
                </a:ext>
              </a:extLst>
            </p:cNvPr>
            <p:cNvSpPr/>
            <p:nvPr/>
          </p:nvSpPr>
          <p:spPr>
            <a:xfrm>
              <a:off x="2328426" y="2200638"/>
              <a:ext cx="100527" cy="45296"/>
            </a:xfrm>
            <a:custGeom>
              <a:avLst/>
              <a:gdLst/>
              <a:ahLst/>
              <a:cxnLst/>
              <a:rect l="l" t="t" r="r" b="b"/>
              <a:pathLst>
                <a:path w="2064" h="930" extrusionOk="0">
                  <a:moveTo>
                    <a:pt x="1138" y="1"/>
                  </a:moveTo>
                  <a:cubicBezTo>
                    <a:pt x="1088" y="1"/>
                    <a:pt x="1037" y="2"/>
                    <a:pt x="986" y="6"/>
                  </a:cubicBezTo>
                  <a:cubicBezTo>
                    <a:pt x="420" y="60"/>
                    <a:pt x="0" y="316"/>
                    <a:pt x="19" y="553"/>
                  </a:cubicBezTo>
                  <a:cubicBezTo>
                    <a:pt x="50" y="776"/>
                    <a:pt x="414" y="929"/>
                    <a:pt x="868" y="929"/>
                  </a:cubicBezTo>
                  <a:cubicBezTo>
                    <a:pt x="936" y="929"/>
                    <a:pt x="1006" y="926"/>
                    <a:pt x="1077" y="918"/>
                  </a:cubicBezTo>
                  <a:cubicBezTo>
                    <a:pt x="1643" y="882"/>
                    <a:pt x="2063" y="626"/>
                    <a:pt x="2045" y="371"/>
                  </a:cubicBezTo>
                  <a:cubicBezTo>
                    <a:pt x="2012" y="156"/>
                    <a:pt x="1619" y="1"/>
                    <a:pt x="1138" y="1"/>
                  </a:cubicBez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84;p36">
              <a:extLst>
                <a:ext uri="{FF2B5EF4-FFF2-40B4-BE49-F238E27FC236}">
                  <a16:creationId xmlns:a16="http://schemas.microsoft.com/office/drawing/2014/main" id="{8B9F06C4-A0CC-441D-A115-A91471FE7608}"/>
                </a:ext>
              </a:extLst>
            </p:cNvPr>
            <p:cNvSpPr/>
            <p:nvPr/>
          </p:nvSpPr>
          <p:spPr>
            <a:xfrm>
              <a:off x="2474252" y="2079701"/>
              <a:ext cx="70281" cy="214935"/>
            </a:xfrm>
            <a:custGeom>
              <a:avLst/>
              <a:gdLst/>
              <a:ahLst/>
              <a:cxnLst/>
              <a:rect l="l" t="t" r="r" b="b"/>
              <a:pathLst>
                <a:path w="1443" h="4413" extrusionOk="0">
                  <a:moveTo>
                    <a:pt x="499" y="1"/>
                  </a:moveTo>
                  <a:cubicBezTo>
                    <a:pt x="459" y="1"/>
                    <a:pt x="420" y="29"/>
                    <a:pt x="420" y="79"/>
                  </a:cubicBezTo>
                  <a:cubicBezTo>
                    <a:pt x="402" y="1393"/>
                    <a:pt x="785" y="2781"/>
                    <a:pt x="1095" y="4059"/>
                  </a:cubicBezTo>
                  <a:cubicBezTo>
                    <a:pt x="767" y="4113"/>
                    <a:pt x="438" y="4113"/>
                    <a:pt x="110" y="4168"/>
                  </a:cubicBezTo>
                  <a:cubicBezTo>
                    <a:pt x="0" y="4205"/>
                    <a:pt x="0" y="4351"/>
                    <a:pt x="110" y="4387"/>
                  </a:cubicBezTo>
                  <a:cubicBezTo>
                    <a:pt x="238" y="4405"/>
                    <a:pt x="367" y="4413"/>
                    <a:pt x="496" y="4413"/>
                  </a:cubicBezTo>
                  <a:cubicBezTo>
                    <a:pt x="769" y="4413"/>
                    <a:pt x="1042" y="4376"/>
                    <a:pt x="1315" y="4314"/>
                  </a:cubicBezTo>
                  <a:cubicBezTo>
                    <a:pt x="1388" y="4296"/>
                    <a:pt x="1442" y="4223"/>
                    <a:pt x="1442" y="4150"/>
                  </a:cubicBezTo>
                  <a:cubicBezTo>
                    <a:pt x="1278" y="3475"/>
                    <a:pt x="1114" y="2799"/>
                    <a:pt x="986" y="2124"/>
                  </a:cubicBezTo>
                  <a:cubicBezTo>
                    <a:pt x="876" y="1430"/>
                    <a:pt x="749" y="736"/>
                    <a:pt x="584" y="61"/>
                  </a:cubicBezTo>
                  <a:cubicBezTo>
                    <a:pt x="568" y="20"/>
                    <a:pt x="533" y="1"/>
                    <a:pt x="499"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85;p36">
              <a:extLst>
                <a:ext uri="{FF2B5EF4-FFF2-40B4-BE49-F238E27FC236}">
                  <a16:creationId xmlns:a16="http://schemas.microsoft.com/office/drawing/2014/main" id="{82D3C022-98D0-463A-934A-0BF3E094F244}"/>
                </a:ext>
              </a:extLst>
            </p:cNvPr>
            <p:cNvSpPr/>
            <p:nvPr/>
          </p:nvSpPr>
          <p:spPr>
            <a:xfrm>
              <a:off x="2091910" y="2114623"/>
              <a:ext cx="80753" cy="129994"/>
            </a:xfrm>
            <a:custGeom>
              <a:avLst/>
              <a:gdLst/>
              <a:ahLst/>
              <a:cxnLst/>
              <a:rect l="l" t="t" r="r" b="b"/>
              <a:pathLst>
                <a:path w="1658" h="2669" extrusionOk="0">
                  <a:moveTo>
                    <a:pt x="1193" y="1"/>
                  </a:moveTo>
                  <a:cubicBezTo>
                    <a:pt x="955" y="1"/>
                    <a:pt x="688" y="180"/>
                    <a:pt x="512" y="330"/>
                  </a:cubicBezTo>
                  <a:cubicBezTo>
                    <a:pt x="183" y="622"/>
                    <a:pt x="0" y="1060"/>
                    <a:pt x="55" y="1516"/>
                  </a:cubicBezTo>
                  <a:cubicBezTo>
                    <a:pt x="92" y="1954"/>
                    <a:pt x="329" y="2338"/>
                    <a:pt x="712" y="2538"/>
                  </a:cubicBezTo>
                  <a:cubicBezTo>
                    <a:pt x="856" y="2610"/>
                    <a:pt x="1039" y="2669"/>
                    <a:pt x="1207" y="2669"/>
                  </a:cubicBezTo>
                  <a:cubicBezTo>
                    <a:pt x="1382" y="2669"/>
                    <a:pt x="1542" y="2606"/>
                    <a:pt x="1625" y="2429"/>
                  </a:cubicBezTo>
                  <a:cubicBezTo>
                    <a:pt x="1658" y="2364"/>
                    <a:pt x="1632" y="2298"/>
                    <a:pt x="1574" y="2298"/>
                  </a:cubicBezTo>
                  <a:cubicBezTo>
                    <a:pt x="1567" y="2298"/>
                    <a:pt x="1560" y="2299"/>
                    <a:pt x="1552" y="2301"/>
                  </a:cubicBezTo>
                  <a:cubicBezTo>
                    <a:pt x="1508" y="2299"/>
                    <a:pt x="1465" y="2298"/>
                    <a:pt x="1424" y="2298"/>
                  </a:cubicBezTo>
                  <a:cubicBezTo>
                    <a:pt x="1370" y="2298"/>
                    <a:pt x="1318" y="2299"/>
                    <a:pt x="1268" y="2299"/>
                  </a:cubicBezTo>
                  <a:cubicBezTo>
                    <a:pt x="1092" y="2299"/>
                    <a:pt x="938" y="2283"/>
                    <a:pt x="767" y="2137"/>
                  </a:cubicBezTo>
                  <a:cubicBezTo>
                    <a:pt x="475" y="1900"/>
                    <a:pt x="347" y="1516"/>
                    <a:pt x="420" y="1133"/>
                  </a:cubicBezTo>
                  <a:cubicBezTo>
                    <a:pt x="475" y="841"/>
                    <a:pt x="658" y="603"/>
                    <a:pt x="895" y="439"/>
                  </a:cubicBezTo>
                  <a:cubicBezTo>
                    <a:pt x="1078" y="330"/>
                    <a:pt x="1278" y="311"/>
                    <a:pt x="1424" y="147"/>
                  </a:cubicBezTo>
                  <a:cubicBezTo>
                    <a:pt x="1443" y="129"/>
                    <a:pt x="1443" y="92"/>
                    <a:pt x="1424" y="74"/>
                  </a:cubicBezTo>
                  <a:cubicBezTo>
                    <a:pt x="1354" y="22"/>
                    <a:pt x="1275" y="1"/>
                    <a:pt x="1193"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86;p36">
              <a:extLst>
                <a:ext uri="{FF2B5EF4-FFF2-40B4-BE49-F238E27FC236}">
                  <a16:creationId xmlns:a16="http://schemas.microsoft.com/office/drawing/2014/main" id="{B394D8C0-8D6A-4226-AF4E-65F03334F07E}"/>
                </a:ext>
              </a:extLst>
            </p:cNvPr>
            <p:cNvSpPr/>
            <p:nvPr/>
          </p:nvSpPr>
          <p:spPr>
            <a:xfrm>
              <a:off x="2411714" y="2340180"/>
              <a:ext cx="78659" cy="28979"/>
            </a:xfrm>
            <a:custGeom>
              <a:avLst/>
              <a:gdLst/>
              <a:ahLst/>
              <a:cxnLst/>
              <a:rect l="l" t="t" r="r" b="b"/>
              <a:pathLst>
                <a:path w="1615" h="595" extrusionOk="0">
                  <a:moveTo>
                    <a:pt x="247" y="1"/>
                  </a:moveTo>
                  <a:cubicBezTo>
                    <a:pt x="92" y="1"/>
                    <a:pt x="0" y="227"/>
                    <a:pt x="171" y="335"/>
                  </a:cubicBezTo>
                  <a:cubicBezTo>
                    <a:pt x="423" y="500"/>
                    <a:pt x="720" y="594"/>
                    <a:pt x="1018" y="594"/>
                  </a:cubicBezTo>
                  <a:cubicBezTo>
                    <a:pt x="1150" y="594"/>
                    <a:pt x="1283" y="575"/>
                    <a:pt x="1412" y="536"/>
                  </a:cubicBezTo>
                  <a:cubicBezTo>
                    <a:pt x="1614" y="469"/>
                    <a:pt x="1552" y="183"/>
                    <a:pt x="1368" y="183"/>
                  </a:cubicBezTo>
                  <a:cubicBezTo>
                    <a:pt x="1353" y="183"/>
                    <a:pt x="1337" y="185"/>
                    <a:pt x="1321" y="189"/>
                  </a:cubicBezTo>
                  <a:cubicBezTo>
                    <a:pt x="1222" y="210"/>
                    <a:pt x="1122" y="221"/>
                    <a:pt x="1025" y="221"/>
                  </a:cubicBezTo>
                  <a:cubicBezTo>
                    <a:pt x="780" y="221"/>
                    <a:pt x="544" y="155"/>
                    <a:pt x="335" y="25"/>
                  </a:cubicBezTo>
                  <a:cubicBezTo>
                    <a:pt x="304" y="8"/>
                    <a:pt x="274" y="1"/>
                    <a:pt x="247"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87;p36">
              <a:extLst>
                <a:ext uri="{FF2B5EF4-FFF2-40B4-BE49-F238E27FC236}">
                  <a16:creationId xmlns:a16="http://schemas.microsoft.com/office/drawing/2014/main" id="{0986ABA3-33E0-455B-BD1B-99DBAEFCA498}"/>
                </a:ext>
              </a:extLst>
            </p:cNvPr>
            <p:cNvSpPr/>
            <p:nvPr/>
          </p:nvSpPr>
          <p:spPr>
            <a:xfrm>
              <a:off x="1602901" y="3597131"/>
              <a:ext cx="894613" cy="224189"/>
            </a:xfrm>
            <a:custGeom>
              <a:avLst/>
              <a:gdLst/>
              <a:ahLst/>
              <a:cxnLst/>
              <a:rect l="l" t="t" r="r" b="b"/>
              <a:pathLst>
                <a:path w="18368" h="4603" extrusionOk="0">
                  <a:moveTo>
                    <a:pt x="2770" y="1"/>
                  </a:moveTo>
                  <a:cubicBezTo>
                    <a:pt x="2463" y="1"/>
                    <a:pt x="2158" y="24"/>
                    <a:pt x="1862" y="67"/>
                  </a:cubicBezTo>
                  <a:cubicBezTo>
                    <a:pt x="1223" y="177"/>
                    <a:pt x="493" y="359"/>
                    <a:pt x="0" y="797"/>
                  </a:cubicBezTo>
                  <a:cubicBezTo>
                    <a:pt x="0" y="797"/>
                    <a:pt x="0" y="834"/>
                    <a:pt x="18" y="834"/>
                  </a:cubicBezTo>
                  <a:cubicBezTo>
                    <a:pt x="767" y="670"/>
                    <a:pt x="1424" y="341"/>
                    <a:pt x="2191" y="268"/>
                  </a:cubicBezTo>
                  <a:cubicBezTo>
                    <a:pt x="2347" y="256"/>
                    <a:pt x="2504" y="250"/>
                    <a:pt x="2660" y="250"/>
                  </a:cubicBezTo>
                  <a:cubicBezTo>
                    <a:pt x="3233" y="250"/>
                    <a:pt x="3804" y="329"/>
                    <a:pt x="4363" y="487"/>
                  </a:cubicBezTo>
                  <a:cubicBezTo>
                    <a:pt x="5915" y="889"/>
                    <a:pt x="7430" y="1400"/>
                    <a:pt x="8963" y="1856"/>
                  </a:cubicBezTo>
                  <a:lnTo>
                    <a:pt x="18146" y="4594"/>
                  </a:lnTo>
                  <a:cubicBezTo>
                    <a:pt x="18161" y="4600"/>
                    <a:pt x="18176" y="4602"/>
                    <a:pt x="18190" y="4602"/>
                  </a:cubicBezTo>
                  <a:cubicBezTo>
                    <a:pt x="18322" y="4602"/>
                    <a:pt x="18367" y="4388"/>
                    <a:pt x="18219" y="4339"/>
                  </a:cubicBezTo>
                  <a:lnTo>
                    <a:pt x="8525" y="1436"/>
                  </a:lnTo>
                  <a:cubicBezTo>
                    <a:pt x="6974" y="962"/>
                    <a:pt x="5385" y="359"/>
                    <a:pt x="3779" y="85"/>
                  </a:cubicBezTo>
                  <a:cubicBezTo>
                    <a:pt x="3445" y="28"/>
                    <a:pt x="3106" y="1"/>
                    <a:pt x="2770"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88;p36">
              <a:extLst>
                <a:ext uri="{FF2B5EF4-FFF2-40B4-BE49-F238E27FC236}">
                  <a16:creationId xmlns:a16="http://schemas.microsoft.com/office/drawing/2014/main" id="{3ADA9B54-E613-46E1-BBAE-7AD9990AA393}"/>
                </a:ext>
              </a:extLst>
            </p:cNvPr>
            <p:cNvSpPr/>
            <p:nvPr/>
          </p:nvSpPr>
          <p:spPr>
            <a:xfrm>
              <a:off x="2629819" y="3549935"/>
              <a:ext cx="468980" cy="49825"/>
            </a:xfrm>
            <a:custGeom>
              <a:avLst/>
              <a:gdLst/>
              <a:ahLst/>
              <a:cxnLst/>
              <a:rect l="l" t="t" r="r" b="b"/>
              <a:pathLst>
                <a:path w="9629" h="1023" extrusionOk="0">
                  <a:moveTo>
                    <a:pt x="1708" y="0"/>
                  </a:moveTo>
                  <a:cubicBezTo>
                    <a:pt x="1134" y="0"/>
                    <a:pt x="562" y="41"/>
                    <a:pt x="1" y="123"/>
                  </a:cubicBezTo>
                  <a:cubicBezTo>
                    <a:pt x="1" y="142"/>
                    <a:pt x="1" y="142"/>
                    <a:pt x="1" y="160"/>
                  </a:cubicBezTo>
                  <a:cubicBezTo>
                    <a:pt x="636" y="220"/>
                    <a:pt x="1259" y="256"/>
                    <a:pt x="1889" y="256"/>
                  </a:cubicBezTo>
                  <a:cubicBezTo>
                    <a:pt x="2020" y="256"/>
                    <a:pt x="2151" y="254"/>
                    <a:pt x="2283" y="251"/>
                  </a:cubicBezTo>
                  <a:cubicBezTo>
                    <a:pt x="3049" y="270"/>
                    <a:pt x="3798" y="306"/>
                    <a:pt x="4565" y="361"/>
                  </a:cubicBezTo>
                  <a:cubicBezTo>
                    <a:pt x="6189" y="489"/>
                    <a:pt x="7814" y="708"/>
                    <a:pt x="9420" y="1018"/>
                  </a:cubicBezTo>
                  <a:cubicBezTo>
                    <a:pt x="9432" y="1021"/>
                    <a:pt x="9442" y="1022"/>
                    <a:pt x="9453" y="1022"/>
                  </a:cubicBezTo>
                  <a:cubicBezTo>
                    <a:pt x="9576" y="1022"/>
                    <a:pt x="9628" y="833"/>
                    <a:pt x="9493" y="799"/>
                  </a:cubicBezTo>
                  <a:cubicBezTo>
                    <a:pt x="7924" y="489"/>
                    <a:pt x="6335" y="270"/>
                    <a:pt x="4747" y="142"/>
                  </a:cubicBezTo>
                  <a:cubicBezTo>
                    <a:pt x="3926" y="87"/>
                    <a:pt x="3104" y="32"/>
                    <a:pt x="2283" y="14"/>
                  </a:cubicBezTo>
                  <a:cubicBezTo>
                    <a:pt x="2091" y="5"/>
                    <a:pt x="1899" y="0"/>
                    <a:pt x="1708"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89;p36">
              <a:extLst>
                <a:ext uri="{FF2B5EF4-FFF2-40B4-BE49-F238E27FC236}">
                  <a16:creationId xmlns:a16="http://schemas.microsoft.com/office/drawing/2014/main" id="{DB2F4EC7-230D-4268-B8E6-B902316299B0}"/>
                </a:ext>
              </a:extLst>
            </p:cNvPr>
            <p:cNvSpPr/>
            <p:nvPr/>
          </p:nvSpPr>
          <p:spPr>
            <a:xfrm>
              <a:off x="1763388" y="2853977"/>
              <a:ext cx="150742" cy="756437"/>
            </a:xfrm>
            <a:custGeom>
              <a:avLst/>
              <a:gdLst/>
              <a:ahLst/>
              <a:cxnLst/>
              <a:rect l="l" t="t" r="r" b="b"/>
              <a:pathLst>
                <a:path w="3095" h="15531" extrusionOk="0">
                  <a:moveTo>
                    <a:pt x="1505" y="0"/>
                  </a:moveTo>
                  <a:cubicBezTo>
                    <a:pt x="1456" y="0"/>
                    <a:pt x="1420" y="60"/>
                    <a:pt x="1433" y="100"/>
                  </a:cubicBezTo>
                  <a:cubicBezTo>
                    <a:pt x="2620" y="2729"/>
                    <a:pt x="1634" y="5267"/>
                    <a:pt x="1105" y="7932"/>
                  </a:cubicBezTo>
                  <a:cubicBezTo>
                    <a:pt x="612" y="10396"/>
                    <a:pt x="247" y="12879"/>
                    <a:pt x="9" y="15380"/>
                  </a:cubicBezTo>
                  <a:cubicBezTo>
                    <a:pt x="0" y="15480"/>
                    <a:pt x="78" y="15531"/>
                    <a:pt x="160" y="15531"/>
                  </a:cubicBezTo>
                  <a:cubicBezTo>
                    <a:pt x="242" y="15531"/>
                    <a:pt x="329" y="15480"/>
                    <a:pt x="338" y="15380"/>
                  </a:cubicBezTo>
                  <a:cubicBezTo>
                    <a:pt x="594" y="12368"/>
                    <a:pt x="1086" y="9374"/>
                    <a:pt x="1780" y="6417"/>
                  </a:cubicBezTo>
                  <a:cubicBezTo>
                    <a:pt x="2255" y="4463"/>
                    <a:pt x="3094" y="1762"/>
                    <a:pt x="1561" y="27"/>
                  </a:cubicBezTo>
                  <a:cubicBezTo>
                    <a:pt x="1542" y="8"/>
                    <a:pt x="1522" y="0"/>
                    <a:pt x="1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90;p36">
              <a:extLst>
                <a:ext uri="{FF2B5EF4-FFF2-40B4-BE49-F238E27FC236}">
                  <a16:creationId xmlns:a16="http://schemas.microsoft.com/office/drawing/2014/main" id="{4893E00F-422D-4332-901A-ACF099A9B9C6}"/>
                </a:ext>
              </a:extLst>
            </p:cNvPr>
            <p:cNvSpPr/>
            <p:nvPr/>
          </p:nvSpPr>
          <p:spPr>
            <a:xfrm>
              <a:off x="1711370" y="2765138"/>
              <a:ext cx="67603" cy="25278"/>
            </a:xfrm>
            <a:custGeom>
              <a:avLst/>
              <a:gdLst/>
              <a:ahLst/>
              <a:cxnLst/>
              <a:rect l="l" t="t" r="r" b="b"/>
              <a:pathLst>
                <a:path w="1388" h="519" extrusionOk="0">
                  <a:moveTo>
                    <a:pt x="525" y="0"/>
                  </a:moveTo>
                  <a:cubicBezTo>
                    <a:pt x="374" y="0"/>
                    <a:pt x="223" y="33"/>
                    <a:pt x="92" y="99"/>
                  </a:cubicBezTo>
                  <a:cubicBezTo>
                    <a:pt x="0" y="135"/>
                    <a:pt x="55" y="263"/>
                    <a:pt x="128" y="263"/>
                  </a:cubicBezTo>
                  <a:cubicBezTo>
                    <a:pt x="347" y="263"/>
                    <a:pt x="566" y="300"/>
                    <a:pt x="767" y="336"/>
                  </a:cubicBezTo>
                  <a:cubicBezTo>
                    <a:pt x="950" y="391"/>
                    <a:pt x="1114" y="519"/>
                    <a:pt x="1296" y="519"/>
                  </a:cubicBezTo>
                  <a:cubicBezTo>
                    <a:pt x="1351" y="519"/>
                    <a:pt x="1388" y="464"/>
                    <a:pt x="1388" y="409"/>
                  </a:cubicBezTo>
                  <a:cubicBezTo>
                    <a:pt x="1315" y="190"/>
                    <a:pt x="1023" y="99"/>
                    <a:pt x="822" y="44"/>
                  </a:cubicBezTo>
                  <a:cubicBezTo>
                    <a:pt x="727" y="15"/>
                    <a:pt x="626"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91;p36">
              <a:extLst>
                <a:ext uri="{FF2B5EF4-FFF2-40B4-BE49-F238E27FC236}">
                  <a16:creationId xmlns:a16="http://schemas.microsoft.com/office/drawing/2014/main" id="{76036724-DC70-4E08-87D7-E4FBB5372BF9}"/>
                </a:ext>
              </a:extLst>
            </p:cNvPr>
            <p:cNvSpPr/>
            <p:nvPr/>
          </p:nvSpPr>
          <p:spPr>
            <a:xfrm>
              <a:off x="2813002" y="2751159"/>
              <a:ext cx="48949" cy="34094"/>
            </a:xfrm>
            <a:custGeom>
              <a:avLst/>
              <a:gdLst/>
              <a:ahLst/>
              <a:cxnLst/>
              <a:rect l="l" t="t" r="r" b="b"/>
              <a:pathLst>
                <a:path w="1005" h="700" extrusionOk="0">
                  <a:moveTo>
                    <a:pt x="737" y="1"/>
                  </a:moveTo>
                  <a:cubicBezTo>
                    <a:pt x="601" y="1"/>
                    <a:pt x="452" y="67"/>
                    <a:pt x="347" y="149"/>
                  </a:cubicBezTo>
                  <a:cubicBezTo>
                    <a:pt x="183" y="258"/>
                    <a:pt x="0" y="404"/>
                    <a:pt x="0" y="605"/>
                  </a:cubicBezTo>
                  <a:cubicBezTo>
                    <a:pt x="0" y="652"/>
                    <a:pt x="41" y="700"/>
                    <a:pt x="100" y="700"/>
                  </a:cubicBezTo>
                  <a:cubicBezTo>
                    <a:pt x="109" y="700"/>
                    <a:pt x="118" y="699"/>
                    <a:pt x="128" y="696"/>
                  </a:cubicBezTo>
                  <a:cubicBezTo>
                    <a:pt x="274" y="642"/>
                    <a:pt x="384" y="514"/>
                    <a:pt x="530" y="459"/>
                  </a:cubicBezTo>
                  <a:cubicBezTo>
                    <a:pt x="694" y="386"/>
                    <a:pt x="877" y="368"/>
                    <a:pt x="968" y="240"/>
                  </a:cubicBezTo>
                  <a:cubicBezTo>
                    <a:pt x="1004" y="185"/>
                    <a:pt x="986" y="112"/>
                    <a:pt x="950" y="76"/>
                  </a:cubicBezTo>
                  <a:cubicBezTo>
                    <a:pt x="890" y="23"/>
                    <a:pt x="816" y="1"/>
                    <a:pt x="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92;p36">
              <a:extLst>
                <a:ext uri="{FF2B5EF4-FFF2-40B4-BE49-F238E27FC236}">
                  <a16:creationId xmlns:a16="http://schemas.microsoft.com/office/drawing/2014/main" id="{4FBF1EC1-F92F-4136-B4B3-9B4836DBBEB2}"/>
                </a:ext>
              </a:extLst>
            </p:cNvPr>
            <p:cNvSpPr/>
            <p:nvPr/>
          </p:nvSpPr>
          <p:spPr>
            <a:xfrm>
              <a:off x="1395706" y="3346978"/>
              <a:ext cx="401086" cy="124198"/>
            </a:xfrm>
            <a:custGeom>
              <a:avLst/>
              <a:gdLst/>
              <a:ahLst/>
              <a:cxnLst/>
              <a:rect l="l" t="t" r="r" b="b"/>
              <a:pathLst>
                <a:path w="8235" h="2550" extrusionOk="0">
                  <a:moveTo>
                    <a:pt x="110" y="1"/>
                  </a:moveTo>
                  <a:cubicBezTo>
                    <a:pt x="19" y="1"/>
                    <a:pt x="1" y="147"/>
                    <a:pt x="92" y="183"/>
                  </a:cubicBezTo>
                  <a:cubicBezTo>
                    <a:pt x="713" y="439"/>
                    <a:pt x="1425" y="548"/>
                    <a:pt x="2082" y="731"/>
                  </a:cubicBezTo>
                  <a:cubicBezTo>
                    <a:pt x="2721" y="913"/>
                    <a:pt x="3396" y="1096"/>
                    <a:pt x="4072" y="1278"/>
                  </a:cubicBezTo>
                  <a:cubicBezTo>
                    <a:pt x="5386" y="1680"/>
                    <a:pt x="6700" y="2100"/>
                    <a:pt x="8015" y="2538"/>
                  </a:cubicBezTo>
                  <a:cubicBezTo>
                    <a:pt x="8032" y="2546"/>
                    <a:pt x="8048" y="2549"/>
                    <a:pt x="8063" y="2549"/>
                  </a:cubicBezTo>
                  <a:cubicBezTo>
                    <a:pt x="8192" y="2549"/>
                    <a:pt x="8235" y="2295"/>
                    <a:pt x="8088" y="2246"/>
                  </a:cubicBezTo>
                  <a:cubicBezTo>
                    <a:pt x="6755" y="1771"/>
                    <a:pt x="5404" y="1351"/>
                    <a:pt x="4053" y="950"/>
                  </a:cubicBezTo>
                  <a:cubicBezTo>
                    <a:pt x="3378" y="767"/>
                    <a:pt x="2721" y="585"/>
                    <a:pt x="2045" y="420"/>
                  </a:cubicBezTo>
                  <a:cubicBezTo>
                    <a:pt x="1388" y="256"/>
                    <a:pt x="749" y="37"/>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436;p36">
            <a:extLst>
              <a:ext uri="{FF2B5EF4-FFF2-40B4-BE49-F238E27FC236}">
                <a16:creationId xmlns:a16="http://schemas.microsoft.com/office/drawing/2014/main" id="{0406BDEB-2A2E-47E5-A00F-1A39B6D15841}"/>
              </a:ext>
            </a:extLst>
          </p:cNvPr>
          <p:cNvSpPr txBox="1">
            <a:spLocks/>
          </p:cNvSpPr>
          <p:nvPr/>
        </p:nvSpPr>
        <p:spPr>
          <a:xfrm>
            <a:off x="9264091" y="3274169"/>
            <a:ext cx="416726" cy="149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1pPr>
            <a:lvl2pPr marL="914400" marR="0" lvl="1"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2pPr>
            <a:lvl3pPr marL="1371600" marR="0" lvl="2"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3pPr>
            <a:lvl4pPr marL="1828800" marR="0" lvl="3"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4pPr>
            <a:lvl5pPr marL="2286000" marR="0" lvl="4"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5pPr>
            <a:lvl6pPr marL="2743200" marR="0" lvl="5"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6pPr>
            <a:lvl7pPr marL="3200400" marR="0" lvl="6"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7pPr>
            <a:lvl8pPr marL="3657600" marR="0" lvl="7"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8pPr>
            <a:lvl9pPr marL="4114800" marR="0" lvl="8"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9pPr>
          </a:lstStyle>
          <a:p>
            <a:pPr marL="0" indent="0"/>
            <a:r>
              <a:rPr lang="fr-FR"/>
              <a:t>Lorsqu'il s'agit au santé humain ,le temps et l'argent sont des ressources critiques.</a:t>
            </a:r>
          </a:p>
          <a:p>
            <a:pPr marL="0" indent="0"/>
            <a:r>
              <a:rPr lang="fr-FR"/>
              <a:t>d'où la nécessité de L'automatisation des processus manuels  pour les hôpitaux.</a:t>
            </a:r>
          </a:p>
          <a:p>
            <a:pPr marL="0" indent="0"/>
            <a:endParaRPr lang="fr-FR"/>
          </a:p>
          <a:p>
            <a:pPr marL="0" indent="0"/>
            <a:r>
              <a:rPr lang="fr-FR"/>
              <a:t>Grâce à cette application, toutes les activités hospitalières peuvent être traitées et gérées en temps réel, avec toutes les informations centralisées dans une base de données accessible en un seul clic sur le web.</a:t>
            </a:r>
            <a:endParaRPr lang="fr-F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434"/>
        <p:cNvGrpSpPr/>
        <p:nvPr/>
      </p:nvGrpSpPr>
      <p:grpSpPr>
        <a:xfrm>
          <a:off x="0" y="0"/>
          <a:ext cx="0" cy="0"/>
          <a:chOff x="0" y="0"/>
          <a:chExt cx="0" cy="0"/>
        </a:xfrm>
      </p:grpSpPr>
      <p:sp>
        <p:nvSpPr>
          <p:cNvPr id="435" name="Google Shape;435;p36"/>
          <p:cNvSpPr txBox="1">
            <a:spLocks noGrp="1"/>
          </p:cNvSpPr>
          <p:nvPr>
            <p:ph type="title"/>
          </p:nvPr>
        </p:nvSpPr>
        <p:spPr>
          <a:xfrm>
            <a:off x="4154927" y="522182"/>
            <a:ext cx="4239900" cy="848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436" name="Google Shape;436;p36"/>
          <p:cNvSpPr txBox="1">
            <a:spLocks noGrp="1"/>
          </p:cNvSpPr>
          <p:nvPr>
            <p:ph type="subTitle" idx="1"/>
          </p:nvPr>
        </p:nvSpPr>
        <p:spPr>
          <a:xfrm>
            <a:off x="4563676" y="1566378"/>
            <a:ext cx="4476245" cy="1491000"/>
          </a:xfrm>
          <a:prstGeom prst="rect">
            <a:avLst/>
          </a:prstGeom>
        </p:spPr>
        <p:txBody>
          <a:bodyPr spcFirstLastPara="1" wrap="square" lIns="91425" tIns="91425" rIns="91425" bIns="91425" anchor="t" anchorCtr="0">
            <a:noAutofit/>
          </a:bodyPr>
          <a:lstStyle/>
          <a:p>
            <a:pPr marL="0" lvl="0" indent="0" algn="l"/>
            <a:r>
              <a:rPr lang="fr-FR" dirty="0"/>
              <a:t>Lorsqu'il s'agit au santé humain ,le temps et l'argent sont des ressources critiques.</a:t>
            </a:r>
          </a:p>
          <a:p>
            <a:pPr marL="0" lvl="0" indent="0" algn="l"/>
            <a:r>
              <a:rPr lang="fr-FR" dirty="0"/>
              <a:t>d'où la nécessité de L'automatisation des processus manuels  pour les hôpitaux.</a:t>
            </a:r>
          </a:p>
          <a:p>
            <a:pPr marL="0" lvl="0" indent="0" algn="l"/>
            <a:endParaRPr lang="fr-FR" dirty="0"/>
          </a:p>
          <a:p>
            <a:pPr marL="0" lvl="0" indent="0" algn="l"/>
            <a:r>
              <a:rPr lang="fr-FR" dirty="0"/>
              <a:t>Grâce à cette application, toutes les activités hospitalières peuvent être traitées et gérées en temps réel, avec toutes les informations centralisées dans une base de données accessible en un seul clic sur le web.</a:t>
            </a:r>
            <a:endParaRPr dirty="0"/>
          </a:p>
        </p:txBody>
      </p:sp>
      <p:grpSp>
        <p:nvGrpSpPr>
          <p:cNvPr id="437" name="Google Shape;437;p36"/>
          <p:cNvGrpSpPr/>
          <p:nvPr/>
        </p:nvGrpSpPr>
        <p:grpSpPr>
          <a:xfrm>
            <a:off x="1018213" y="1215850"/>
            <a:ext cx="3246799" cy="3041690"/>
            <a:chOff x="521725" y="1038225"/>
            <a:chExt cx="3436494" cy="3219401"/>
          </a:xfrm>
        </p:grpSpPr>
        <p:sp>
          <p:nvSpPr>
            <p:cNvPr id="438" name="Google Shape;438;p36"/>
            <p:cNvSpPr/>
            <p:nvPr/>
          </p:nvSpPr>
          <p:spPr>
            <a:xfrm>
              <a:off x="563515" y="1095454"/>
              <a:ext cx="3278187" cy="3162172"/>
            </a:xfrm>
            <a:custGeom>
              <a:avLst/>
              <a:gdLst/>
              <a:ahLst/>
              <a:cxnLst/>
              <a:rect l="l" t="t" r="r" b="b"/>
              <a:pathLst>
                <a:path w="67307" h="64925" extrusionOk="0">
                  <a:moveTo>
                    <a:pt x="34846" y="1"/>
                  </a:moveTo>
                  <a:cubicBezTo>
                    <a:pt x="25205" y="1"/>
                    <a:pt x="15833" y="4313"/>
                    <a:pt x="9547" y="12127"/>
                  </a:cubicBezTo>
                  <a:cubicBezTo>
                    <a:pt x="913" y="22861"/>
                    <a:pt x="0" y="37867"/>
                    <a:pt x="7266" y="49568"/>
                  </a:cubicBezTo>
                  <a:cubicBezTo>
                    <a:pt x="13264" y="59254"/>
                    <a:pt x="23790" y="64924"/>
                    <a:pt x="34858" y="64924"/>
                  </a:cubicBezTo>
                  <a:cubicBezTo>
                    <a:pt x="37162" y="64924"/>
                    <a:pt x="39489" y="64679"/>
                    <a:pt x="41804" y="64172"/>
                  </a:cubicBezTo>
                  <a:lnTo>
                    <a:pt x="42060" y="64099"/>
                  </a:lnTo>
                  <a:cubicBezTo>
                    <a:pt x="56828" y="60740"/>
                    <a:pt x="67306" y="47615"/>
                    <a:pt x="67306" y="32463"/>
                  </a:cubicBezTo>
                  <a:cubicBezTo>
                    <a:pt x="67306" y="18699"/>
                    <a:pt x="58617" y="6413"/>
                    <a:pt x="45619" y="1849"/>
                  </a:cubicBezTo>
                  <a:cubicBezTo>
                    <a:pt x="42089" y="603"/>
                    <a:pt x="38449" y="1"/>
                    <a:pt x="34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521725" y="1038225"/>
              <a:ext cx="872258" cy="1788642"/>
            </a:xfrm>
            <a:custGeom>
              <a:avLst/>
              <a:gdLst/>
              <a:ahLst/>
              <a:cxnLst/>
              <a:rect l="l" t="t" r="r" b="b"/>
              <a:pathLst>
                <a:path w="17909" h="36724" extrusionOk="0">
                  <a:moveTo>
                    <a:pt x="11026" y="1"/>
                  </a:moveTo>
                  <a:cubicBezTo>
                    <a:pt x="8744" y="1"/>
                    <a:pt x="6214" y="1084"/>
                    <a:pt x="4272" y="3116"/>
                  </a:cubicBezTo>
                  <a:cubicBezTo>
                    <a:pt x="2592" y="4850"/>
                    <a:pt x="0" y="8793"/>
                    <a:pt x="1351" y="15602"/>
                  </a:cubicBezTo>
                  <a:cubicBezTo>
                    <a:pt x="1880" y="18340"/>
                    <a:pt x="2994" y="21188"/>
                    <a:pt x="4655" y="24182"/>
                  </a:cubicBezTo>
                  <a:cubicBezTo>
                    <a:pt x="6608" y="27669"/>
                    <a:pt x="9310" y="31320"/>
                    <a:pt x="12779" y="35117"/>
                  </a:cubicBezTo>
                  <a:cubicBezTo>
                    <a:pt x="13144" y="35518"/>
                    <a:pt x="13527" y="35938"/>
                    <a:pt x="13929" y="36358"/>
                  </a:cubicBezTo>
                  <a:lnTo>
                    <a:pt x="14275" y="36723"/>
                  </a:lnTo>
                  <a:lnTo>
                    <a:pt x="14622" y="36395"/>
                  </a:lnTo>
                  <a:lnTo>
                    <a:pt x="14969" y="36048"/>
                  </a:lnTo>
                  <a:cubicBezTo>
                    <a:pt x="14841" y="35920"/>
                    <a:pt x="14714" y="35792"/>
                    <a:pt x="14604" y="35665"/>
                  </a:cubicBezTo>
                  <a:cubicBezTo>
                    <a:pt x="14202" y="35263"/>
                    <a:pt x="13819" y="34861"/>
                    <a:pt x="13454" y="34441"/>
                  </a:cubicBezTo>
                  <a:cubicBezTo>
                    <a:pt x="9639" y="30261"/>
                    <a:pt x="6919" y="26391"/>
                    <a:pt x="5075" y="22904"/>
                  </a:cubicBezTo>
                  <a:cubicBezTo>
                    <a:pt x="365" y="13977"/>
                    <a:pt x="1442" y="7424"/>
                    <a:pt x="4965" y="3773"/>
                  </a:cubicBezTo>
                  <a:cubicBezTo>
                    <a:pt x="6704" y="1955"/>
                    <a:pt x="9022" y="960"/>
                    <a:pt x="11064" y="960"/>
                  </a:cubicBezTo>
                  <a:cubicBezTo>
                    <a:pt x="12281" y="960"/>
                    <a:pt x="13400" y="1314"/>
                    <a:pt x="14239" y="2057"/>
                  </a:cubicBezTo>
                  <a:cubicBezTo>
                    <a:pt x="15736" y="3353"/>
                    <a:pt x="16740" y="5124"/>
                    <a:pt x="17050" y="7077"/>
                  </a:cubicBezTo>
                  <a:cubicBezTo>
                    <a:pt x="17342" y="6895"/>
                    <a:pt x="17616" y="6694"/>
                    <a:pt x="17908" y="6511"/>
                  </a:cubicBezTo>
                  <a:cubicBezTo>
                    <a:pt x="17488" y="4503"/>
                    <a:pt x="16411" y="2678"/>
                    <a:pt x="14860" y="1345"/>
                  </a:cubicBezTo>
                  <a:cubicBezTo>
                    <a:pt x="13825" y="437"/>
                    <a:pt x="12475" y="1"/>
                    <a:pt x="11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1124511" y="2702356"/>
              <a:ext cx="142316" cy="141439"/>
            </a:xfrm>
            <a:custGeom>
              <a:avLst/>
              <a:gdLst/>
              <a:ahLst/>
              <a:cxnLst/>
              <a:rect l="l" t="t" r="r" b="b"/>
              <a:pathLst>
                <a:path w="2922" h="2904" extrusionOk="0">
                  <a:moveTo>
                    <a:pt x="1388" y="1"/>
                  </a:moveTo>
                  <a:lnTo>
                    <a:pt x="1078" y="293"/>
                  </a:lnTo>
                  <a:lnTo>
                    <a:pt x="384" y="950"/>
                  </a:lnTo>
                  <a:lnTo>
                    <a:pt x="1" y="1315"/>
                  </a:lnTo>
                  <a:cubicBezTo>
                    <a:pt x="421" y="1753"/>
                    <a:pt x="841" y="2191"/>
                    <a:pt x="1279" y="2629"/>
                  </a:cubicBezTo>
                  <a:lnTo>
                    <a:pt x="1571" y="2903"/>
                  </a:lnTo>
                  <a:lnTo>
                    <a:pt x="2246" y="2228"/>
                  </a:lnTo>
                  <a:lnTo>
                    <a:pt x="2575" y="1881"/>
                  </a:lnTo>
                  <a:lnTo>
                    <a:pt x="2922" y="1552"/>
                  </a:lnTo>
                  <a:cubicBezTo>
                    <a:pt x="2812" y="1443"/>
                    <a:pt x="2721" y="1351"/>
                    <a:pt x="2611" y="1242"/>
                  </a:cubicBezTo>
                  <a:cubicBezTo>
                    <a:pt x="2192" y="822"/>
                    <a:pt x="1790" y="402"/>
                    <a:pt x="1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1127628" y="2741223"/>
              <a:ext cx="392611" cy="327833"/>
            </a:xfrm>
            <a:custGeom>
              <a:avLst/>
              <a:gdLst/>
              <a:ahLst/>
              <a:cxnLst/>
              <a:rect l="l" t="t" r="r" b="b"/>
              <a:pathLst>
                <a:path w="8061" h="6731" extrusionOk="0">
                  <a:moveTo>
                    <a:pt x="4231" y="1"/>
                  </a:moveTo>
                  <a:cubicBezTo>
                    <a:pt x="3739" y="1"/>
                    <a:pt x="3239" y="108"/>
                    <a:pt x="2767" y="334"/>
                  </a:cubicBezTo>
                  <a:cubicBezTo>
                    <a:pt x="2693" y="371"/>
                    <a:pt x="2620" y="426"/>
                    <a:pt x="2547" y="462"/>
                  </a:cubicBezTo>
                  <a:cubicBezTo>
                    <a:pt x="2401" y="535"/>
                    <a:pt x="2274" y="626"/>
                    <a:pt x="2146" y="718"/>
                  </a:cubicBezTo>
                  <a:cubicBezTo>
                    <a:pt x="1890" y="919"/>
                    <a:pt x="1671" y="1138"/>
                    <a:pt x="1489" y="1411"/>
                  </a:cubicBezTo>
                  <a:cubicBezTo>
                    <a:pt x="1379" y="1539"/>
                    <a:pt x="1288" y="1685"/>
                    <a:pt x="1215" y="1831"/>
                  </a:cubicBezTo>
                  <a:cubicBezTo>
                    <a:pt x="1" y="4199"/>
                    <a:pt x="1852" y="6730"/>
                    <a:pt x="4179" y="6730"/>
                  </a:cubicBezTo>
                  <a:cubicBezTo>
                    <a:pt x="4651" y="6730"/>
                    <a:pt x="5143" y="6626"/>
                    <a:pt x="5633" y="6395"/>
                  </a:cubicBezTo>
                  <a:lnTo>
                    <a:pt x="5633" y="6413"/>
                  </a:lnTo>
                  <a:cubicBezTo>
                    <a:pt x="7330" y="5628"/>
                    <a:pt x="8060" y="3602"/>
                    <a:pt x="7276" y="1923"/>
                  </a:cubicBezTo>
                  <a:cubicBezTo>
                    <a:pt x="6698" y="702"/>
                    <a:pt x="5489" y="1"/>
                    <a:pt x="42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227719" y="2819786"/>
              <a:ext cx="208944" cy="170127"/>
            </a:xfrm>
            <a:custGeom>
              <a:avLst/>
              <a:gdLst/>
              <a:ahLst/>
              <a:cxnLst/>
              <a:rect l="l" t="t" r="r" b="b"/>
              <a:pathLst>
                <a:path w="4290" h="3493" extrusionOk="0">
                  <a:moveTo>
                    <a:pt x="2130" y="1"/>
                  </a:moveTo>
                  <a:cubicBezTo>
                    <a:pt x="921" y="1"/>
                    <a:pt x="0" y="1291"/>
                    <a:pt x="565" y="2500"/>
                  </a:cubicBezTo>
                  <a:cubicBezTo>
                    <a:pt x="856" y="3120"/>
                    <a:pt x="1480" y="3493"/>
                    <a:pt x="2135" y="3493"/>
                  </a:cubicBezTo>
                  <a:cubicBezTo>
                    <a:pt x="2386" y="3493"/>
                    <a:pt x="2641" y="3438"/>
                    <a:pt x="2884" y="3322"/>
                  </a:cubicBezTo>
                  <a:cubicBezTo>
                    <a:pt x="4290" y="2664"/>
                    <a:pt x="4198" y="638"/>
                    <a:pt x="2738" y="109"/>
                  </a:cubicBezTo>
                  <a:cubicBezTo>
                    <a:pt x="2531" y="35"/>
                    <a:pt x="2327" y="1"/>
                    <a:pt x="2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1292547" y="2872827"/>
              <a:ext cx="79194" cy="64047"/>
            </a:xfrm>
            <a:custGeom>
              <a:avLst/>
              <a:gdLst/>
              <a:ahLst/>
              <a:cxnLst/>
              <a:rect l="l" t="t" r="r" b="b"/>
              <a:pathLst>
                <a:path w="1626" h="1315" extrusionOk="0">
                  <a:moveTo>
                    <a:pt x="795" y="1"/>
                  </a:moveTo>
                  <a:cubicBezTo>
                    <a:pt x="347" y="1"/>
                    <a:pt x="1" y="482"/>
                    <a:pt x="220" y="937"/>
                  </a:cubicBezTo>
                  <a:cubicBezTo>
                    <a:pt x="338" y="1173"/>
                    <a:pt x="570" y="1315"/>
                    <a:pt x="813" y="1315"/>
                  </a:cubicBezTo>
                  <a:cubicBezTo>
                    <a:pt x="908" y="1315"/>
                    <a:pt x="1004" y="1293"/>
                    <a:pt x="1096" y="1247"/>
                  </a:cubicBezTo>
                  <a:cubicBezTo>
                    <a:pt x="1626" y="991"/>
                    <a:pt x="1589" y="243"/>
                    <a:pt x="1023" y="42"/>
                  </a:cubicBezTo>
                  <a:cubicBezTo>
                    <a:pt x="946" y="14"/>
                    <a:pt x="869" y="1"/>
                    <a:pt x="795"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3473602" y="2855293"/>
              <a:ext cx="441072" cy="834901"/>
            </a:xfrm>
            <a:custGeom>
              <a:avLst/>
              <a:gdLst/>
              <a:ahLst/>
              <a:cxnLst/>
              <a:rect l="l" t="t" r="r" b="b"/>
              <a:pathLst>
                <a:path w="9056" h="17142" extrusionOk="0">
                  <a:moveTo>
                    <a:pt x="7741" y="0"/>
                  </a:moveTo>
                  <a:lnTo>
                    <a:pt x="7339" y="92"/>
                  </a:lnTo>
                  <a:lnTo>
                    <a:pt x="6792" y="220"/>
                  </a:lnTo>
                  <a:cubicBezTo>
                    <a:pt x="6828" y="384"/>
                    <a:pt x="6865" y="548"/>
                    <a:pt x="6901" y="712"/>
                  </a:cubicBezTo>
                  <a:cubicBezTo>
                    <a:pt x="6974" y="1059"/>
                    <a:pt x="7047" y="1424"/>
                    <a:pt x="7102" y="1771"/>
                  </a:cubicBezTo>
                  <a:cubicBezTo>
                    <a:pt x="7978" y="6901"/>
                    <a:pt x="7376" y="10753"/>
                    <a:pt x="5277" y="13217"/>
                  </a:cubicBezTo>
                  <a:cubicBezTo>
                    <a:pt x="4236" y="14458"/>
                    <a:pt x="2794" y="15371"/>
                    <a:pt x="987" y="15919"/>
                  </a:cubicBezTo>
                  <a:cubicBezTo>
                    <a:pt x="658" y="16339"/>
                    <a:pt x="329" y="16740"/>
                    <a:pt x="1" y="17142"/>
                  </a:cubicBezTo>
                  <a:cubicBezTo>
                    <a:pt x="2593" y="16613"/>
                    <a:pt x="4601" y="15499"/>
                    <a:pt x="6007" y="13838"/>
                  </a:cubicBezTo>
                  <a:cubicBezTo>
                    <a:pt x="8453" y="10954"/>
                    <a:pt x="9055" y="6463"/>
                    <a:pt x="7832" y="457"/>
                  </a:cubicBezTo>
                  <a:cubicBezTo>
                    <a:pt x="7796" y="311"/>
                    <a:pt x="7759" y="165"/>
                    <a:pt x="7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3442820" y="2276473"/>
              <a:ext cx="504730" cy="380630"/>
            </a:xfrm>
            <a:custGeom>
              <a:avLst/>
              <a:gdLst/>
              <a:ahLst/>
              <a:cxnLst/>
              <a:rect l="l" t="t" r="r" b="b"/>
              <a:pathLst>
                <a:path w="10363" h="7815" extrusionOk="0">
                  <a:moveTo>
                    <a:pt x="10052" y="0"/>
                  </a:moveTo>
                  <a:cubicBezTo>
                    <a:pt x="9888" y="0"/>
                    <a:pt x="9760" y="128"/>
                    <a:pt x="9760" y="292"/>
                  </a:cubicBezTo>
                  <a:lnTo>
                    <a:pt x="9779" y="4035"/>
                  </a:lnTo>
                  <a:lnTo>
                    <a:pt x="9779" y="4163"/>
                  </a:lnTo>
                  <a:cubicBezTo>
                    <a:pt x="9724" y="5167"/>
                    <a:pt x="9085" y="6043"/>
                    <a:pt x="8136" y="6390"/>
                  </a:cubicBezTo>
                  <a:cubicBezTo>
                    <a:pt x="8081" y="6408"/>
                    <a:pt x="8008" y="6426"/>
                    <a:pt x="7953" y="6444"/>
                  </a:cubicBezTo>
                  <a:lnTo>
                    <a:pt x="5270" y="7156"/>
                  </a:lnTo>
                  <a:cubicBezTo>
                    <a:pt x="5055" y="7216"/>
                    <a:pt x="4838" y="7244"/>
                    <a:pt x="4622" y="7244"/>
                  </a:cubicBezTo>
                  <a:cubicBezTo>
                    <a:pt x="3775" y="7244"/>
                    <a:pt x="2964" y="6803"/>
                    <a:pt x="2513" y="6061"/>
                  </a:cubicBezTo>
                  <a:cubicBezTo>
                    <a:pt x="2495" y="6043"/>
                    <a:pt x="2477" y="6025"/>
                    <a:pt x="2477" y="6006"/>
                  </a:cubicBezTo>
                  <a:lnTo>
                    <a:pt x="596" y="2775"/>
                  </a:lnTo>
                  <a:cubicBezTo>
                    <a:pt x="535" y="2670"/>
                    <a:pt x="441" y="2626"/>
                    <a:pt x="350" y="2626"/>
                  </a:cubicBezTo>
                  <a:cubicBezTo>
                    <a:pt x="172" y="2626"/>
                    <a:pt x="1" y="2795"/>
                    <a:pt x="85" y="3012"/>
                  </a:cubicBezTo>
                  <a:cubicBezTo>
                    <a:pt x="85" y="3031"/>
                    <a:pt x="85" y="3049"/>
                    <a:pt x="103" y="3049"/>
                  </a:cubicBezTo>
                  <a:lnTo>
                    <a:pt x="1965" y="6280"/>
                  </a:lnTo>
                  <a:cubicBezTo>
                    <a:pt x="1984" y="6317"/>
                    <a:pt x="2002" y="6353"/>
                    <a:pt x="2039" y="6371"/>
                  </a:cubicBezTo>
                  <a:cubicBezTo>
                    <a:pt x="2294" y="6791"/>
                    <a:pt x="2641" y="7138"/>
                    <a:pt x="3061" y="7375"/>
                  </a:cubicBezTo>
                  <a:cubicBezTo>
                    <a:pt x="3152" y="7448"/>
                    <a:pt x="3262" y="7485"/>
                    <a:pt x="3371" y="7540"/>
                  </a:cubicBezTo>
                  <a:cubicBezTo>
                    <a:pt x="3462" y="7576"/>
                    <a:pt x="3554" y="7613"/>
                    <a:pt x="3645" y="7649"/>
                  </a:cubicBezTo>
                  <a:cubicBezTo>
                    <a:pt x="3966" y="7760"/>
                    <a:pt x="4293" y="7815"/>
                    <a:pt x="4619" y="7815"/>
                  </a:cubicBezTo>
                  <a:cubicBezTo>
                    <a:pt x="4886" y="7815"/>
                    <a:pt x="5153" y="7778"/>
                    <a:pt x="5416" y="7704"/>
                  </a:cubicBezTo>
                  <a:lnTo>
                    <a:pt x="8099" y="6974"/>
                  </a:lnTo>
                  <a:lnTo>
                    <a:pt x="8172" y="6956"/>
                  </a:lnTo>
                  <a:cubicBezTo>
                    <a:pt x="8720" y="6791"/>
                    <a:pt x="9213" y="6481"/>
                    <a:pt x="9596" y="6043"/>
                  </a:cubicBezTo>
                  <a:cubicBezTo>
                    <a:pt x="9669" y="5970"/>
                    <a:pt x="9724" y="5897"/>
                    <a:pt x="9797" y="5824"/>
                  </a:cubicBezTo>
                  <a:cubicBezTo>
                    <a:pt x="9852" y="5733"/>
                    <a:pt x="9925" y="5623"/>
                    <a:pt x="9979" y="5532"/>
                  </a:cubicBezTo>
                  <a:cubicBezTo>
                    <a:pt x="10199" y="5112"/>
                    <a:pt x="10326" y="4655"/>
                    <a:pt x="10363" y="4181"/>
                  </a:cubicBezTo>
                  <a:lnTo>
                    <a:pt x="10363" y="4035"/>
                  </a:lnTo>
                  <a:lnTo>
                    <a:pt x="10326" y="292"/>
                  </a:lnTo>
                  <a:cubicBezTo>
                    <a:pt x="10326" y="274"/>
                    <a:pt x="10326" y="274"/>
                    <a:pt x="10326" y="256"/>
                  </a:cubicBezTo>
                  <a:cubicBezTo>
                    <a:pt x="10308" y="110"/>
                    <a:pt x="10199" y="0"/>
                    <a:pt x="100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3663897" y="1880738"/>
              <a:ext cx="284583" cy="837677"/>
            </a:xfrm>
            <a:custGeom>
              <a:avLst/>
              <a:gdLst/>
              <a:ahLst/>
              <a:cxnLst/>
              <a:rect l="l" t="t" r="r" b="b"/>
              <a:pathLst>
                <a:path w="5843" h="17199" extrusionOk="0">
                  <a:moveTo>
                    <a:pt x="2245" y="1"/>
                  </a:moveTo>
                  <a:cubicBezTo>
                    <a:pt x="1934" y="1"/>
                    <a:pt x="1616" y="42"/>
                    <a:pt x="1297" y="130"/>
                  </a:cubicBezTo>
                  <a:lnTo>
                    <a:pt x="256" y="404"/>
                  </a:lnTo>
                  <a:cubicBezTo>
                    <a:pt x="92" y="440"/>
                    <a:pt x="0" y="604"/>
                    <a:pt x="55" y="769"/>
                  </a:cubicBezTo>
                  <a:cubicBezTo>
                    <a:pt x="86" y="893"/>
                    <a:pt x="210" y="977"/>
                    <a:pt x="336" y="977"/>
                  </a:cubicBezTo>
                  <a:cubicBezTo>
                    <a:pt x="358" y="977"/>
                    <a:pt x="380" y="975"/>
                    <a:pt x="402" y="969"/>
                  </a:cubicBezTo>
                  <a:lnTo>
                    <a:pt x="1443" y="677"/>
                  </a:lnTo>
                  <a:cubicBezTo>
                    <a:pt x="1707" y="606"/>
                    <a:pt x="1970" y="573"/>
                    <a:pt x="2228" y="573"/>
                  </a:cubicBezTo>
                  <a:cubicBezTo>
                    <a:pt x="3823" y="573"/>
                    <a:pt x="5203" y="1862"/>
                    <a:pt x="5203" y="3543"/>
                  </a:cubicBezTo>
                  <a:lnTo>
                    <a:pt x="5276" y="16888"/>
                  </a:lnTo>
                  <a:cubicBezTo>
                    <a:pt x="5276" y="17052"/>
                    <a:pt x="5404" y="17180"/>
                    <a:pt x="5568" y="17180"/>
                  </a:cubicBezTo>
                  <a:lnTo>
                    <a:pt x="5568" y="17198"/>
                  </a:lnTo>
                  <a:cubicBezTo>
                    <a:pt x="5714" y="17180"/>
                    <a:pt x="5842" y="17052"/>
                    <a:pt x="5842" y="16906"/>
                  </a:cubicBezTo>
                  <a:lnTo>
                    <a:pt x="5787" y="3543"/>
                  </a:lnTo>
                  <a:cubicBezTo>
                    <a:pt x="5772" y="1536"/>
                    <a:pt x="4140" y="1"/>
                    <a:pt x="2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3271764" y="1951946"/>
              <a:ext cx="410827" cy="838457"/>
            </a:xfrm>
            <a:custGeom>
              <a:avLst/>
              <a:gdLst/>
              <a:ahLst/>
              <a:cxnLst/>
              <a:rect l="l" t="t" r="r" b="b"/>
              <a:pathLst>
                <a:path w="8435" h="17215" extrusionOk="0">
                  <a:moveTo>
                    <a:pt x="4470" y="0"/>
                  </a:moveTo>
                  <a:cubicBezTo>
                    <a:pt x="4437" y="0"/>
                    <a:pt x="4401" y="6"/>
                    <a:pt x="4364" y="19"/>
                  </a:cubicBezTo>
                  <a:lnTo>
                    <a:pt x="3323" y="292"/>
                  </a:lnTo>
                  <a:cubicBezTo>
                    <a:pt x="1060" y="913"/>
                    <a:pt x="1" y="3487"/>
                    <a:pt x="1169" y="5513"/>
                  </a:cubicBezTo>
                  <a:lnTo>
                    <a:pt x="3597" y="9694"/>
                  </a:lnTo>
                  <a:lnTo>
                    <a:pt x="5551" y="13053"/>
                  </a:lnTo>
                  <a:lnTo>
                    <a:pt x="6226" y="14258"/>
                  </a:lnTo>
                  <a:lnTo>
                    <a:pt x="7869" y="17069"/>
                  </a:lnTo>
                  <a:cubicBezTo>
                    <a:pt x="7905" y="17160"/>
                    <a:pt x="8015" y="17215"/>
                    <a:pt x="8106" y="17215"/>
                  </a:cubicBezTo>
                  <a:cubicBezTo>
                    <a:pt x="8161" y="17215"/>
                    <a:pt x="8216" y="17197"/>
                    <a:pt x="8252" y="17178"/>
                  </a:cubicBezTo>
                  <a:cubicBezTo>
                    <a:pt x="8398" y="17087"/>
                    <a:pt x="8435" y="16923"/>
                    <a:pt x="8362" y="16777"/>
                  </a:cubicBezTo>
                  <a:lnTo>
                    <a:pt x="6883" y="14239"/>
                  </a:lnTo>
                  <a:lnTo>
                    <a:pt x="6737" y="13984"/>
                  </a:lnTo>
                  <a:lnTo>
                    <a:pt x="6025" y="12761"/>
                  </a:lnTo>
                  <a:lnTo>
                    <a:pt x="1680" y="5221"/>
                  </a:lnTo>
                  <a:cubicBezTo>
                    <a:pt x="695" y="3524"/>
                    <a:pt x="1571" y="1369"/>
                    <a:pt x="3469" y="858"/>
                  </a:cubicBezTo>
                  <a:lnTo>
                    <a:pt x="4510" y="566"/>
                  </a:lnTo>
                  <a:cubicBezTo>
                    <a:pt x="4872" y="484"/>
                    <a:pt x="4774" y="0"/>
                    <a:pt x="4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3566972" y="2545864"/>
              <a:ext cx="391247" cy="351309"/>
            </a:xfrm>
            <a:custGeom>
              <a:avLst/>
              <a:gdLst/>
              <a:ahLst/>
              <a:cxnLst/>
              <a:rect l="l" t="t" r="r" b="b"/>
              <a:pathLst>
                <a:path w="8033" h="7213" extrusionOk="0">
                  <a:moveTo>
                    <a:pt x="7047" y="1"/>
                  </a:moveTo>
                  <a:lnTo>
                    <a:pt x="7047" y="530"/>
                  </a:lnTo>
                  <a:lnTo>
                    <a:pt x="7065" y="4601"/>
                  </a:lnTo>
                  <a:cubicBezTo>
                    <a:pt x="7065" y="5130"/>
                    <a:pt x="6719" y="5587"/>
                    <a:pt x="6207" y="5733"/>
                  </a:cubicBezTo>
                  <a:lnTo>
                    <a:pt x="5477" y="5934"/>
                  </a:lnTo>
                  <a:lnTo>
                    <a:pt x="4455" y="6207"/>
                  </a:lnTo>
                  <a:cubicBezTo>
                    <a:pt x="4349" y="6238"/>
                    <a:pt x="4242" y="6252"/>
                    <a:pt x="4137" y="6252"/>
                  </a:cubicBezTo>
                  <a:cubicBezTo>
                    <a:pt x="3736" y="6252"/>
                    <a:pt x="3361" y="6040"/>
                    <a:pt x="3159" y="5678"/>
                  </a:cubicBezTo>
                  <a:lnTo>
                    <a:pt x="1096" y="2137"/>
                  </a:lnTo>
                  <a:lnTo>
                    <a:pt x="840" y="1680"/>
                  </a:lnTo>
                  <a:lnTo>
                    <a:pt x="676" y="1771"/>
                  </a:lnTo>
                  <a:lnTo>
                    <a:pt x="512" y="1863"/>
                  </a:lnTo>
                  <a:lnTo>
                    <a:pt x="165" y="2064"/>
                  </a:lnTo>
                  <a:lnTo>
                    <a:pt x="1" y="2155"/>
                  </a:lnTo>
                  <a:lnTo>
                    <a:pt x="2319" y="6153"/>
                  </a:lnTo>
                  <a:cubicBezTo>
                    <a:pt x="2700" y="6812"/>
                    <a:pt x="3411" y="7213"/>
                    <a:pt x="4149" y="7213"/>
                  </a:cubicBezTo>
                  <a:cubicBezTo>
                    <a:pt x="4330" y="7213"/>
                    <a:pt x="4512" y="7189"/>
                    <a:pt x="4692" y="7138"/>
                  </a:cubicBezTo>
                  <a:lnTo>
                    <a:pt x="4984" y="7065"/>
                  </a:lnTo>
                  <a:lnTo>
                    <a:pt x="5349" y="6956"/>
                  </a:lnTo>
                  <a:lnTo>
                    <a:pt x="5897" y="6810"/>
                  </a:lnTo>
                  <a:lnTo>
                    <a:pt x="6463" y="6664"/>
                  </a:lnTo>
                  <a:cubicBezTo>
                    <a:pt x="7394" y="6408"/>
                    <a:pt x="8033" y="5568"/>
                    <a:pt x="8033" y="4601"/>
                  </a:cubicBezTo>
                  <a:lnTo>
                    <a:pt x="80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2063465" y="1316189"/>
              <a:ext cx="620648" cy="413505"/>
            </a:xfrm>
            <a:custGeom>
              <a:avLst/>
              <a:gdLst/>
              <a:ahLst/>
              <a:cxnLst/>
              <a:rect l="l" t="t" r="r" b="b"/>
              <a:pathLst>
                <a:path w="12743" h="8490" extrusionOk="0">
                  <a:moveTo>
                    <a:pt x="7467" y="1"/>
                  </a:moveTo>
                  <a:cubicBezTo>
                    <a:pt x="3724" y="1"/>
                    <a:pt x="2830" y="2940"/>
                    <a:pt x="0" y="3214"/>
                  </a:cubicBezTo>
                  <a:lnTo>
                    <a:pt x="1935" y="8490"/>
                  </a:lnTo>
                  <a:lnTo>
                    <a:pt x="11373" y="8490"/>
                  </a:lnTo>
                  <a:lnTo>
                    <a:pt x="12742" y="3177"/>
                  </a:lnTo>
                  <a:cubicBezTo>
                    <a:pt x="10406" y="2392"/>
                    <a:pt x="10132" y="1"/>
                    <a:pt x="74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2427105" y="1446915"/>
              <a:ext cx="48949" cy="132526"/>
            </a:xfrm>
            <a:custGeom>
              <a:avLst/>
              <a:gdLst/>
              <a:ahLst/>
              <a:cxnLst/>
              <a:rect l="l" t="t" r="r" b="b"/>
              <a:pathLst>
                <a:path w="1005" h="2721" extrusionOk="0">
                  <a:moveTo>
                    <a:pt x="329" y="0"/>
                  </a:moveTo>
                  <a:lnTo>
                    <a:pt x="1" y="2611"/>
                  </a:lnTo>
                  <a:lnTo>
                    <a:pt x="859" y="2720"/>
                  </a:lnTo>
                  <a:lnTo>
                    <a:pt x="1005" y="73"/>
                  </a:lnTo>
                  <a:lnTo>
                    <a:pt x="329" y="0"/>
                  </a:ln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2389747" y="1484272"/>
              <a:ext cx="132526" cy="48949"/>
            </a:xfrm>
            <a:custGeom>
              <a:avLst/>
              <a:gdLst/>
              <a:ahLst/>
              <a:cxnLst/>
              <a:rect l="l" t="t" r="r" b="b"/>
              <a:pathLst>
                <a:path w="2721" h="1005" extrusionOk="0">
                  <a:moveTo>
                    <a:pt x="92" y="0"/>
                  </a:moveTo>
                  <a:lnTo>
                    <a:pt x="1" y="858"/>
                  </a:lnTo>
                  <a:lnTo>
                    <a:pt x="2630" y="1004"/>
                  </a:lnTo>
                  <a:lnTo>
                    <a:pt x="2721" y="329"/>
                  </a:lnTo>
                  <a:lnTo>
                    <a:pt x="92" y="0"/>
                  </a:ln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2888594" y="3424323"/>
              <a:ext cx="330756" cy="286337"/>
            </a:xfrm>
            <a:custGeom>
              <a:avLst/>
              <a:gdLst/>
              <a:ahLst/>
              <a:cxnLst/>
              <a:rect l="l" t="t" r="r" b="b"/>
              <a:pathLst>
                <a:path w="6791" h="5879" extrusionOk="0">
                  <a:moveTo>
                    <a:pt x="6681" y="1"/>
                  </a:moveTo>
                  <a:lnTo>
                    <a:pt x="6681" y="1"/>
                  </a:lnTo>
                  <a:cubicBezTo>
                    <a:pt x="3633" y="202"/>
                    <a:pt x="0" y="2830"/>
                    <a:pt x="0" y="2830"/>
                  </a:cubicBezTo>
                  <a:lnTo>
                    <a:pt x="1077" y="5879"/>
                  </a:lnTo>
                  <a:cubicBezTo>
                    <a:pt x="6791" y="2465"/>
                    <a:pt x="6681" y="1"/>
                    <a:pt x="6681"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1342373" y="3439470"/>
              <a:ext cx="409950" cy="329002"/>
            </a:xfrm>
            <a:custGeom>
              <a:avLst/>
              <a:gdLst/>
              <a:ahLst/>
              <a:cxnLst/>
              <a:rect l="l" t="t" r="r" b="b"/>
              <a:pathLst>
                <a:path w="8417" h="6755" extrusionOk="0">
                  <a:moveTo>
                    <a:pt x="512" y="0"/>
                  </a:moveTo>
                  <a:cubicBezTo>
                    <a:pt x="512" y="0"/>
                    <a:pt x="0" y="3688"/>
                    <a:pt x="8270" y="6754"/>
                  </a:cubicBezTo>
                  <a:lnTo>
                    <a:pt x="8416" y="3268"/>
                  </a:lnTo>
                  <a:cubicBezTo>
                    <a:pt x="8416" y="3268"/>
                    <a:pt x="5094" y="73"/>
                    <a:pt x="512"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1368138" y="2631246"/>
              <a:ext cx="1845871" cy="1626065"/>
            </a:xfrm>
            <a:custGeom>
              <a:avLst/>
              <a:gdLst/>
              <a:ahLst/>
              <a:cxnLst/>
              <a:rect l="l" t="t" r="r" b="b"/>
              <a:pathLst>
                <a:path w="37899" h="33386" extrusionOk="0">
                  <a:moveTo>
                    <a:pt x="16303" y="0"/>
                  </a:moveTo>
                  <a:cubicBezTo>
                    <a:pt x="16303" y="0"/>
                    <a:pt x="15591" y="146"/>
                    <a:pt x="14514" y="402"/>
                  </a:cubicBezTo>
                  <a:cubicBezTo>
                    <a:pt x="14002" y="530"/>
                    <a:pt x="13418" y="694"/>
                    <a:pt x="12779" y="858"/>
                  </a:cubicBezTo>
                  <a:cubicBezTo>
                    <a:pt x="10753" y="1424"/>
                    <a:pt x="8307" y="2209"/>
                    <a:pt x="6755" y="3140"/>
                  </a:cubicBezTo>
                  <a:cubicBezTo>
                    <a:pt x="4638" y="4418"/>
                    <a:pt x="2191" y="10460"/>
                    <a:pt x="895" y="14002"/>
                  </a:cubicBezTo>
                  <a:cubicBezTo>
                    <a:pt x="859" y="14111"/>
                    <a:pt x="841" y="14203"/>
                    <a:pt x="804" y="14294"/>
                  </a:cubicBezTo>
                  <a:cubicBezTo>
                    <a:pt x="311" y="15681"/>
                    <a:pt x="1" y="16612"/>
                    <a:pt x="1" y="16612"/>
                  </a:cubicBezTo>
                  <a:cubicBezTo>
                    <a:pt x="1" y="16612"/>
                    <a:pt x="512" y="16722"/>
                    <a:pt x="1297" y="16941"/>
                  </a:cubicBezTo>
                  <a:lnTo>
                    <a:pt x="1480" y="16996"/>
                  </a:lnTo>
                  <a:cubicBezTo>
                    <a:pt x="2593" y="17306"/>
                    <a:pt x="3707" y="17671"/>
                    <a:pt x="4784" y="18109"/>
                  </a:cubicBezTo>
                  <a:lnTo>
                    <a:pt x="4911" y="18182"/>
                  </a:lnTo>
                  <a:cubicBezTo>
                    <a:pt x="5806" y="18547"/>
                    <a:pt x="6646" y="18985"/>
                    <a:pt x="7431" y="19515"/>
                  </a:cubicBezTo>
                  <a:cubicBezTo>
                    <a:pt x="7577" y="19624"/>
                    <a:pt x="7686" y="19697"/>
                    <a:pt x="7759" y="19752"/>
                  </a:cubicBezTo>
                  <a:lnTo>
                    <a:pt x="7851" y="19825"/>
                  </a:lnTo>
                  <a:lnTo>
                    <a:pt x="7887" y="19843"/>
                  </a:lnTo>
                  <a:cubicBezTo>
                    <a:pt x="7997" y="19935"/>
                    <a:pt x="8106" y="20026"/>
                    <a:pt x="8197" y="20117"/>
                  </a:cubicBezTo>
                  <a:cubicBezTo>
                    <a:pt x="8270" y="20172"/>
                    <a:pt x="8307" y="20227"/>
                    <a:pt x="8380" y="20282"/>
                  </a:cubicBezTo>
                  <a:lnTo>
                    <a:pt x="7285" y="27219"/>
                  </a:lnTo>
                  <a:lnTo>
                    <a:pt x="6646" y="31216"/>
                  </a:lnTo>
                  <a:cubicBezTo>
                    <a:pt x="10405" y="32658"/>
                    <a:pt x="14375" y="33385"/>
                    <a:pt x="18354" y="33385"/>
                  </a:cubicBezTo>
                  <a:cubicBezTo>
                    <a:pt x="20674" y="33385"/>
                    <a:pt x="22998" y="33138"/>
                    <a:pt x="25284" y="32640"/>
                  </a:cubicBezTo>
                  <a:lnTo>
                    <a:pt x="25540" y="32567"/>
                  </a:lnTo>
                  <a:cubicBezTo>
                    <a:pt x="28570" y="31892"/>
                    <a:pt x="31491" y="30778"/>
                    <a:pt x="34193" y="29263"/>
                  </a:cubicBezTo>
                  <a:cubicBezTo>
                    <a:pt x="34047" y="28697"/>
                    <a:pt x="33901" y="28131"/>
                    <a:pt x="33754" y="27547"/>
                  </a:cubicBezTo>
                  <a:cubicBezTo>
                    <a:pt x="33280" y="25649"/>
                    <a:pt x="32750" y="23695"/>
                    <a:pt x="32294" y="22125"/>
                  </a:cubicBezTo>
                  <a:cubicBezTo>
                    <a:pt x="32039" y="21194"/>
                    <a:pt x="31728" y="20282"/>
                    <a:pt x="31363" y="19387"/>
                  </a:cubicBezTo>
                  <a:cubicBezTo>
                    <a:pt x="31363" y="19351"/>
                    <a:pt x="31345" y="19314"/>
                    <a:pt x="31327" y="19296"/>
                  </a:cubicBezTo>
                  <a:cubicBezTo>
                    <a:pt x="31308" y="19241"/>
                    <a:pt x="31272" y="19205"/>
                    <a:pt x="31254" y="19150"/>
                  </a:cubicBezTo>
                  <a:cubicBezTo>
                    <a:pt x="31235" y="19132"/>
                    <a:pt x="31235" y="19132"/>
                    <a:pt x="31217" y="19113"/>
                  </a:cubicBezTo>
                  <a:lnTo>
                    <a:pt x="31308" y="19058"/>
                  </a:lnTo>
                  <a:cubicBezTo>
                    <a:pt x="31345" y="19040"/>
                    <a:pt x="31436" y="19004"/>
                    <a:pt x="31473" y="18967"/>
                  </a:cubicBezTo>
                  <a:cubicBezTo>
                    <a:pt x="31509" y="18949"/>
                    <a:pt x="31546" y="18931"/>
                    <a:pt x="31582" y="18912"/>
                  </a:cubicBezTo>
                  <a:cubicBezTo>
                    <a:pt x="32896" y="18219"/>
                    <a:pt x="34229" y="17598"/>
                    <a:pt x="35616" y="17050"/>
                  </a:cubicBezTo>
                  <a:lnTo>
                    <a:pt x="35653" y="17032"/>
                  </a:lnTo>
                  <a:cubicBezTo>
                    <a:pt x="35909" y="16941"/>
                    <a:pt x="36164" y="16850"/>
                    <a:pt x="36420" y="16758"/>
                  </a:cubicBezTo>
                  <a:lnTo>
                    <a:pt x="36493" y="16722"/>
                  </a:lnTo>
                  <a:lnTo>
                    <a:pt x="36621" y="16685"/>
                  </a:lnTo>
                  <a:cubicBezTo>
                    <a:pt x="37040" y="16539"/>
                    <a:pt x="37479" y="16411"/>
                    <a:pt x="37898" y="16284"/>
                  </a:cubicBezTo>
                  <a:cubicBezTo>
                    <a:pt x="37898" y="16284"/>
                    <a:pt x="37570" y="15426"/>
                    <a:pt x="37077" y="14148"/>
                  </a:cubicBezTo>
                  <a:lnTo>
                    <a:pt x="36967" y="13892"/>
                  </a:lnTo>
                  <a:cubicBezTo>
                    <a:pt x="35397" y="10095"/>
                    <a:pt x="32239" y="3067"/>
                    <a:pt x="30396" y="2538"/>
                  </a:cubicBezTo>
                  <a:cubicBezTo>
                    <a:pt x="29465" y="2264"/>
                    <a:pt x="28497" y="2026"/>
                    <a:pt x="27603" y="1807"/>
                  </a:cubicBezTo>
                  <a:cubicBezTo>
                    <a:pt x="27128" y="1680"/>
                    <a:pt x="26672" y="1588"/>
                    <a:pt x="26233" y="1479"/>
                  </a:cubicBezTo>
                  <a:lnTo>
                    <a:pt x="25229" y="1260"/>
                  </a:lnTo>
                  <a:cubicBezTo>
                    <a:pt x="23933" y="986"/>
                    <a:pt x="23057" y="822"/>
                    <a:pt x="23057" y="822"/>
                  </a:cubicBezTo>
                  <a:lnTo>
                    <a:pt x="21158" y="584"/>
                  </a:lnTo>
                  <a:lnTo>
                    <a:pt x="163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2740090" y="2961033"/>
              <a:ext cx="162772" cy="595419"/>
            </a:xfrm>
            <a:custGeom>
              <a:avLst/>
              <a:gdLst/>
              <a:ahLst/>
              <a:cxnLst/>
              <a:rect l="l" t="t" r="r" b="b"/>
              <a:pathLst>
                <a:path w="3342" h="12225" extrusionOk="0">
                  <a:moveTo>
                    <a:pt x="379" y="0"/>
                  </a:moveTo>
                  <a:cubicBezTo>
                    <a:pt x="367" y="0"/>
                    <a:pt x="354" y="6"/>
                    <a:pt x="347" y="20"/>
                  </a:cubicBezTo>
                  <a:cubicBezTo>
                    <a:pt x="92" y="367"/>
                    <a:pt x="92" y="988"/>
                    <a:pt x="55" y="1444"/>
                  </a:cubicBezTo>
                  <a:cubicBezTo>
                    <a:pt x="0" y="1992"/>
                    <a:pt x="0" y="2539"/>
                    <a:pt x="37" y="3087"/>
                  </a:cubicBezTo>
                  <a:cubicBezTo>
                    <a:pt x="146" y="4054"/>
                    <a:pt x="457" y="4985"/>
                    <a:pt x="968" y="5825"/>
                  </a:cubicBezTo>
                  <a:cubicBezTo>
                    <a:pt x="1461" y="6647"/>
                    <a:pt x="2063" y="7377"/>
                    <a:pt x="2465" y="8253"/>
                  </a:cubicBezTo>
                  <a:cubicBezTo>
                    <a:pt x="3031" y="9476"/>
                    <a:pt x="2921" y="10718"/>
                    <a:pt x="2720" y="12014"/>
                  </a:cubicBezTo>
                  <a:cubicBezTo>
                    <a:pt x="2710" y="12149"/>
                    <a:pt x="2800" y="12225"/>
                    <a:pt x="2886" y="12225"/>
                  </a:cubicBezTo>
                  <a:cubicBezTo>
                    <a:pt x="2952" y="12225"/>
                    <a:pt x="3015" y="12181"/>
                    <a:pt x="3031" y="12087"/>
                  </a:cubicBezTo>
                  <a:cubicBezTo>
                    <a:pt x="3195" y="11010"/>
                    <a:pt x="3341" y="9878"/>
                    <a:pt x="3013" y="8801"/>
                  </a:cubicBezTo>
                  <a:cubicBezTo>
                    <a:pt x="2720" y="7906"/>
                    <a:pt x="2191" y="7140"/>
                    <a:pt x="1698" y="6391"/>
                  </a:cubicBezTo>
                  <a:cubicBezTo>
                    <a:pt x="1114" y="5515"/>
                    <a:pt x="585" y="4639"/>
                    <a:pt x="384" y="3562"/>
                  </a:cubicBezTo>
                  <a:cubicBezTo>
                    <a:pt x="256" y="2886"/>
                    <a:pt x="238" y="2192"/>
                    <a:pt x="311" y="1499"/>
                  </a:cubicBezTo>
                  <a:cubicBezTo>
                    <a:pt x="347" y="1042"/>
                    <a:pt x="530" y="476"/>
                    <a:pt x="420" y="38"/>
                  </a:cubicBezTo>
                  <a:cubicBezTo>
                    <a:pt x="420" y="16"/>
                    <a:pt x="399" y="0"/>
                    <a:pt x="3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2871011" y="3293645"/>
              <a:ext cx="292327" cy="98822"/>
            </a:xfrm>
            <a:custGeom>
              <a:avLst/>
              <a:gdLst/>
              <a:ahLst/>
              <a:cxnLst/>
              <a:rect l="l" t="t" r="r" b="b"/>
              <a:pathLst>
                <a:path w="6002" h="2029" extrusionOk="0">
                  <a:moveTo>
                    <a:pt x="5874" y="0"/>
                  </a:moveTo>
                  <a:cubicBezTo>
                    <a:pt x="4852" y="110"/>
                    <a:pt x="3866" y="311"/>
                    <a:pt x="2898" y="621"/>
                  </a:cubicBezTo>
                  <a:cubicBezTo>
                    <a:pt x="1894" y="895"/>
                    <a:pt x="945" y="1315"/>
                    <a:pt x="69" y="1862"/>
                  </a:cubicBezTo>
                  <a:cubicBezTo>
                    <a:pt x="1" y="1913"/>
                    <a:pt x="44" y="2028"/>
                    <a:pt x="110" y="2028"/>
                  </a:cubicBezTo>
                  <a:cubicBezTo>
                    <a:pt x="114" y="2028"/>
                    <a:pt x="119" y="2028"/>
                    <a:pt x="124" y="2027"/>
                  </a:cubicBezTo>
                  <a:cubicBezTo>
                    <a:pt x="1036" y="1643"/>
                    <a:pt x="1949" y="1187"/>
                    <a:pt x="2880" y="895"/>
                  </a:cubicBezTo>
                  <a:cubicBezTo>
                    <a:pt x="3848" y="603"/>
                    <a:pt x="4852" y="384"/>
                    <a:pt x="5874" y="274"/>
                  </a:cubicBezTo>
                  <a:cubicBezTo>
                    <a:pt x="6002" y="274"/>
                    <a:pt x="6002" y="0"/>
                    <a:pt x="5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2502696" y="3313176"/>
              <a:ext cx="112070" cy="907861"/>
            </a:xfrm>
            <a:custGeom>
              <a:avLst/>
              <a:gdLst/>
              <a:ahLst/>
              <a:cxnLst/>
              <a:rect l="l" t="t" r="r" b="b"/>
              <a:pathLst>
                <a:path w="2301" h="18640" extrusionOk="0">
                  <a:moveTo>
                    <a:pt x="92" y="1"/>
                  </a:moveTo>
                  <a:cubicBezTo>
                    <a:pt x="37" y="19"/>
                    <a:pt x="0" y="74"/>
                    <a:pt x="19" y="129"/>
                  </a:cubicBezTo>
                  <a:cubicBezTo>
                    <a:pt x="329" y="1699"/>
                    <a:pt x="658" y="3250"/>
                    <a:pt x="931" y="4820"/>
                  </a:cubicBezTo>
                  <a:cubicBezTo>
                    <a:pt x="1223" y="6463"/>
                    <a:pt x="1461" y="8106"/>
                    <a:pt x="1643" y="9786"/>
                  </a:cubicBezTo>
                  <a:cubicBezTo>
                    <a:pt x="1662" y="9859"/>
                    <a:pt x="1662" y="9913"/>
                    <a:pt x="1662" y="9986"/>
                  </a:cubicBezTo>
                  <a:cubicBezTo>
                    <a:pt x="1698" y="10351"/>
                    <a:pt x="1735" y="10698"/>
                    <a:pt x="1771" y="11063"/>
                  </a:cubicBezTo>
                  <a:lnTo>
                    <a:pt x="1771" y="11191"/>
                  </a:lnTo>
                  <a:cubicBezTo>
                    <a:pt x="1972" y="13656"/>
                    <a:pt x="2045" y="16157"/>
                    <a:pt x="1990" y="18639"/>
                  </a:cubicBezTo>
                  <a:lnTo>
                    <a:pt x="2246" y="18566"/>
                  </a:lnTo>
                  <a:cubicBezTo>
                    <a:pt x="2300" y="16102"/>
                    <a:pt x="2227" y="13619"/>
                    <a:pt x="2027" y="11155"/>
                  </a:cubicBezTo>
                  <a:cubicBezTo>
                    <a:pt x="1990" y="10735"/>
                    <a:pt x="1954" y="10333"/>
                    <a:pt x="1917" y="9932"/>
                  </a:cubicBezTo>
                  <a:cubicBezTo>
                    <a:pt x="1917" y="9895"/>
                    <a:pt x="1899" y="9859"/>
                    <a:pt x="1899" y="9822"/>
                  </a:cubicBezTo>
                  <a:cubicBezTo>
                    <a:pt x="1735" y="8197"/>
                    <a:pt x="1515" y="6591"/>
                    <a:pt x="1242" y="4966"/>
                  </a:cubicBezTo>
                  <a:cubicBezTo>
                    <a:pt x="1223" y="4930"/>
                    <a:pt x="1223" y="4875"/>
                    <a:pt x="1223" y="4838"/>
                  </a:cubicBezTo>
                  <a:cubicBezTo>
                    <a:pt x="950" y="3232"/>
                    <a:pt x="639" y="1626"/>
                    <a:pt x="201" y="74"/>
                  </a:cubicBezTo>
                  <a:cubicBezTo>
                    <a:pt x="201" y="37"/>
                    <a:pt x="183" y="19"/>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2643165" y="3163795"/>
              <a:ext cx="244548" cy="296126"/>
            </a:xfrm>
            <a:custGeom>
              <a:avLst/>
              <a:gdLst/>
              <a:ahLst/>
              <a:cxnLst/>
              <a:rect l="l" t="t" r="r" b="b"/>
              <a:pathLst>
                <a:path w="5021" h="6080" fill="none" extrusionOk="0">
                  <a:moveTo>
                    <a:pt x="1" y="5295"/>
                  </a:moveTo>
                  <a:cubicBezTo>
                    <a:pt x="1" y="5295"/>
                    <a:pt x="1461" y="6080"/>
                    <a:pt x="2118" y="5496"/>
                  </a:cubicBezTo>
                  <a:cubicBezTo>
                    <a:pt x="2794" y="4912"/>
                    <a:pt x="5021" y="1"/>
                    <a:pt x="5021" y="1"/>
                  </a:cubicBezTo>
                </a:path>
              </a:pathLst>
            </a:custGeom>
            <a:noFill/>
            <a:ln w="5925" cap="flat" cmpd="sng">
              <a:solidFill>
                <a:srgbClr val="E6EEFF"/>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2652078" y="3163795"/>
              <a:ext cx="244548" cy="297052"/>
            </a:xfrm>
            <a:custGeom>
              <a:avLst/>
              <a:gdLst/>
              <a:ahLst/>
              <a:cxnLst/>
              <a:rect l="l" t="t" r="r" b="b"/>
              <a:pathLst>
                <a:path w="5021" h="6099" fill="none" extrusionOk="0">
                  <a:moveTo>
                    <a:pt x="5020" y="5295"/>
                  </a:moveTo>
                  <a:cubicBezTo>
                    <a:pt x="5020" y="5295"/>
                    <a:pt x="3560" y="6098"/>
                    <a:pt x="2903" y="5514"/>
                  </a:cubicBezTo>
                  <a:cubicBezTo>
                    <a:pt x="2227" y="4930"/>
                    <a:pt x="0" y="1"/>
                    <a:pt x="0" y="1"/>
                  </a:cubicBezTo>
                </a:path>
              </a:pathLst>
            </a:custGeom>
            <a:noFill/>
            <a:ln w="5925" cap="flat" cmpd="sng">
              <a:solidFill>
                <a:srgbClr val="E6EEFF"/>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2554276" y="2881058"/>
              <a:ext cx="418814" cy="282781"/>
            </a:xfrm>
            <a:custGeom>
              <a:avLst/>
              <a:gdLst/>
              <a:ahLst/>
              <a:cxnLst/>
              <a:rect l="l" t="t" r="r" b="b"/>
              <a:pathLst>
                <a:path w="8599" h="5806" fill="none" extrusionOk="0">
                  <a:moveTo>
                    <a:pt x="2008" y="5806"/>
                  </a:moveTo>
                  <a:cubicBezTo>
                    <a:pt x="2008" y="5806"/>
                    <a:pt x="0" y="1"/>
                    <a:pt x="4290" y="1"/>
                  </a:cubicBezTo>
                  <a:cubicBezTo>
                    <a:pt x="8598" y="1"/>
                    <a:pt x="6846" y="5806"/>
                    <a:pt x="6846" y="5806"/>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2462660" y="2572555"/>
              <a:ext cx="317459" cy="308546"/>
            </a:xfrm>
            <a:custGeom>
              <a:avLst/>
              <a:gdLst/>
              <a:ahLst/>
              <a:cxnLst/>
              <a:rect l="l" t="t" r="r" b="b"/>
              <a:pathLst>
                <a:path w="6518" h="6335" fill="none" extrusionOk="0">
                  <a:moveTo>
                    <a:pt x="6518" y="6335"/>
                  </a:moveTo>
                  <a:cubicBezTo>
                    <a:pt x="6518" y="6335"/>
                    <a:pt x="5605" y="0"/>
                    <a:pt x="1" y="1479"/>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1856270" y="2708591"/>
              <a:ext cx="295250" cy="599315"/>
            </a:xfrm>
            <a:custGeom>
              <a:avLst/>
              <a:gdLst/>
              <a:ahLst/>
              <a:cxnLst/>
              <a:rect l="l" t="t" r="r" b="b"/>
              <a:pathLst>
                <a:path w="6062" h="12305" fill="none" extrusionOk="0">
                  <a:moveTo>
                    <a:pt x="5843" y="12304"/>
                  </a:moveTo>
                  <a:cubicBezTo>
                    <a:pt x="5843" y="12304"/>
                    <a:pt x="1" y="3597"/>
                    <a:pt x="6062" y="0"/>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2037651" y="3218492"/>
              <a:ext cx="209480" cy="174364"/>
            </a:xfrm>
            <a:custGeom>
              <a:avLst/>
              <a:gdLst/>
              <a:ahLst/>
              <a:cxnLst/>
              <a:rect l="l" t="t" r="r" b="b"/>
              <a:pathLst>
                <a:path w="4301" h="3580" extrusionOk="0">
                  <a:moveTo>
                    <a:pt x="2283" y="0"/>
                  </a:moveTo>
                  <a:cubicBezTo>
                    <a:pt x="2150" y="0"/>
                    <a:pt x="2016" y="15"/>
                    <a:pt x="1881" y="46"/>
                  </a:cubicBezTo>
                  <a:cubicBezTo>
                    <a:pt x="330" y="430"/>
                    <a:pt x="1" y="2474"/>
                    <a:pt x="1352" y="3314"/>
                  </a:cubicBezTo>
                  <a:cubicBezTo>
                    <a:pt x="1654" y="3497"/>
                    <a:pt x="1972" y="3580"/>
                    <a:pt x="2280" y="3580"/>
                  </a:cubicBezTo>
                  <a:cubicBezTo>
                    <a:pt x="3351" y="3580"/>
                    <a:pt x="4301" y="2584"/>
                    <a:pt x="4017" y="1379"/>
                  </a:cubicBezTo>
                  <a:cubicBezTo>
                    <a:pt x="3829" y="548"/>
                    <a:pt x="3089" y="0"/>
                    <a:pt x="22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2092786" y="3260233"/>
              <a:ext cx="106518" cy="89422"/>
            </a:xfrm>
            <a:custGeom>
              <a:avLst/>
              <a:gdLst/>
              <a:ahLst/>
              <a:cxnLst/>
              <a:rect l="l" t="t" r="r" b="b"/>
              <a:pathLst>
                <a:path w="2187" h="1836" extrusionOk="0">
                  <a:moveTo>
                    <a:pt x="1174" y="0"/>
                  </a:moveTo>
                  <a:cubicBezTo>
                    <a:pt x="1100" y="0"/>
                    <a:pt x="1025" y="10"/>
                    <a:pt x="950" y="29"/>
                  </a:cubicBezTo>
                  <a:cubicBezTo>
                    <a:pt x="165" y="230"/>
                    <a:pt x="1" y="1270"/>
                    <a:pt x="676" y="1690"/>
                  </a:cubicBezTo>
                  <a:cubicBezTo>
                    <a:pt x="835" y="1791"/>
                    <a:pt x="1003" y="1835"/>
                    <a:pt x="1164" y="1835"/>
                  </a:cubicBezTo>
                  <a:cubicBezTo>
                    <a:pt x="1708" y="1835"/>
                    <a:pt x="2186" y="1328"/>
                    <a:pt x="2045" y="723"/>
                  </a:cubicBezTo>
                  <a:cubicBezTo>
                    <a:pt x="1952" y="289"/>
                    <a:pt x="1584" y="0"/>
                    <a:pt x="1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1980763" y="2496964"/>
              <a:ext cx="528206" cy="818926"/>
            </a:xfrm>
            <a:custGeom>
              <a:avLst/>
              <a:gdLst/>
              <a:ahLst/>
              <a:cxnLst/>
              <a:rect l="l" t="t" r="r" b="b"/>
              <a:pathLst>
                <a:path w="10845" h="16814" extrusionOk="0">
                  <a:moveTo>
                    <a:pt x="7996" y="1"/>
                  </a:moveTo>
                  <a:lnTo>
                    <a:pt x="1" y="3232"/>
                  </a:lnTo>
                  <a:cubicBezTo>
                    <a:pt x="1" y="3232"/>
                    <a:pt x="2830" y="9073"/>
                    <a:pt x="3159" y="9439"/>
                  </a:cubicBezTo>
                  <a:cubicBezTo>
                    <a:pt x="3256" y="9553"/>
                    <a:pt x="3415" y="9592"/>
                    <a:pt x="3588" y="9592"/>
                  </a:cubicBezTo>
                  <a:cubicBezTo>
                    <a:pt x="3970" y="9592"/>
                    <a:pt x="4418" y="9402"/>
                    <a:pt x="4418" y="9402"/>
                  </a:cubicBezTo>
                  <a:lnTo>
                    <a:pt x="4418" y="9402"/>
                  </a:lnTo>
                  <a:cubicBezTo>
                    <a:pt x="4418" y="9402"/>
                    <a:pt x="4108" y="10516"/>
                    <a:pt x="4564" y="11155"/>
                  </a:cubicBezTo>
                  <a:cubicBezTo>
                    <a:pt x="5021" y="11812"/>
                    <a:pt x="10844" y="16814"/>
                    <a:pt x="10844" y="16814"/>
                  </a:cubicBezTo>
                  <a:lnTo>
                    <a:pt x="79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2379080" y="2545864"/>
              <a:ext cx="266806" cy="769149"/>
            </a:xfrm>
            <a:custGeom>
              <a:avLst/>
              <a:gdLst/>
              <a:ahLst/>
              <a:cxnLst/>
              <a:rect l="l" t="t" r="r" b="b"/>
              <a:pathLst>
                <a:path w="5478" h="15792" extrusionOk="0">
                  <a:moveTo>
                    <a:pt x="1" y="1"/>
                  </a:moveTo>
                  <a:lnTo>
                    <a:pt x="2648" y="15791"/>
                  </a:lnTo>
                  <a:cubicBezTo>
                    <a:pt x="2648" y="15791"/>
                    <a:pt x="4601" y="10023"/>
                    <a:pt x="4747" y="9311"/>
                  </a:cubicBezTo>
                  <a:cubicBezTo>
                    <a:pt x="4911" y="8599"/>
                    <a:pt x="4455" y="7704"/>
                    <a:pt x="4455" y="7704"/>
                  </a:cubicBezTo>
                  <a:lnTo>
                    <a:pt x="4455" y="7704"/>
                  </a:lnTo>
                  <a:cubicBezTo>
                    <a:pt x="4455" y="7704"/>
                    <a:pt x="4546" y="7718"/>
                    <a:pt x="4669" y="7718"/>
                  </a:cubicBezTo>
                  <a:cubicBezTo>
                    <a:pt x="4896" y="7718"/>
                    <a:pt x="5230" y="7672"/>
                    <a:pt x="5313" y="7412"/>
                  </a:cubicBezTo>
                  <a:cubicBezTo>
                    <a:pt x="5441" y="7029"/>
                    <a:pt x="5477" y="1370"/>
                    <a:pt x="5477" y="1370"/>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2038577" y="2478310"/>
              <a:ext cx="561082" cy="575303"/>
            </a:xfrm>
            <a:custGeom>
              <a:avLst/>
              <a:gdLst/>
              <a:ahLst/>
              <a:cxnLst/>
              <a:rect l="l" t="t" r="r" b="b"/>
              <a:pathLst>
                <a:path w="11520" h="11812" extrusionOk="0">
                  <a:moveTo>
                    <a:pt x="2446" y="0"/>
                  </a:moveTo>
                  <a:cubicBezTo>
                    <a:pt x="2446" y="0"/>
                    <a:pt x="493" y="1497"/>
                    <a:pt x="237" y="2227"/>
                  </a:cubicBezTo>
                  <a:cubicBezTo>
                    <a:pt x="0" y="2976"/>
                    <a:pt x="5696" y="11811"/>
                    <a:pt x="5696" y="11811"/>
                  </a:cubicBezTo>
                  <a:lnTo>
                    <a:pt x="8398" y="10716"/>
                  </a:lnTo>
                  <a:lnTo>
                    <a:pt x="11519" y="11300"/>
                  </a:lnTo>
                  <a:cubicBezTo>
                    <a:pt x="11519" y="11300"/>
                    <a:pt x="11483" y="1534"/>
                    <a:pt x="11282" y="1388"/>
                  </a:cubicBezTo>
                  <a:cubicBezTo>
                    <a:pt x="10679" y="950"/>
                    <a:pt x="10040" y="621"/>
                    <a:pt x="9347" y="384"/>
                  </a:cubicBezTo>
                  <a:lnTo>
                    <a:pt x="2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2348883" y="2961082"/>
              <a:ext cx="184982" cy="353939"/>
            </a:xfrm>
            <a:custGeom>
              <a:avLst/>
              <a:gdLst/>
              <a:ahLst/>
              <a:cxnLst/>
              <a:rect l="l" t="t" r="r" b="b"/>
              <a:pathLst>
                <a:path w="3798" h="7267" extrusionOk="0">
                  <a:moveTo>
                    <a:pt x="1534" y="1"/>
                  </a:moveTo>
                  <a:lnTo>
                    <a:pt x="0" y="1078"/>
                  </a:lnTo>
                  <a:lnTo>
                    <a:pt x="3286" y="7266"/>
                  </a:lnTo>
                  <a:lnTo>
                    <a:pt x="3797" y="841"/>
                  </a:lnTo>
                  <a:lnTo>
                    <a:pt x="15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2361546" y="2999559"/>
              <a:ext cx="172903" cy="39061"/>
            </a:xfrm>
            <a:custGeom>
              <a:avLst/>
              <a:gdLst/>
              <a:ahLst/>
              <a:cxnLst/>
              <a:rect l="l" t="t" r="r" b="b"/>
              <a:pathLst>
                <a:path w="3550" h="802" extrusionOk="0">
                  <a:moveTo>
                    <a:pt x="1789" y="0"/>
                  </a:moveTo>
                  <a:cubicBezTo>
                    <a:pt x="1767" y="0"/>
                    <a:pt x="1748" y="5"/>
                    <a:pt x="1712" y="14"/>
                  </a:cubicBezTo>
                  <a:cubicBezTo>
                    <a:pt x="1146" y="251"/>
                    <a:pt x="562" y="343"/>
                    <a:pt x="51" y="708"/>
                  </a:cubicBezTo>
                  <a:cubicBezTo>
                    <a:pt x="1" y="724"/>
                    <a:pt x="26" y="801"/>
                    <a:pt x="73" y="801"/>
                  </a:cubicBezTo>
                  <a:cubicBezTo>
                    <a:pt x="77" y="801"/>
                    <a:pt x="82" y="801"/>
                    <a:pt x="87" y="799"/>
                  </a:cubicBezTo>
                  <a:cubicBezTo>
                    <a:pt x="671" y="689"/>
                    <a:pt x="1255" y="379"/>
                    <a:pt x="1803" y="160"/>
                  </a:cubicBezTo>
                  <a:cubicBezTo>
                    <a:pt x="2314" y="324"/>
                    <a:pt x="2880" y="343"/>
                    <a:pt x="3409" y="452"/>
                  </a:cubicBezTo>
                  <a:cubicBezTo>
                    <a:pt x="3415" y="453"/>
                    <a:pt x="3421" y="454"/>
                    <a:pt x="3426" y="454"/>
                  </a:cubicBezTo>
                  <a:cubicBezTo>
                    <a:pt x="3522" y="454"/>
                    <a:pt x="3550" y="305"/>
                    <a:pt x="3446" y="288"/>
                  </a:cubicBezTo>
                  <a:cubicBezTo>
                    <a:pt x="2971" y="178"/>
                    <a:pt x="2405" y="142"/>
                    <a:pt x="1894" y="14"/>
                  </a:cubicBezTo>
                  <a:cubicBezTo>
                    <a:pt x="1840" y="5"/>
                    <a:pt x="1812" y="0"/>
                    <a:pt x="1789" y="0"/>
                  </a:cubicBezTo>
                  <a:close/>
                </a:path>
              </a:pathLst>
            </a:custGeom>
            <a:solidFill>
              <a:srgbClr val="000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2161267" y="2086179"/>
              <a:ext cx="329002" cy="598292"/>
            </a:xfrm>
            <a:custGeom>
              <a:avLst/>
              <a:gdLst/>
              <a:ahLst/>
              <a:cxnLst/>
              <a:rect l="l" t="t" r="r" b="b"/>
              <a:pathLst>
                <a:path w="6755" h="12284" extrusionOk="0">
                  <a:moveTo>
                    <a:pt x="0" y="1"/>
                  </a:moveTo>
                  <a:lnTo>
                    <a:pt x="0" y="11173"/>
                  </a:lnTo>
                  <a:cubicBezTo>
                    <a:pt x="0" y="11173"/>
                    <a:pt x="1672" y="12283"/>
                    <a:pt x="4397" y="12283"/>
                  </a:cubicBezTo>
                  <a:cubicBezTo>
                    <a:pt x="5114" y="12283"/>
                    <a:pt x="5904" y="12206"/>
                    <a:pt x="6755" y="12013"/>
                  </a:cubicBezTo>
                  <a:lnTo>
                    <a:pt x="6554" y="1"/>
                  </a:lnTo>
                  <a:close/>
                </a:path>
              </a:pathLst>
            </a:custGeom>
            <a:solidFill>
              <a:srgbClr val="FF9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2251081" y="2324497"/>
              <a:ext cx="239190" cy="346780"/>
            </a:xfrm>
            <a:custGeom>
              <a:avLst/>
              <a:gdLst/>
              <a:ahLst/>
              <a:cxnLst/>
              <a:rect l="l" t="t" r="r" b="b"/>
              <a:pathLst>
                <a:path w="4911" h="7120" extrusionOk="0">
                  <a:moveTo>
                    <a:pt x="0" y="0"/>
                  </a:moveTo>
                  <a:cubicBezTo>
                    <a:pt x="0" y="0"/>
                    <a:pt x="347" y="6554"/>
                    <a:pt x="4911" y="7120"/>
                  </a:cubicBezTo>
                  <a:lnTo>
                    <a:pt x="4801" y="0"/>
                  </a:ln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2161267" y="2630320"/>
              <a:ext cx="49" cy="49"/>
            </a:xfrm>
            <a:custGeom>
              <a:avLst/>
              <a:gdLst/>
              <a:ahLst/>
              <a:cxnLst/>
              <a:rect l="l" t="t" r="r" b="b"/>
              <a:pathLst>
                <a:path w="1" h="1" extrusionOk="0">
                  <a:moveTo>
                    <a:pt x="0" y="1"/>
                  </a:moveTo>
                  <a:close/>
                </a:path>
              </a:pathLst>
            </a:custGeom>
            <a:solidFill>
              <a:srgbClr val="FF9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2161267" y="2630320"/>
              <a:ext cx="329002" cy="369038"/>
            </a:xfrm>
            <a:custGeom>
              <a:avLst/>
              <a:gdLst/>
              <a:ahLst/>
              <a:cxnLst/>
              <a:rect l="l" t="t" r="r" b="b"/>
              <a:pathLst>
                <a:path w="6755" h="7577" extrusionOk="0">
                  <a:moveTo>
                    <a:pt x="0" y="1"/>
                  </a:moveTo>
                  <a:cubicBezTo>
                    <a:pt x="0" y="1"/>
                    <a:pt x="3086" y="6226"/>
                    <a:pt x="5897" y="7577"/>
                  </a:cubicBezTo>
                  <a:cubicBezTo>
                    <a:pt x="6317" y="5350"/>
                    <a:pt x="6609" y="3104"/>
                    <a:pt x="6755" y="841"/>
                  </a:cubicBezTo>
                  <a:lnTo>
                    <a:pt x="0" y="1"/>
                  </a:lnTo>
                  <a:close/>
                </a:path>
              </a:pathLst>
            </a:custGeom>
            <a:solidFill>
              <a:srgbClr val="FF9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2139934" y="1863837"/>
              <a:ext cx="509503" cy="597075"/>
            </a:xfrm>
            <a:custGeom>
              <a:avLst/>
              <a:gdLst/>
              <a:ahLst/>
              <a:cxnLst/>
              <a:rect l="l" t="t" r="r" b="b"/>
              <a:pathLst>
                <a:path w="10461" h="12259" extrusionOk="0">
                  <a:moveTo>
                    <a:pt x="7366" y="0"/>
                  </a:moveTo>
                  <a:cubicBezTo>
                    <a:pt x="5488" y="0"/>
                    <a:pt x="2661" y="205"/>
                    <a:pt x="1954" y="531"/>
                  </a:cubicBezTo>
                  <a:cubicBezTo>
                    <a:pt x="1205" y="897"/>
                    <a:pt x="0" y="2722"/>
                    <a:pt x="55" y="5186"/>
                  </a:cubicBezTo>
                  <a:cubicBezTo>
                    <a:pt x="92" y="6592"/>
                    <a:pt x="730" y="8253"/>
                    <a:pt x="2027" y="9641"/>
                  </a:cubicBezTo>
                  <a:cubicBezTo>
                    <a:pt x="2027" y="9641"/>
                    <a:pt x="3841" y="12258"/>
                    <a:pt x="7026" y="12258"/>
                  </a:cubicBezTo>
                  <a:cubicBezTo>
                    <a:pt x="7370" y="12258"/>
                    <a:pt x="7730" y="12228"/>
                    <a:pt x="8106" y="12160"/>
                  </a:cubicBezTo>
                  <a:cubicBezTo>
                    <a:pt x="9292" y="11959"/>
                    <a:pt x="9986" y="9842"/>
                    <a:pt x="10223" y="7432"/>
                  </a:cubicBezTo>
                  <a:cubicBezTo>
                    <a:pt x="10260" y="7140"/>
                    <a:pt x="10278" y="6829"/>
                    <a:pt x="10296" y="6519"/>
                  </a:cubicBezTo>
                  <a:cubicBezTo>
                    <a:pt x="10460" y="3452"/>
                    <a:pt x="9931" y="239"/>
                    <a:pt x="8836" y="75"/>
                  </a:cubicBezTo>
                  <a:cubicBezTo>
                    <a:pt x="8538" y="24"/>
                    <a:pt x="8008" y="0"/>
                    <a:pt x="7366" y="0"/>
                  </a:cubicBezTo>
                  <a:close/>
                </a:path>
              </a:pathLst>
            </a:custGeom>
            <a:solidFill>
              <a:srgbClr val="FF9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1673135" y="1625617"/>
              <a:ext cx="1043846" cy="853068"/>
            </a:xfrm>
            <a:custGeom>
              <a:avLst/>
              <a:gdLst/>
              <a:ahLst/>
              <a:cxnLst/>
              <a:rect l="l" t="t" r="r" b="b"/>
              <a:pathLst>
                <a:path w="21432" h="17515" extrusionOk="0">
                  <a:moveTo>
                    <a:pt x="12960" y="0"/>
                  </a:moveTo>
                  <a:cubicBezTo>
                    <a:pt x="10956" y="0"/>
                    <a:pt x="8875" y="346"/>
                    <a:pt x="7540" y="1479"/>
                  </a:cubicBezTo>
                  <a:cubicBezTo>
                    <a:pt x="5495" y="3214"/>
                    <a:pt x="5842" y="7339"/>
                    <a:pt x="5842" y="7339"/>
                  </a:cubicBezTo>
                  <a:cubicBezTo>
                    <a:pt x="5842" y="7339"/>
                    <a:pt x="4678" y="6899"/>
                    <a:pt x="3568" y="6899"/>
                  </a:cubicBezTo>
                  <a:cubicBezTo>
                    <a:pt x="2668" y="6899"/>
                    <a:pt x="1805" y="7188"/>
                    <a:pt x="1625" y="8234"/>
                  </a:cubicBezTo>
                  <a:cubicBezTo>
                    <a:pt x="1442" y="9201"/>
                    <a:pt x="1789" y="10205"/>
                    <a:pt x="2538" y="10862"/>
                  </a:cubicBezTo>
                  <a:cubicBezTo>
                    <a:pt x="2538" y="10862"/>
                    <a:pt x="0" y="15591"/>
                    <a:pt x="5094" y="17160"/>
                  </a:cubicBezTo>
                  <a:cubicBezTo>
                    <a:pt x="5888" y="17403"/>
                    <a:pt x="6609" y="17514"/>
                    <a:pt x="7250" y="17514"/>
                  </a:cubicBezTo>
                  <a:cubicBezTo>
                    <a:pt x="9982" y="17514"/>
                    <a:pt x="11258" y="15496"/>
                    <a:pt x="10534" y="13071"/>
                  </a:cubicBezTo>
                  <a:lnTo>
                    <a:pt x="11866" y="11027"/>
                  </a:lnTo>
                  <a:cubicBezTo>
                    <a:pt x="12688" y="10151"/>
                    <a:pt x="12998" y="8927"/>
                    <a:pt x="12688" y="7777"/>
                  </a:cubicBezTo>
                  <a:lnTo>
                    <a:pt x="12688" y="7777"/>
                  </a:lnTo>
                  <a:cubicBezTo>
                    <a:pt x="12688" y="7777"/>
                    <a:pt x="13483" y="8019"/>
                    <a:pt x="14484" y="8019"/>
                  </a:cubicBezTo>
                  <a:cubicBezTo>
                    <a:pt x="15916" y="8019"/>
                    <a:pt x="17770" y="7526"/>
                    <a:pt x="18328" y="5130"/>
                  </a:cubicBezTo>
                  <a:cubicBezTo>
                    <a:pt x="18328" y="5130"/>
                    <a:pt x="19150" y="5587"/>
                    <a:pt x="19332" y="6061"/>
                  </a:cubicBezTo>
                  <a:cubicBezTo>
                    <a:pt x="19679" y="7011"/>
                    <a:pt x="19789" y="8234"/>
                    <a:pt x="19862" y="8964"/>
                  </a:cubicBezTo>
                  <a:cubicBezTo>
                    <a:pt x="19862" y="8964"/>
                    <a:pt x="21432" y="7595"/>
                    <a:pt x="21213" y="6189"/>
                  </a:cubicBezTo>
                  <a:cubicBezTo>
                    <a:pt x="20939" y="4455"/>
                    <a:pt x="21286" y="1571"/>
                    <a:pt x="18365" y="713"/>
                  </a:cubicBezTo>
                  <a:cubicBezTo>
                    <a:pt x="17557" y="476"/>
                    <a:pt x="15311" y="0"/>
                    <a:pt x="12960"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2001219" y="2063872"/>
              <a:ext cx="276985" cy="235196"/>
            </a:xfrm>
            <a:custGeom>
              <a:avLst/>
              <a:gdLst/>
              <a:ahLst/>
              <a:cxnLst/>
              <a:rect l="l" t="t" r="r" b="b"/>
              <a:pathLst>
                <a:path w="5687" h="4829" extrusionOk="0">
                  <a:moveTo>
                    <a:pt x="3224" y="0"/>
                  </a:moveTo>
                  <a:cubicBezTo>
                    <a:pt x="3190" y="0"/>
                    <a:pt x="3156" y="1"/>
                    <a:pt x="3122" y="2"/>
                  </a:cubicBezTo>
                  <a:cubicBezTo>
                    <a:pt x="968" y="94"/>
                    <a:pt x="0" y="2722"/>
                    <a:pt x="1589" y="4183"/>
                  </a:cubicBezTo>
                  <a:cubicBezTo>
                    <a:pt x="2068" y="4629"/>
                    <a:pt x="2640" y="4828"/>
                    <a:pt x="3200" y="4828"/>
                  </a:cubicBezTo>
                  <a:cubicBezTo>
                    <a:pt x="4473" y="4828"/>
                    <a:pt x="5686" y="3799"/>
                    <a:pt x="5623" y="2303"/>
                  </a:cubicBezTo>
                  <a:cubicBezTo>
                    <a:pt x="5570" y="1004"/>
                    <a:pt x="4511" y="0"/>
                    <a:pt x="3224" y="0"/>
                  </a:cubicBezTo>
                  <a:close/>
                </a:path>
              </a:pathLst>
            </a:custGeom>
            <a:solidFill>
              <a:srgbClr val="FF9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1303262" y="3455446"/>
              <a:ext cx="1316301" cy="509844"/>
            </a:xfrm>
            <a:custGeom>
              <a:avLst/>
              <a:gdLst/>
              <a:ahLst/>
              <a:cxnLst/>
              <a:rect l="l" t="t" r="r" b="b"/>
              <a:pathLst>
                <a:path w="27026" h="10468" extrusionOk="0">
                  <a:moveTo>
                    <a:pt x="2611" y="1"/>
                  </a:moveTo>
                  <a:cubicBezTo>
                    <a:pt x="2611" y="1"/>
                    <a:pt x="0" y="6773"/>
                    <a:pt x="1917" y="9530"/>
                  </a:cubicBezTo>
                  <a:cubicBezTo>
                    <a:pt x="2384" y="10203"/>
                    <a:pt x="3772" y="10468"/>
                    <a:pt x="5672" y="10468"/>
                  </a:cubicBezTo>
                  <a:cubicBezTo>
                    <a:pt x="12301" y="10468"/>
                    <a:pt x="25159" y="7248"/>
                    <a:pt x="26838" y="6964"/>
                  </a:cubicBezTo>
                  <a:lnTo>
                    <a:pt x="26838" y="6964"/>
                  </a:lnTo>
                  <a:cubicBezTo>
                    <a:pt x="26879" y="6969"/>
                    <a:pt x="26913" y="6971"/>
                    <a:pt x="26941" y="6971"/>
                  </a:cubicBezTo>
                  <a:cubicBezTo>
                    <a:pt x="26982" y="6971"/>
                    <a:pt x="27008" y="6966"/>
                    <a:pt x="27018" y="6956"/>
                  </a:cubicBezTo>
                  <a:cubicBezTo>
                    <a:pt x="27025" y="6948"/>
                    <a:pt x="27019" y="6944"/>
                    <a:pt x="26998" y="6944"/>
                  </a:cubicBezTo>
                  <a:cubicBezTo>
                    <a:pt x="26970" y="6944"/>
                    <a:pt x="26916" y="6951"/>
                    <a:pt x="26838" y="6964"/>
                  </a:cubicBezTo>
                  <a:lnTo>
                    <a:pt x="26838" y="6964"/>
                  </a:lnTo>
                  <a:cubicBezTo>
                    <a:pt x="25127" y="6785"/>
                    <a:pt x="11997" y="2923"/>
                    <a:pt x="9458" y="2923"/>
                  </a:cubicBezTo>
                  <a:cubicBezTo>
                    <a:pt x="9363" y="2923"/>
                    <a:pt x="9283" y="2928"/>
                    <a:pt x="9219" y="2940"/>
                  </a:cubicBezTo>
                  <a:cubicBezTo>
                    <a:pt x="9219" y="2940"/>
                    <a:pt x="7321" y="1260"/>
                    <a:pt x="2611" y="1"/>
                  </a:cubicBezTo>
                  <a:close/>
                </a:path>
              </a:pathLst>
            </a:custGeom>
            <a:solidFill>
              <a:srgbClr val="FD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1734456" y="3443902"/>
              <a:ext cx="1580039" cy="538142"/>
            </a:xfrm>
            <a:custGeom>
              <a:avLst/>
              <a:gdLst/>
              <a:ahLst/>
              <a:cxnLst/>
              <a:rect l="l" t="t" r="r" b="b"/>
              <a:pathLst>
                <a:path w="32441" h="11049" extrusionOk="0">
                  <a:moveTo>
                    <a:pt x="29100" y="0"/>
                  </a:moveTo>
                  <a:lnTo>
                    <a:pt x="29100" y="0"/>
                  </a:lnTo>
                  <a:cubicBezTo>
                    <a:pt x="24773" y="1552"/>
                    <a:pt x="23696" y="2428"/>
                    <a:pt x="23696" y="2428"/>
                  </a:cubicBezTo>
                  <a:cubicBezTo>
                    <a:pt x="23696" y="2428"/>
                    <a:pt x="10114" y="1935"/>
                    <a:pt x="6189" y="1461"/>
                  </a:cubicBezTo>
                  <a:cubicBezTo>
                    <a:pt x="5853" y="1415"/>
                    <a:pt x="5516" y="1392"/>
                    <a:pt x="5181" y="1392"/>
                  </a:cubicBezTo>
                  <a:cubicBezTo>
                    <a:pt x="3262" y="1392"/>
                    <a:pt x="1400" y="2138"/>
                    <a:pt x="1" y="3505"/>
                  </a:cubicBezTo>
                  <a:cubicBezTo>
                    <a:pt x="6881" y="4038"/>
                    <a:pt x="23173" y="11048"/>
                    <a:pt x="28008" y="11048"/>
                  </a:cubicBezTo>
                  <a:cubicBezTo>
                    <a:pt x="28471" y="11048"/>
                    <a:pt x="28829" y="10984"/>
                    <a:pt x="29063" y="10844"/>
                  </a:cubicBezTo>
                  <a:cubicBezTo>
                    <a:pt x="32440" y="8799"/>
                    <a:pt x="29100" y="1"/>
                    <a:pt x="29100" y="0"/>
                  </a:cubicBezTo>
                  <a:close/>
                </a:path>
              </a:pathLst>
            </a:custGeom>
            <a:solidFill>
              <a:srgbClr val="FD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2634300" y="3470739"/>
              <a:ext cx="305867" cy="96144"/>
            </a:xfrm>
            <a:custGeom>
              <a:avLst/>
              <a:gdLst/>
              <a:ahLst/>
              <a:cxnLst/>
              <a:rect l="l" t="t" r="r" b="b"/>
              <a:pathLst>
                <a:path w="6280" h="1974" extrusionOk="0">
                  <a:moveTo>
                    <a:pt x="3933" y="0"/>
                  </a:moveTo>
                  <a:cubicBezTo>
                    <a:pt x="3409" y="0"/>
                    <a:pt x="2096" y="309"/>
                    <a:pt x="1333" y="618"/>
                  </a:cubicBezTo>
                  <a:cubicBezTo>
                    <a:pt x="785" y="855"/>
                    <a:pt x="310" y="1257"/>
                    <a:pt x="0" y="1749"/>
                  </a:cubicBezTo>
                  <a:cubicBezTo>
                    <a:pt x="0" y="1749"/>
                    <a:pt x="2678" y="1974"/>
                    <a:pt x="4254" y="1974"/>
                  </a:cubicBezTo>
                  <a:cubicBezTo>
                    <a:pt x="4533" y="1974"/>
                    <a:pt x="4777" y="1967"/>
                    <a:pt x="4965" y="1950"/>
                  </a:cubicBezTo>
                  <a:cubicBezTo>
                    <a:pt x="6280" y="1841"/>
                    <a:pt x="4783" y="1384"/>
                    <a:pt x="4783" y="1384"/>
                  </a:cubicBezTo>
                  <a:cubicBezTo>
                    <a:pt x="4783" y="1384"/>
                    <a:pt x="5458" y="1038"/>
                    <a:pt x="5385" y="818"/>
                  </a:cubicBezTo>
                  <a:cubicBezTo>
                    <a:pt x="5369" y="766"/>
                    <a:pt x="5251" y="746"/>
                    <a:pt x="5077" y="746"/>
                  </a:cubicBezTo>
                  <a:cubicBezTo>
                    <a:pt x="4460" y="746"/>
                    <a:pt x="3140" y="1001"/>
                    <a:pt x="3140" y="1001"/>
                  </a:cubicBezTo>
                  <a:cubicBezTo>
                    <a:pt x="3140" y="1001"/>
                    <a:pt x="4418" y="107"/>
                    <a:pt x="4089" y="15"/>
                  </a:cubicBezTo>
                  <a:cubicBezTo>
                    <a:pt x="4051" y="5"/>
                    <a:pt x="3998" y="0"/>
                    <a:pt x="3933" y="0"/>
                  </a:cubicBezTo>
                  <a:close/>
                </a:path>
              </a:pathLst>
            </a:custGeom>
            <a:solidFill>
              <a:srgbClr val="FD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2399537" y="2097722"/>
              <a:ext cx="38282" cy="63365"/>
            </a:xfrm>
            <a:custGeom>
              <a:avLst/>
              <a:gdLst/>
              <a:ahLst/>
              <a:cxnLst/>
              <a:rect l="l" t="t" r="r" b="b"/>
              <a:pathLst>
                <a:path w="786" h="1301" extrusionOk="0">
                  <a:moveTo>
                    <a:pt x="367" y="0"/>
                  </a:moveTo>
                  <a:cubicBezTo>
                    <a:pt x="360" y="0"/>
                    <a:pt x="354" y="1"/>
                    <a:pt x="348" y="1"/>
                  </a:cubicBezTo>
                  <a:cubicBezTo>
                    <a:pt x="147" y="19"/>
                    <a:pt x="1" y="311"/>
                    <a:pt x="37" y="677"/>
                  </a:cubicBezTo>
                  <a:cubicBezTo>
                    <a:pt x="54" y="1021"/>
                    <a:pt x="218" y="1300"/>
                    <a:pt x="405" y="1300"/>
                  </a:cubicBezTo>
                  <a:cubicBezTo>
                    <a:pt x="416" y="1300"/>
                    <a:pt x="427" y="1299"/>
                    <a:pt x="439" y="1297"/>
                  </a:cubicBezTo>
                  <a:cubicBezTo>
                    <a:pt x="640" y="1279"/>
                    <a:pt x="786" y="969"/>
                    <a:pt x="767" y="622"/>
                  </a:cubicBezTo>
                  <a:cubicBezTo>
                    <a:pt x="732" y="268"/>
                    <a:pt x="560" y="0"/>
                    <a:pt x="367"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2556906" y="2084377"/>
              <a:ext cx="37405" cy="63268"/>
            </a:xfrm>
            <a:custGeom>
              <a:avLst/>
              <a:gdLst/>
              <a:ahLst/>
              <a:cxnLst/>
              <a:rect l="l" t="t" r="r" b="b"/>
              <a:pathLst>
                <a:path w="768" h="1299" extrusionOk="0">
                  <a:moveTo>
                    <a:pt x="367" y="0"/>
                  </a:moveTo>
                  <a:cubicBezTo>
                    <a:pt x="360" y="0"/>
                    <a:pt x="354" y="1"/>
                    <a:pt x="348" y="1"/>
                  </a:cubicBezTo>
                  <a:cubicBezTo>
                    <a:pt x="147" y="20"/>
                    <a:pt x="1" y="312"/>
                    <a:pt x="19" y="677"/>
                  </a:cubicBezTo>
                  <a:cubicBezTo>
                    <a:pt x="55" y="1013"/>
                    <a:pt x="227" y="1298"/>
                    <a:pt x="421" y="1298"/>
                  </a:cubicBezTo>
                  <a:cubicBezTo>
                    <a:pt x="427" y="1298"/>
                    <a:pt x="433" y="1298"/>
                    <a:pt x="439" y="1297"/>
                  </a:cubicBezTo>
                  <a:cubicBezTo>
                    <a:pt x="640" y="1279"/>
                    <a:pt x="768" y="987"/>
                    <a:pt x="749" y="622"/>
                  </a:cubicBezTo>
                  <a:cubicBezTo>
                    <a:pt x="732" y="268"/>
                    <a:pt x="560" y="0"/>
                    <a:pt x="367"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2591585" y="2181350"/>
              <a:ext cx="49874" cy="44565"/>
            </a:xfrm>
            <a:custGeom>
              <a:avLst/>
              <a:gdLst/>
              <a:ahLst/>
              <a:cxnLst/>
              <a:rect l="l" t="t" r="r" b="b"/>
              <a:pathLst>
                <a:path w="1024" h="915" extrusionOk="0">
                  <a:moveTo>
                    <a:pt x="987" y="0"/>
                  </a:moveTo>
                  <a:cubicBezTo>
                    <a:pt x="439" y="37"/>
                    <a:pt x="1" y="310"/>
                    <a:pt x="37" y="548"/>
                  </a:cubicBezTo>
                  <a:cubicBezTo>
                    <a:pt x="72" y="756"/>
                    <a:pt x="419" y="914"/>
                    <a:pt x="876" y="914"/>
                  </a:cubicBezTo>
                  <a:cubicBezTo>
                    <a:pt x="900" y="914"/>
                    <a:pt x="925" y="914"/>
                    <a:pt x="950" y="913"/>
                  </a:cubicBezTo>
                  <a:cubicBezTo>
                    <a:pt x="987" y="621"/>
                    <a:pt x="1005" y="310"/>
                    <a:pt x="1023" y="0"/>
                  </a:cubicBez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2328426" y="2200638"/>
              <a:ext cx="100527" cy="45296"/>
            </a:xfrm>
            <a:custGeom>
              <a:avLst/>
              <a:gdLst/>
              <a:ahLst/>
              <a:cxnLst/>
              <a:rect l="l" t="t" r="r" b="b"/>
              <a:pathLst>
                <a:path w="2064" h="930" extrusionOk="0">
                  <a:moveTo>
                    <a:pt x="1138" y="1"/>
                  </a:moveTo>
                  <a:cubicBezTo>
                    <a:pt x="1088" y="1"/>
                    <a:pt x="1037" y="2"/>
                    <a:pt x="986" y="6"/>
                  </a:cubicBezTo>
                  <a:cubicBezTo>
                    <a:pt x="420" y="60"/>
                    <a:pt x="0" y="316"/>
                    <a:pt x="19" y="553"/>
                  </a:cubicBezTo>
                  <a:cubicBezTo>
                    <a:pt x="50" y="776"/>
                    <a:pt x="414" y="929"/>
                    <a:pt x="868" y="929"/>
                  </a:cubicBezTo>
                  <a:cubicBezTo>
                    <a:pt x="936" y="929"/>
                    <a:pt x="1006" y="926"/>
                    <a:pt x="1077" y="918"/>
                  </a:cubicBezTo>
                  <a:cubicBezTo>
                    <a:pt x="1643" y="882"/>
                    <a:pt x="2063" y="626"/>
                    <a:pt x="2045" y="371"/>
                  </a:cubicBezTo>
                  <a:cubicBezTo>
                    <a:pt x="2012" y="156"/>
                    <a:pt x="1619" y="1"/>
                    <a:pt x="1138" y="1"/>
                  </a:cubicBez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2474252" y="2079701"/>
              <a:ext cx="70281" cy="214935"/>
            </a:xfrm>
            <a:custGeom>
              <a:avLst/>
              <a:gdLst/>
              <a:ahLst/>
              <a:cxnLst/>
              <a:rect l="l" t="t" r="r" b="b"/>
              <a:pathLst>
                <a:path w="1443" h="4413" extrusionOk="0">
                  <a:moveTo>
                    <a:pt x="499" y="1"/>
                  </a:moveTo>
                  <a:cubicBezTo>
                    <a:pt x="459" y="1"/>
                    <a:pt x="420" y="29"/>
                    <a:pt x="420" y="79"/>
                  </a:cubicBezTo>
                  <a:cubicBezTo>
                    <a:pt x="402" y="1393"/>
                    <a:pt x="785" y="2781"/>
                    <a:pt x="1095" y="4059"/>
                  </a:cubicBezTo>
                  <a:cubicBezTo>
                    <a:pt x="767" y="4113"/>
                    <a:pt x="438" y="4113"/>
                    <a:pt x="110" y="4168"/>
                  </a:cubicBezTo>
                  <a:cubicBezTo>
                    <a:pt x="0" y="4205"/>
                    <a:pt x="0" y="4351"/>
                    <a:pt x="110" y="4387"/>
                  </a:cubicBezTo>
                  <a:cubicBezTo>
                    <a:pt x="238" y="4405"/>
                    <a:pt x="367" y="4413"/>
                    <a:pt x="496" y="4413"/>
                  </a:cubicBezTo>
                  <a:cubicBezTo>
                    <a:pt x="769" y="4413"/>
                    <a:pt x="1042" y="4376"/>
                    <a:pt x="1315" y="4314"/>
                  </a:cubicBezTo>
                  <a:cubicBezTo>
                    <a:pt x="1388" y="4296"/>
                    <a:pt x="1442" y="4223"/>
                    <a:pt x="1442" y="4150"/>
                  </a:cubicBezTo>
                  <a:cubicBezTo>
                    <a:pt x="1278" y="3475"/>
                    <a:pt x="1114" y="2799"/>
                    <a:pt x="986" y="2124"/>
                  </a:cubicBezTo>
                  <a:cubicBezTo>
                    <a:pt x="876" y="1430"/>
                    <a:pt x="749" y="736"/>
                    <a:pt x="584" y="61"/>
                  </a:cubicBezTo>
                  <a:cubicBezTo>
                    <a:pt x="568" y="20"/>
                    <a:pt x="533" y="1"/>
                    <a:pt x="499"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2091910" y="2114623"/>
              <a:ext cx="80753" cy="129994"/>
            </a:xfrm>
            <a:custGeom>
              <a:avLst/>
              <a:gdLst/>
              <a:ahLst/>
              <a:cxnLst/>
              <a:rect l="l" t="t" r="r" b="b"/>
              <a:pathLst>
                <a:path w="1658" h="2669" extrusionOk="0">
                  <a:moveTo>
                    <a:pt x="1193" y="1"/>
                  </a:moveTo>
                  <a:cubicBezTo>
                    <a:pt x="955" y="1"/>
                    <a:pt x="688" y="180"/>
                    <a:pt x="512" y="330"/>
                  </a:cubicBezTo>
                  <a:cubicBezTo>
                    <a:pt x="183" y="622"/>
                    <a:pt x="0" y="1060"/>
                    <a:pt x="55" y="1516"/>
                  </a:cubicBezTo>
                  <a:cubicBezTo>
                    <a:pt x="92" y="1954"/>
                    <a:pt x="329" y="2338"/>
                    <a:pt x="712" y="2538"/>
                  </a:cubicBezTo>
                  <a:cubicBezTo>
                    <a:pt x="856" y="2610"/>
                    <a:pt x="1039" y="2669"/>
                    <a:pt x="1207" y="2669"/>
                  </a:cubicBezTo>
                  <a:cubicBezTo>
                    <a:pt x="1382" y="2669"/>
                    <a:pt x="1542" y="2606"/>
                    <a:pt x="1625" y="2429"/>
                  </a:cubicBezTo>
                  <a:cubicBezTo>
                    <a:pt x="1658" y="2364"/>
                    <a:pt x="1632" y="2298"/>
                    <a:pt x="1574" y="2298"/>
                  </a:cubicBezTo>
                  <a:cubicBezTo>
                    <a:pt x="1567" y="2298"/>
                    <a:pt x="1560" y="2299"/>
                    <a:pt x="1552" y="2301"/>
                  </a:cubicBezTo>
                  <a:cubicBezTo>
                    <a:pt x="1508" y="2299"/>
                    <a:pt x="1465" y="2298"/>
                    <a:pt x="1424" y="2298"/>
                  </a:cubicBezTo>
                  <a:cubicBezTo>
                    <a:pt x="1370" y="2298"/>
                    <a:pt x="1318" y="2299"/>
                    <a:pt x="1268" y="2299"/>
                  </a:cubicBezTo>
                  <a:cubicBezTo>
                    <a:pt x="1092" y="2299"/>
                    <a:pt x="938" y="2283"/>
                    <a:pt x="767" y="2137"/>
                  </a:cubicBezTo>
                  <a:cubicBezTo>
                    <a:pt x="475" y="1900"/>
                    <a:pt x="347" y="1516"/>
                    <a:pt x="420" y="1133"/>
                  </a:cubicBezTo>
                  <a:cubicBezTo>
                    <a:pt x="475" y="841"/>
                    <a:pt x="658" y="603"/>
                    <a:pt x="895" y="439"/>
                  </a:cubicBezTo>
                  <a:cubicBezTo>
                    <a:pt x="1078" y="330"/>
                    <a:pt x="1278" y="311"/>
                    <a:pt x="1424" y="147"/>
                  </a:cubicBezTo>
                  <a:cubicBezTo>
                    <a:pt x="1443" y="129"/>
                    <a:pt x="1443" y="92"/>
                    <a:pt x="1424" y="74"/>
                  </a:cubicBezTo>
                  <a:cubicBezTo>
                    <a:pt x="1354" y="22"/>
                    <a:pt x="1275" y="1"/>
                    <a:pt x="1193"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2411714" y="2340180"/>
              <a:ext cx="78659" cy="28979"/>
            </a:xfrm>
            <a:custGeom>
              <a:avLst/>
              <a:gdLst/>
              <a:ahLst/>
              <a:cxnLst/>
              <a:rect l="l" t="t" r="r" b="b"/>
              <a:pathLst>
                <a:path w="1615" h="595" extrusionOk="0">
                  <a:moveTo>
                    <a:pt x="247" y="1"/>
                  </a:moveTo>
                  <a:cubicBezTo>
                    <a:pt x="92" y="1"/>
                    <a:pt x="0" y="227"/>
                    <a:pt x="171" y="335"/>
                  </a:cubicBezTo>
                  <a:cubicBezTo>
                    <a:pt x="423" y="500"/>
                    <a:pt x="720" y="594"/>
                    <a:pt x="1018" y="594"/>
                  </a:cubicBezTo>
                  <a:cubicBezTo>
                    <a:pt x="1150" y="594"/>
                    <a:pt x="1283" y="575"/>
                    <a:pt x="1412" y="536"/>
                  </a:cubicBezTo>
                  <a:cubicBezTo>
                    <a:pt x="1614" y="469"/>
                    <a:pt x="1552" y="183"/>
                    <a:pt x="1368" y="183"/>
                  </a:cubicBezTo>
                  <a:cubicBezTo>
                    <a:pt x="1353" y="183"/>
                    <a:pt x="1337" y="185"/>
                    <a:pt x="1321" y="189"/>
                  </a:cubicBezTo>
                  <a:cubicBezTo>
                    <a:pt x="1222" y="210"/>
                    <a:pt x="1122" y="221"/>
                    <a:pt x="1025" y="221"/>
                  </a:cubicBezTo>
                  <a:cubicBezTo>
                    <a:pt x="780" y="221"/>
                    <a:pt x="544" y="155"/>
                    <a:pt x="335" y="25"/>
                  </a:cubicBezTo>
                  <a:cubicBezTo>
                    <a:pt x="304" y="8"/>
                    <a:pt x="274" y="1"/>
                    <a:pt x="247"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1602901" y="3597131"/>
              <a:ext cx="894613" cy="224189"/>
            </a:xfrm>
            <a:custGeom>
              <a:avLst/>
              <a:gdLst/>
              <a:ahLst/>
              <a:cxnLst/>
              <a:rect l="l" t="t" r="r" b="b"/>
              <a:pathLst>
                <a:path w="18368" h="4603" extrusionOk="0">
                  <a:moveTo>
                    <a:pt x="2770" y="1"/>
                  </a:moveTo>
                  <a:cubicBezTo>
                    <a:pt x="2463" y="1"/>
                    <a:pt x="2158" y="24"/>
                    <a:pt x="1862" y="67"/>
                  </a:cubicBezTo>
                  <a:cubicBezTo>
                    <a:pt x="1223" y="177"/>
                    <a:pt x="493" y="359"/>
                    <a:pt x="0" y="797"/>
                  </a:cubicBezTo>
                  <a:cubicBezTo>
                    <a:pt x="0" y="797"/>
                    <a:pt x="0" y="834"/>
                    <a:pt x="18" y="834"/>
                  </a:cubicBezTo>
                  <a:cubicBezTo>
                    <a:pt x="767" y="670"/>
                    <a:pt x="1424" y="341"/>
                    <a:pt x="2191" y="268"/>
                  </a:cubicBezTo>
                  <a:cubicBezTo>
                    <a:pt x="2347" y="256"/>
                    <a:pt x="2504" y="250"/>
                    <a:pt x="2660" y="250"/>
                  </a:cubicBezTo>
                  <a:cubicBezTo>
                    <a:pt x="3233" y="250"/>
                    <a:pt x="3804" y="329"/>
                    <a:pt x="4363" y="487"/>
                  </a:cubicBezTo>
                  <a:cubicBezTo>
                    <a:pt x="5915" y="889"/>
                    <a:pt x="7430" y="1400"/>
                    <a:pt x="8963" y="1856"/>
                  </a:cubicBezTo>
                  <a:lnTo>
                    <a:pt x="18146" y="4594"/>
                  </a:lnTo>
                  <a:cubicBezTo>
                    <a:pt x="18161" y="4600"/>
                    <a:pt x="18176" y="4602"/>
                    <a:pt x="18190" y="4602"/>
                  </a:cubicBezTo>
                  <a:cubicBezTo>
                    <a:pt x="18322" y="4602"/>
                    <a:pt x="18367" y="4388"/>
                    <a:pt x="18219" y="4339"/>
                  </a:cubicBezTo>
                  <a:lnTo>
                    <a:pt x="8525" y="1436"/>
                  </a:lnTo>
                  <a:cubicBezTo>
                    <a:pt x="6974" y="962"/>
                    <a:pt x="5385" y="359"/>
                    <a:pt x="3779" y="85"/>
                  </a:cubicBezTo>
                  <a:cubicBezTo>
                    <a:pt x="3445" y="28"/>
                    <a:pt x="3106" y="1"/>
                    <a:pt x="2770"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2629819" y="3549935"/>
              <a:ext cx="468980" cy="49825"/>
            </a:xfrm>
            <a:custGeom>
              <a:avLst/>
              <a:gdLst/>
              <a:ahLst/>
              <a:cxnLst/>
              <a:rect l="l" t="t" r="r" b="b"/>
              <a:pathLst>
                <a:path w="9629" h="1023" extrusionOk="0">
                  <a:moveTo>
                    <a:pt x="1708" y="0"/>
                  </a:moveTo>
                  <a:cubicBezTo>
                    <a:pt x="1134" y="0"/>
                    <a:pt x="562" y="41"/>
                    <a:pt x="1" y="123"/>
                  </a:cubicBezTo>
                  <a:cubicBezTo>
                    <a:pt x="1" y="142"/>
                    <a:pt x="1" y="142"/>
                    <a:pt x="1" y="160"/>
                  </a:cubicBezTo>
                  <a:cubicBezTo>
                    <a:pt x="636" y="220"/>
                    <a:pt x="1259" y="256"/>
                    <a:pt x="1889" y="256"/>
                  </a:cubicBezTo>
                  <a:cubicBezTo>
                    <a:pt x="2020" y="256"/>
                    <a:pt x="2151" y="254"/>
                    <a:pt x="2283" y="251"/>
                  </a:cubicBezTo>
                  <a:cubicBezTo>
                    <a:pt x="3049" y="270"/>
                    <a:pt x="3798" y="306"/>
                    <a:pt x="4565" y="361"/>
                  </a:cubicBezTo>
                  <a:cubicBezTo>
                    <a:pt x="6189" y="489"/>
                    <a:pt x="7814" y="708"/>
                    <a:pt x="9420" y="1018"/>
                  </a:cubicBezTo>
                  <a:cubicBezTo>
                    <a:pt x="9432" y="1021"/>
                    <a:pt x="9442" y="1022"/>
                    <a:pt x="9453" y="1022"/>
                  </a:cubicBezTo>
                  <a:cubicBezTo>
                    <a:pt x="9576" y="1022"/>
                    <a:pt x="9628" y="833"/>
                    <a:pt x="9493" y="799"/>
                  </a:cubicBezTo>
                  <a:cubicBezTo>
                    <a:pt x="7924" y="489"/>
                    <a:pt x="6335" y="270"/>
                    <a:pt x="4747" y="142"/>
                  </a:cubicBezTo>
                  <a:cubicBezTo>
                    <a:pt x="3926" y="87"/>
                    <a:pt x="3104" y="32"/>
                    <a:pt x="2283" y="14"/>
                  </a:cubicBezTo>
                  <a:cubicBezTo>
                    <a:pt x="2091" y="5"/>
                    <a:pt x="1899" y="0"/>
                    <a:pt x="1708"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1763388" y="2853977"/>
              <a:ext cx="150742" cy="756437"/>
            </a:xfrm>
            <a:custGeom>
              <a:avLst/>
              <a:gdLst/>
              <a:ahLst/>
              <a:cxnLst/>
              <a:rect l="l" t="t" r="r" b="b"/>
              <a:pathLst>
                <a:path w="3095" h="15531" extrusionOk="0">
                  <a:moveTo>
                    <a:pt x="1505" y="0"/>
                  </a:moveTo>
                  <a:cubicBezTo>
                    <a:pt x="1456" y="0"/>
                    <a:pt x="1420" y="60"/>
                    <a:pt x="1433" y="100"/>
                  </a:cubicBezTo>
                  <a:cubicBezTo>
                    <a:pt x="2620" y="2729"/>
                    <a:pt x="1634" y="5267"/>
                    <a:pt x="1105" y="7932"/>
                  </a:cubicBezTo>
                  <a:cubicBezTo>
                    <a:pt x="612" y="10396"/>
                    <a:pt x="247" y="12879"/>
                    <a:pt x="9" y="15380"/>
                  </a:cubicBezTo>
                  <a:cubicBezTo>
                    <a:pt x="0" y="15480"/>
                    <a:pt x="78" y="15531"/>
                    <a:pt x="160" y="15531"/>
                  </a:cubicBezTo>
                  <a:cubicBezTo>
                    <a:pt x="242" y="15531"/>
                    <a:pt x="329" y="15480"/>
                    <a:pt x="338" y="15380"/>
                  </a:cubicBezTo>
                  <a:cubicBezTo>
                    <a:pt x="594" y="12368"/>
                    <a:pt x="1086" y="9374"/>
                    <a:pt x="1780" y="6417"/>
                  </a:cubicBezTo>
                  <a:cubicBezTo>
                    <a:pt x="2255" y="4463"/>
                    <a:pt x="3094" y="1762"/>
                    <a:pt x="1561" y="27"/>
                  </a:cubicBezTo>
                  <a:cubicBezTo>
                    <a:pt x="1542" y="8"/>
                    <a:pt x="1522" y="0"/>
                    <a:pt x="1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1711370" y="2765138"/>
              <a:ext cx="67603" cy="25278"/>
            </a:xfrm>
            <a:custGeom>
              <a:avLst/>
              <a:gdLst/>
              <a:ahLst/>
              <a:cxnLst/>
              <a:rect l="l" t="t" r="r" b="b"/>
              <a:pathLst>
                <a:path w="1388" h="519" extrusionOk="0">
                  <a:moveTo>
                    <a:pt x="525" y="0"/>
                  </a:moveTo>
                  <a:cubicBezTo>
                    <a:pt x="374" y="0"/>
                    <a:pt x="223" y="33"/>
                    <a:pt x="92" y="99"/>
                  </a:cubicBezTo>
                  <a:cubicBezTo>
                    <a:pt x="0" y="135"/>
                    <a:pt x="55" y="263"/>
                    <a:pt x="128" y="263"/>
                  </a:cubicBezTo>
                  <a:cubicBezTo>
                    <a:pt x="347" y="263"/>
                    <a:pt x="566" y="300"/>
                    <a:pt x="767" y="336"/>
                  </a:cubicBezTo>
                  <a:cubicBezTo>
                    <a:pt x="950" y="391"/>
                    <a:pt x="1114" y="519"/>
                    <a:pt x="1296" y="519"/>
                  </a:cubicBezTo>
                  <a:cubicBezTo>
                    <a:pt x="1351" y="519"/>
                    <a:pt x="1388" y="464"/>
                    <a:pt x="1388" y="409"/>
                  </a:cubicBezTo>
                  <a:cubicBezTo>
                    <a:pt x="1315" y="190"/>
                    <a:pt x="1023" y="99"/>
                    <a:pt x="822" y="44"/>
                  </a:cubicBezTo>
                  <a:cubicBezTo>
                    <a:pt x="727" y="15"/>
                    <a:pt x="626"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2813002" y="2751159"/>
              <a:ext cx="48949" cy="34094"/>
            </a:xfrm>
            <a:custGeom>
              <a:avLst/>
              <a:gdLst/>
              <a:ahLst/>
              <a:cxnLst/>
              <a:rect l="l" t="t" r="r" b="b"/>
              <a:pathLst>
                <a:path w="1005" h="700" extrusionOk="0">
                  <a:moveTo>
                    <a:pt x="737" y="1"/>
                  </a:moveTo>
                  <a:cubicBezTo>
                    <a:pt x="601" y="1"/>
                    <a:pt x="452" y="67"/>
                    <a:pt x="347" y="149"/>
                  </a:cubicBezTo>
                  <a:cubicBezTo>
                    <a:pt x="183" y="258"/>
                    <a:pt x="0" y="404"/>
                    <a:pt x="0" y="605"/>
                  </a:cubicBezTo>
                  <a:cubicBezTo>
                    <a:pt x="0" y="652"/>
                    <a:pt x="41" y="700"/>
                    <a:pt x="100" y="700"/>
                  </a:cubicBezTo>
                  <a:cubicBezTo>
                    <a:pt x="109" y="700"/>
                    <a:pt x="118" y="699"/>
                    <a:pt x="128" y="696"/>
                  </a:cubicBezTo>
                  <a:cubicBezTo>
                    <a:pt x="274" y="642"/>
                    <a:pt x="384" y="514"/>
                    <a:pt x="530" y="459"/>
                  </a:cubicBezTo>
                  <a:cubicBezTo>
                    <a:pt x="694" y="386"/>
                    <a:pt x="877" y="368"/>
                    <a:pt x="968" y="240"/>
                  </a:cubicBezTo>
                  <a:cubicBezTo>
                    <a:pt x="1004" y="185"/>
                    <a:pt x="986" y="112"/>
                    <a:pt x="950" y="76"/>
                  </a:cubicBezTo>
                  <a:cubicBezTo>
                    <a:pt x="890" y="23"/>
                    <a:pt x="816" y="1"/>
                    <a:pt x="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1395706" y="3346978"/>
              <a:ext cx="401086" cy="124198"/>
            </a:xfrm>
            <a:custGeom>
              <a:avLst/>
              <a:gdLst/>
              <a:ahLst/>
              <a:cxnLst/>
              <a:rect l="l" t="t" r="r" b="b"/>
              <a:pathLst>
                <a:path w="8235" h="2550" extrusionOk="0">
                  <a:moveTo>
                    <a:pt x="110" y="1"/>
                  </a:moveTo>
                  <a:cubicBezTo>
                    <a:pt x="19" y="1"/>
                    <a:pt x="1" y="147"/>
                    <a:pt x="92" y="183"/>
                  </a:cubicBezTo>
                  <a:cubicBezTo>
                    <a:pt x="713" y="439"/>
                    <a:pt x="1425" y="548"/>
                    <a:pt x="2082" y="731"/>
                  </a:cubicBezTo>
                  <a:cubicBezTo>
                    <a:pt x="2721" y="913"/>
                    <a:pt x="3396" y="1096"/>
                    <a:pt x="4072" y="1278"/>
                  </a:cubicBezTo>
                  <a:cubicBezTo>
                    <a:pt x="5386" y="1680"/>
                    <a:pt x="6700" y="2100"/>
                    <a:pt x="8015" y="2538"/>
                  </a:cubicBezTo>
                  <a:cubicBezTo>
                    <a:pt x="8032" y="2546"/>
                    <a:pt x="8048" y="2549"/>
                    <a:pt x="8063" y="2549"/>
                  </a:cubicBezTo>
                  <a:cubicBezTo>
                    <a:pt x="8192" y="2549"/>
                    <a:pt x="8235" y="2295"/>
                    <a:pt x="8088" y="2246"/>
                  </a:cubicBezTo>
                  <a:cubicBezTo>
                    <a:pt x="6755" y="1771"/>
                    <a:pt x="5404" y="1351"/>
                    <a:pt x="4053" y="950"/>
                  </a:cubicBezTo>
                  <a:cubicBezTo>
                    <a:pt x="3378" y="767"/>
                    <a:pt x="2721" y="585"/>
                    <a:pt x="2045" y="420"/>
                  </a:cubicBezTo>
                  <a:cubicBezTo>
                    <a:pt x="1388" y="256"/>
                    <a:pt x="749" y="37"/>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631"/>
        <p:cNvGrpSpPr/>
        <p:nvPr/>
      </p:nvGrpSpPr>
      <p:grpSpPr>
        <a:xfrm>
          <a:off x="0" y="0"/>
          <a:ext cx="0" cy="0"/>
          <a:chOff x="0" y="0"/>
          <a:chExt cx="0" cy="0"/>
        </a:xfrm>
      </p:grpSpPr>
      <p:grpSp>
        <p:nvGrpSpPr>
          <p:cNvPr id="632" name="Google Shape;632;p38"/>
          <p:cNvGrpSpPr/>
          <p:nvPr/>
        </p:nvGrpSpPr>
        <p:grpSpPr>
          <a:xfrm>
            <a:off x="1820484" y="313884"/>
            <a:ext cx="5503026" cy="4515734"/>
            <a:chOff x="1820484" y="313884"/>
            <a:chExt cx="5503026" cy="4515734"/>
          </a:xfrm>
        </p:grpSpPr>
        <p:grpSp>
          <p:nvGrpSpPr>
            <p:cNvPr id="633" name="Google Shape;633;p38"/>
            <p:cNvGrpSpPr/>
            <p:nvPr/>
          </p:nvGrpSpPr>
          <p:grpSpPr>
            <a:xfrm flipH="1">
              <a:off x="2280524" y="313884"/>
              <a:ext cx="5042987" cy="3878528"/>
              <a:chOff x="2362200" y="890550"/>
              <a:chExt cx="4371900" cy="3362400"/>
            </a:xfrm>
          </p:grpSpPr>
          <p:sp>
            <p:nvSpPr>
              <p:cNvPr id="634" name="Google Shape;634;p38"/>
              <p:cNvSpPr/>
              <p:nvPr/>
            </p:nvSpPr>
            <p:spPr>
              <a:xfrm>
                <a:off x="2362200" y="890550"/>
                <a:ext cx="4371900" cy="3362400"/>
              </a:xfrm>
              <a:prstGeom prst="roundRect">
                <a:avLst>
                  <a:gd name="adj" fmla="val 46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8"/>
            <p:cNvGrpSpPr/>
            <p:nvPr/>
          </p:nvGrpSpPr>
          <p:grpSpPr>
            <a:xfrm flipH="1">
              <a:off x="2062182" y="632487"/>
              <a:ext cx="5042987" cy="3878528"/>
              <a:chOff x="2362200" y="890550"/>
              <a:chExt cx="4371900" cy="3362400"/>
            </a:xfrm>
          </p:grpSpPr>
          <p:sp>
            <p:nvSpPr>
              <p:cNvPr id="640" name="Google Shape;640;p38"/>
              <p:cNvSpPr/>
              <p:nvPr/>
            </p:nvSpPr>
            <p:spPr>
              <a:xfrm>
                <a:off x="2362200" y="890550"/>
                <a:ext cx="4371900" cy="33624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38"/>
            <p:cNvGrpSpPr/>
            <p:nvPr/>
          </p:nvGrpSpPr>
          <p:grpSpPr>
            <a:xfrm flipH="1">
              <a:off x="1820484" y="951090"/>
              <a:ext cx="5042987" cy="3878528"/>
              <a:chOff x="2362200" y="890550"/>
              <a:chExt cx="4371900" cy="3362400"/>
            </a:xfrm>
          </p:grpSpPr>
          <p:sp>
            <p:nvSpPr>
              <p:cNvPr id="646" name="Google Shape;646;p38"/>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1" name="Google Shape;651;p38"/>
          <p:cNvSpPr txBox="1">
            <a:spLocks noGrp="1"/>
          </p:cNvSpPr>
          <p:nvPr>
            <p:ph type="title"/>
          </p:nvPr>
        </p:nvSpPr>
        <p:spPr>
          <a:xfrm>
            <a:off x="2321475" y="2020138"/>
            <a:ext cx="4041000" cy="179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000" dirty="0"/>
              <a:t>Problématique :</a:t>
            </a:r>
            <a:endParaRPr sz="4000" dirty="0"/>
          </a:p>
        </p:txBody>
      </p:sp>
    </p:spTree>
    <p:extLst>
      <p:ext uri="{BB962C8B-B14F-4D97-AF65-F5344CB8AC3E}">
        <p14:creationId xmlns:p14="http://schemas.microsoft.com/office/powerpoint/2010/main" val="252996880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631"/>
        <p:cNvGrpSpPr/>
        <p:nvPr/>
      </p:nvGrpSpPr>
      <p:grpSpPr>
        <a:xfrm>
          <a:off x="0" y="0"/>
          <a:ext cx="0" cy="0"/>
          <a:chOff x="0" y="0"/>
          <a:chExt cx="0" cy="0"/>
        </a:xfrm>
      </p:grpSpPr>
      <p:grpSp>
        <p:nvGrpSpPr>
          <p:cNvPr id="632" name="Google Shape;632;p38"/>
          <p:cNvGrpSpPr/>
          <p:nvPr/>
        </p:nvGrpSpPr>
        <p:grpSpPr>
          <a:xfrm>
            <a:off x="1820484" y="313884"/>
            <a:ext cx="5503026" cy="4515734"/>
            <a:chOff x="1820484" y="313884"/>
            <a:chExt cx="5503026" cy="4515734"/>
          </a:xfrm>
        </p:grpSpPr>
        <p:grpSp>
          <p:nvGrpSpPr>
            <p:cNvPr id="633" name="Google Shape;633;p38"/>
            <p:cNvGrpSpPr/>
            <p:nvPr/>
          </p:nvGrpSpPr>
          <p:grpSpPr>
            <a:xfrm flipH="1">
              <a:off x="2280524" y="313884"/>
              <a:ext cx="5042987" cy="3878528"/>
              <a:chOff x="2362200" y="890550"/>
              <a:chExt cx="4371900" cy="3362400"/>
            </a:xfrm>
          </p:grpSpPr>
          <p:sp>
            <p:nvSpPr>
              <p:cNvPr id="634" name="Google Shape;634;p38"/>
              <p:cNvSpPr/>
              <p:nvPr/>
            </p:nvSpPr>
            <p:spPr>
              <a:xfrm>
                <a:off x="2362200" y="890550"/>
                <a:ext cx="4371900" cy="3362400"/>
              </a:xfrm>
              <a:prstGeom prst="roundRect">
                <a:avLst>
                  <a:gd name="adj" fmla="val 46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8"/>
            <p:cNvGrpSpPr/>
            <p:nvPr/>
          </p:nvGrpSpPr>
          <p:grpSpPr>
            <a:xfrm flipH="1">
              <a:off x="2062182" y="632487"/>
              <a:ext cx="5042987" cy="3878528"/>
              <a:chOff x="2362200" y="890550"/>
              <a:chExt cx="4371900" cy="3362400"/>
            </a:xfrm>
          </p:grpSpPr>
          <p:sp>
            <p:nvSpPr>
              <p:cNvPr id="640" name="Google Shape;640;p38"/>
              <p:cNvSpPr/>
              <p:nvPr/>
            </p:nvSpPr>
            <p:spPr>
              <a:xfrm>
                <a:off x="2362200" y="890550"/>
                <a:ext cx="4371900" cy="33624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38"/>
            <p:cNvGrpSpPr/>
            <p:nvPr/>
          </p:nvGrpSpPr>
          <p:grpSpPr>
            <a:xfrm flipH="1">
              <a:off x="1820484" y="951090"/>
              <a:ext cx="5042987" cy="3878528"/>
              <a:chOff x="2362200" y="890550"/>
              <a:chExt cx="4371900" cy="3362400"/>
            </a:xfrm>
          </p:grpSpPr>
          <p:sp>
            <p:nvSpPr>
              <p:cNvPr id="646" name="Google Shape;646;p38"/>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1" name="Google Shape;651;p38"/>
          <p:cNvSpPr txBox="1">
            <a:spLocks noGrp="1"/>
          </p:cNvSpPr>
          <p:nvPr>
            <p:ph type="title"/>
          </p:nvPr>
        </p:nvSpPr>
        <p:spPr>
          <a:xfrm>
            <a:off x="2321475" y="2020138"/>
            <a:ext cx="4041000" cy="179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800" dirty="0"/>
              <a:t>Comment peut-on atteint un système de la gestion d'un Hôpital sur web capable à contribuer à augmenter la productivité, à réduire les erreurs humaines et à améliorer la qualité de service pour les patients  ?</a:t>
            </a:r>
            <a:endParaRPr sz="1800" dirty="0"/>
          </a:p>
        </p:txBody>
      </p:sp>
      <p:grpSp>
        <p:nvGrpSpPr>
          <p:cNvPr id="22" name="Google Shape;1939;p52">
            <a:extLst>
              <a:ext uri="{FF2B5EF4-FFF2-40B4-BE49-F238E27FC236}">
                <a16:creationId xmlns:a16="http://schemas.microsoft.com/office/drawing/2014/main" id="{57FD7B7A-EF38-4458-834E-0B67B0C302EB}"/>
              </a:ext>
            </a:extLst>
          </p:cNvPr>
          <p:cNvGrpSpPr/>
          <p:nvPr/>
        </p:nvGrpSpPr>
        <p:grpSpPr>
          <a:xfrm>
            <a:off x="-2566819" y="1388164"/>
            <a:ext cx="2362200" cy="3180000"/>
            <a:chOff x="791125" y="1362000"/>
            <a:chExt cx="2362200" cy="3180000"/>
          </a:xfrm>
        </p:grpSpPr>
        <p:sp>
          <p:nvSpPr>
            <p:cNvPr id="23" name="Google Shape;1940;p52">
              <a:extLst>
                <a:ext uri="{FF2B5EF4-FFF2-40B4-BE49-F238E27FC236}">
                  <a16:creationId xmlns:a16="http://schemas.microsoft.com/office/drawing/2014/main" id="{4CEF1DA0-50E8-4794-AF62-2E8B23908FFC}"/>
                </a:ext>
              </a:extLst>
            </p:cNvPr>
            <p:cNvSpPr/>
            <p:nvPr/>
          </p:nvSpPr>
          <p:spPr>
            <a:xfrm flipH="1">
              <a:off x="791125" y="1362000"/>
              <a:ext cx="2362200" cy="31800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41;p52">
              <a:extLst>
                <a:ext uri="{FF2B5EF4-FFF2-40B4-BE49-F238E27FC236}">
                  <a16:creationId xmlns:a16="http://schemas.microsoft.com/office/drawing/2014/main" id="{27300A2B-1434-4538-9CA8-99F27AAE75F7}"/>
                </a:ext>
              </a:extLst>
            </p:cNvPr>
            <p:cNvSpPr/>
            <p:nvPr/>
          </p:nvSpPr>
          <p:spPr>
            <a:xfrm flipH="1">
              <a:off x="851725" y="1569200"/>
              <a:ext cx="2241000" cy="29097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42;p52">
              <a:extLst>
                <a:ext uri="{FF2B5EF4-FFF2-40B4-BE49-F238E27FC236}">
                  <a16:creationId xmlns:a16="http://schemas.microsoft.com/office/drawing/2014/main" id="{04AEFA53-974C-419E-81C5-7E409DC8B8AC}"/>
                </a:ext>
              </a:extLst>
            </p:cNvPr>
            <p:cNvSpPr/>
            <p:nvPr/>
          </p:nvSpPr>
          <p:spPr>
            <a:xfrm flipH="1">
              <a:off x="851731" y="1420634"/>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43;p52">
              <a:extLst>
                <a:ext uri="{FF2B5EF4-FFF2-40B4-BE49-F238E27FC236}">
                  <a16:creationId xmlns:a16="http://schemas.microsoft.com/office/drawing/2014/main" id="{C7F1E299-B129-4DCA-93A3-5233F8D1F732}"/>
                </a:ext>
              </a:extLst>
            </p:cNvPr>
            <p:cNvSpPr/>
            <p:nvPr/>
          </p:nvSpPr>
          <p:spPr>
            <a:xfrm flipH="1">
              <a:off x="998951" y="1420634"/>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44;p52">
              <a:extLst>
                <a:ext uri="{FF2B5EF4-FFF2-40B4-BE49-F238E27FC236}">
                  <a16:creationId xmlns:a16="http://schemas.microsoft.com/office/drawing/2014/main" id="{C4351C9D-EE37-4653-B7F0-8DF303EDDBA9}"/>
                </a:ext>
              </a:extLst>
            </p:cNvPr>
            <p:cNvSpPr/>
            <p:nvPr/>
          </p:nvSpPr>
          <p:spPr>
            <a:xfrm flipH="1">
              <a:off x="1149551" y="1419337"/>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927;p52">
            <a:extLst>
              <a:ext uri="{FF2B5EF4-FFF2-40B4-BE49-F238E27FC236}">
                <a16:creationId xmlns:a16="http://schemas.microsoft.com/office/drawing/2014/main" id="{23467FEE-0AD6-4987-B0CA-294AFF1D0C65}"/>
              </a:ext>
            </a:extLst>
          </p:cNvPr>
          <p:cNvGrpSpPr/>
          <p:nvPr/>
        </p:nvGrpSpPr>
        <p:grpSpPr>
          <a:xfrm>
            <a:off x="3160875" y="5365241"/>
            <a:ext cx="2362200" cy="3180000"/>
            <a:chOff x="791125" y="1362000"/>
            <a:chExt cx="2362200" cy="3180000"/>
          </a:xfrm>
        </p:grpSpPr>
        <p:sp>
          <p:nvSpPr>
            <p:cNvPr id="29" name="Google Shape;1928;p52">
              <a:extLst>
                <a:ext uri="{FF2B5EF4-FFF2-40B4-BE49-F238E27FC236}">
                  <a16:creationId xmlns:a16="http://schemas.microsoft.com/office/drawing/2014/main" id="{AB999803-0138-417E-BFDD-11D9C3896516}"/>
                </a:ext>
              </a:extLst>
            </p:cNvPr>
            <p:cNvSpPr/>
            <p:nvPr/>
          </p:nvSpPr>
          <p:spPr>
            <a:xfrm flipH="1">
              <a:off x="791125" y="1362000"/>
              <a:ext cx="2362200" cy="3180000"/>
            </a:xfrm>
            <a:prstGeom prst="roundRect">
              <a:avLst>
                <a:gd name="adj" fmla="val 46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29;p52">
              <a:extLst>
                <a:ext uri="{FF2B5EF4-FFF2-40B4-BE49-F238E27FC236}">
                  <a16:creationId xmlns:a16="http://schemas.microsoft.com/office/drawing/2014/main" id="{CA7C7F17-B5D4-4E94-8617-D1FD905CB3B8}"/>
                </a:ext>
              </a:extLst>
            </p:cNvPr>
            <p:cNvSpPr/>
            <p:nvPr/>
          </p:nvSpPr>
          <p:spPr>
            <a:xfrm flipH="1">
              <a:off x="851725" y="1569200"/>
              <a:ext cx="2241000" cy="29097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30;p52">
              <a:extLst>
                <a:ext uri="{FF2B5EF4-FFF2-40B4-BE49-F238E27FC236}">
                  <a16:creationId xmlns:a16="http://schemas.microsoft.com/office/drawing/2014/main" id="{59F2604F-26FD-414C-85AF-8CE2C365EFD8}"/>
                </a:ext>
              </a:extLst>
            </p:cNvPr>
            <p:cNvSpPr/>
            <p:nvPr/>
          </p:nvSpPr>
          <p:spPr>
            <a:xfrm flipH="1">
              <a:off x="851731" y="1420634"/>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31;p52">
              <a:extLst>
                <a:ext uri="{FF2B5EF4-FFF2-40B4-BE49-F238E27FC236}">
                  <a16:creationId xmlns:a16="http://schemas.microsoft.com/office/drawing/2014/main" id="{940484FF-821A-42C8-AA88-2DCA10D29633}"/>
                </a:ext>
              </a:extLst>
            </p:cNvPr>
            <p:cNvSpPr/>
            <p:nvPr/>
          </p:nvSpPr>
          <p:spPr>
            <a:xfrm flipH="1">
              <a:off x="998951" y="1420634"/>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32;p52">
              <a:extLst>
                <a:ext uri="{FF2B5EF4-FFF2-40B4-BE49-F238E27FC236}">
                  <a16:creationId xmlns:a16="http://schemas.microsoft.com/office/drawing/2014/main" id="{758FC0FA-974B-4409-9F73-3309AB5A3069}"/>
                </a:ext>
              </a:extLst>
            </p:cNvPr>
            <p:cNvSpPr/>
            <p:nvPr/>
          </p:nvSpPr>
          <p:spPr>
            <a:xfrm flipH="1">
              <a:off x="1149551" y="1419337"/>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1933;p52">
            <a:extLst>
              <a:ext uri="{FF2B5EF4-FFF2-40B4-BE49-F238E27FC236}">
                <a16:creationId xmlns:a16="http://schemas.microsoft.com/office/drawing/2014/main" id="{76BC56B4-4F85-4B76-BD7E-7BFFF71893A1}"/>
              </a:ext>
            </a:extLst>
          </p:cNvPr>
          <p:cNvGrpSpPr/>
          <p:nvPr/>
        </p:nvGrpSpPr>
        <p:grpSpPr>
          <a:xfrm>
            <a:off x="9309269" y="1662486"/>
            <a:ext cx="2362200" cy="3180000"/>
            <a:chOff x="791125" y="1362000"/>
            <a:chExt cx="2362200" cy="3180000"/>
          </a:xfrm>
        </p:grpSpPr>
        <p:sp>
          <p:nvSpPr>
            <p:cNvPr id="35" name="Google Shape;1934;p52">
              <a:extLst>
                <a:ext uri="{FF2B5EF4-FFF2-40B4-BE49-F238E27FC236}">
                  <a16:creationId xmlns:a16="http://schemas.microsoft.com/office/drawing/2014/main" id="{5079833A-9FEB-4B6F-AE35-6F28ABDF8219}"/>
                </a:ext>
              </a:extLst>
            </p:cNvPr>
            <p:cNvSpPr/>
            <p:nvPr/>
          </p:nvSpPr>
          <p:spPr>
            <a:xfrm flipH="1">
              <a:off x="791125" y="1362000"/>
              <a:ext cx="2362200" cy="3180000"/>
            </a:xfrm>
            <a:prstGeom prst="roundRect">
              <a:avLst>
                <a:gd name="adj" fmla="val 46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35;p52">
              <a:extLst>
                <a:ext uri="{FF2B5EF4-FFF2-40B4-BE49-F238E27FC236}">
                  <a16:creationId xmlns:a16="http://schemas.microsoft.com/office/drawing/2014/main" id="{1B81EF6C-A4E5-4147-8DD8-B4B6D3ED9A82}"/>
                </a:ext>
              </a:extLst>
            </p:cNvPr>
            <p:cNvSpPr/>
            <p:nvPr/>
          </p:nvSpPr>
          <p:spPr>
            <a:xfrm flipH="1">
              <a:off x="851725" y="1569200"/>
              <a:ext cx="2241000" cy="29097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36;p52">
              <a:extLst>
                <a:ext uri="{FF2B5EF4-FFF2-40B4-BE49-F238E27FC236}">
                  <a16:creationId xmlns:a16="http://schemas.microsoft.com/office/drawing/2014/main" id="{71556EF7-5494-4C43-8D20-AC1FA3ADFA94}"/>
                </a:ext>
              </a:extLst>
            </p:cNvPr>
            <p:cNvSpPr/>
            <p:nvPr/>
          </p:nvSpPr>
          <p:spPr>
            <a:xfrm flipH="1">
              <a:off x="851731" y="1420634"/>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37;p52">
              <a:extLst>
                <a:ext uri="{FF2B5EF4-FFF2-40B4-BE49-F238E27FC236}">
                  <a16:creationId xmlns:a16="http://schemas.microsoft.com/office/drawing/2014/main" id="{F657E363-91AB-4C32-A2A5-68C8F8F199D1}"/>
                </a:ext>
              </a:extLst>
            </p:cNvPr>
            <p:cNvSpPr/>
            <p:nvPr/>
          </p:nvSpPr>
          <p:spPr>
            <a:xfrm flipH="1">
              <a:off x="998951" y="1420634"/>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38;p52">
              <a:extLst>
                <a:ext uri="{FF2B5EF4-FFF2-40B4-BE49-F238E27FC236}">
                  <a16:creationId xmlns:a16="http://schemas.microsoft.com/office/drawing/2014/main" id="{CAAF7835-6B73-489C-9033-8C17C291689F}"/>
                </a:ext>
              </a:extLst>
            </p:cNvPr>
            <p:cNvSpPr/>
            <p:nvPr/>
          </p:nvSpPr>
          <p:spPr>
            <a:xfrm flipH="1">
              <a:off x="1149551" y="1419337"/>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85617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926"/>
        <p:cNvGrpSpPr/>
        <p:nvPr/>
      </p:nvGrpSpPr>
      <p:grpSpPr>
        <a:xfrm>
          <a:off x="0" y="0"/>
          <a:ext cx="0" cy="0"/>
          <a:chOff x="0" y="0"/>
          <a:chExt cx="0" cy="0"/>
        </a:xfrm>
      </p:grpSpPr>
      <p:grpSp>
        <p:nvGrpSpPr>
          <p:cNvPr id="1927" name="Google Shape;1927;p52"/>
          <p:cNvGrpSpPr/>
          <p:nvPr/>
        </p:nvGrpSpPr>
        <p:grpSpPr>
          <a:xfrm>
            <a:off x="3369525" y="1424450"/>
            <a:ext cx="2362200" cy="3180000"/>
            <a:chOff x="791125" y="1362000"/>
            <a:chExt cx="2362200" cy="3180000"/>
          </a:xfrm>
        </p:grpSpPr>
        <p:sp>
          <p:nvSpPr>
            <p:cNvPr id="1928" name="Google Shape;1928;p52"/>
            <p:cNvSpPr/>
            <p:nvPr/>
          </p:nvSpPr>
          <p:spPr>
            <a:xfrm flipH="1">
              <a:off x="791125" y="1362000"/>
              <a:ext cx="2362200" cy="3180000"/>
            </a:xfrm>
            <a:prstGeom prst="roundRect">
              <a:avLst>
                <a:gd name="adj" fmla="val 46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2"/>
            <p:cNvSpPr/>
            <p:nvPr/>
          </p:nvSpPr>
          <p:spPr>
            <a:xfrm flipH="1">
              <a:off x="851725" y="1569200"/>
              <a:ext cx="2241000" cy="29097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2"/>
            <p:cNvSpPr/>
            <p:nvPr/>
          </p:nvSpPr>
          <p:spPr>
            <a:xfrm flipH="1">
              <a:off x="851731" y="1420634"/>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2"/>
            <p:cNvSpPr/>
            <p:nvPr/>
          </p:nvSpPr>
          <p:spPr>
            <a:xfrm flipH="1">
              <a:off x="998951" y="1420634"/>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2"/>
            <p:cNvSpPr/>
            <p:nvPr/>
          </p:nvSpPr>
          <p:spPr>
            <a:xfrm flipH="1">
              <a:off x="1149551" y="1419337"/>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3" name="Google Shape;1933;p52"/>
          <p:cNvGrpSpPr/>
          <p:nvPr/>
        </p:nvGrpSpPr>
        <p:grpSpPr>
          <a:xfrm>
            <a:off x="6061753" y="1424450"/>
            <a:ext cx="2362200" cy="3180000"/>
            <a:chOff x="791125" y="1362000"/>
            <a:chExt cx="2362200" cy="3180000"/>
          </a:xfrm>
        </p:grpSpPr>
        <p:sp>
          <p:nvSpPr>
            <p:cNvPr id="1934" name="Google Shape;1934;p52"/>
            <p:cNvSpPr/>
            <p:nvPr/>
          </p:nvSpPr>
          <p:spPr>
            <a:xfrm flipH="1">
              <a:off x="791125" y="1362000"/>
              <a:ext cx="2362200" cy="3180000"/>
            </a:xfrm>
            <a:prstGeom prst="roundRect">
              <a:avLst>
                <a:gd name="adj" fmla="val 46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2"/>
            <p:cNvSpPr/>
            <p:nvPr/>
          </p:nvSpPr>
          <p:spPr>
            <a:xfrm flipH="1">
              <a:off x="851725" y="1569200"/>
              <a:ext cx="2241000" cy="29097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2"/>
            <p:cNvSpPr/>
            <p:nvPr/>
          </p:nvSpPr>
          <p:spPr>
            <a:xfrm flipH="1">
              <a:off x="851731" y="1420634"/>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2"/>
            <p:cNvSpPr/>
            <p:nvPr/>
          </p:nvSpPr>
          <p:spPr>
            <a:xfrm flipH="1">
              <a:off x="998951" y="1420634"/>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2"/>
            <p:cNvSpPr/>
            <p:nvPr/>
          </p:nvSpPr>
          <p:spPr>
            <a:xfrm flipH="1">
              <a:off x="1149551" y="1419337"/>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9" name="Google Shape;1939;p52"/>
          <p:cNvGrpSpPr/>
          <p:nvPr/>
        </p:nvGrpSpPr>
        <p:grpSpPr>
          <a:xfrm>
            <a:off x="679688" y="1424450"/>
            <a:ext cx="2362200" cy="3180000"/>
            <a:chOff x="791125" y="1362000"/>
            <a:chExt cx="2362200" cy="3180000"/>
          </a:xfrm>
        </p:grpSpPr>
        <p:sp>
          <p:nvSpPr>
            <p:cNvPr id="1940" name="Google Shape;1940;p52"/>
            <p:cNvSpPr/>
            <p:nvPr/>
          </p:nvSpPr>
          <p:spPr>
            <a:xfrm flipH="1">
              <a:off x="791125" y="1362000"/>
              <a:ext cx="2362200" cy="31800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2"/>
            <p:cNvSpPr/>
            <p:nvPr/>
          </p:nvSpPr>
          <p:spPr>
            <a:xfrm flipH="1">
              <a:off x="851725" y="1569200"/>
              <a:ext cx="2241000" cy="29097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2"/>
            <p:cNvSpPr/>
            <p:nvPr/>
          </p:nvSpPr>
          <p:spPr>
            <a:xfrm flipH="1">
              <a:off x="851731" y="1420634"/>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2"/>
            <p:cNvSpPr/>
            <p:nvPr/>
          </p:nvSpPr>
          <p:spPr>
            <a:xfrm flipH="1">
              <a:off x="998951" y="1420634"/>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2"/>
            <p:cNvSpPr/>
            <p:nvPr/>
          </p:nvSpPr>
          <p:spPr>
            <a:xfrm flipH="1">
              <a:off x="1149551" y="1419337"/>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5" name="Google Shape;1945;p52"/>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N</a:t>
            </a:r>
            <a:r>
              <a:rPr lang="en" dirty="0"/>
              <a:t>os objectifs</a:t>
            </a:r>
            <a:endParaRPr dirty="0"/>
          </a:p>
        </p:txBody>
      </p:sp>
      <p:sp>
        <p:nvSpPr>
          <p:cNvPr id="1946" name="Google Shape;1946;p52"/>
          <p:cNvSpPr txBox="1">
            <a:spLocks noGrp="1"/>
          </p:cNvSpPr>
          <p:nvPr>
            <p:ph type="title" idx="2"/>
          </p:nvPr>
        </p:nvSpPr>
        <p:spPr>
          <a:xfrm>
            <a:off x="778688" y="1932875"/>
            <a:ext cx="21642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600" dirty="0"/>
              <a:t>Optimiser la gestion</a:t>
            </a:r>
          </a:p>
        </p:txBody>
      </p:sp>
      <p:sp>
        <p:nvSpPr>
          <p:cNvPr id="1947" name="Google Shape;1947;p52"/>
          <p:cNvSpPr txBox="1">
            <a:spLocks noGrp="1"/>
          </p:cNvSpPr>
          <p:nvPr>
            <p:ph type="subTitle" idx="1"/>
          </p:nvPr>
        </p:nvSpPr>
        <p:spPr>
          <a:xfrm>
            <a:off x="778688" y="3449225"/>
            <a:ext cx="2164200" cy="771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fr-FR" dirty="0"/>
              <a:t> permettant aux différents services de communiquer entre eux plus efficacement</a:t>
            </a:r>
            <a:endParaRPr lang="en-GB" dirty="0"/>
          </a:p>
        </p:txBody>
      </p:sp>
      <p:sp>
        <p:nvSpPr>
          <p:cNvPr id="1948" name="Google Shape;1948;p52"/>
          <p:cNvSpPr txBox="1">
            <a:spLocks noGrp="1"/>
          </p:cNvSpPr>
          <p:nvPr>
            <p:ph type="title" idx="3"/>
          </p:nvPr>
        </p:nvSpPr>
        <p:spPr>
          <a:xfrm>
            <a:off x="3399394" y="1932779"/>
            <a:ext cx="23016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600" dirty="0"/>
              <a:t>Améliorer l'expérience des patients</a:t>
            </a:r>
          </a:p>
        </p:txBody>
      </p:sp>
      <p:sp>
        <p:nvSpPr>
          <p:cNvPr id="1949" name="Google Shape;1949;p52"/>
          <p:cNvSpPr txBox="1">
            <a:spLocks noGrp="1"/>
          </p:cNvSpPr>
          <p:nvPr>
            <p:ph type="subTitle" idx="4"/>
          </p:nvPr>
        </p:nvSpPr>
        <p:spPr>
          <a:xfrm>
            <a:off x="3468525" y="3449225"/>
            <a:ext cx="2164200" cy="771600"/>
          </a:xfrm>
          <a:prstGeom prst="rect">
            <a:avLst/>
          </a:prstGeom>
        </p:spPr>
        <p:txBody>
          <a:bodyPr spcFirstLastPara="1" wrap="square" lIns="91425" tIns="91425" rIns="91425" bIns="91425" anchor="t" anchorCtr="0">
            <a:noAutofit/>
          </a:bodyPr>
          <a:lstStyle/>
          <a:p>
            <a:pPr marL="0" lvl="0" indent="0">
              <a:spcAft>
                <a:spcPts val="1200"/>
              </a:spcAft>
            </a:pPr>
            <a:r>
              <a:rPr lang="fr-FR" dirty="0"/>
              <a:t>en offrant la possibilité d’effectuer plusieurs activités en ligne</a:t>
            </a:r>
            <a:endParaRPr dirty="0"/>
          </a:p>
        </p:txBody>
      </p:sp>
      <p:sp>
        <p:nvSpPr>
          <p:cNvPr id="1950" name="Google Shape;1950;p52"/>
          <p:cNvSpPr txBox="1">
            <a:spLocks noGrp="1"/>
          </p:cNvSpPr>
          <p:nvPr>
            <p:ph type="title" idx="5"/>
          </p:nvPr>
        </p:nvSpPr>
        <p:spPr>
          <a:xfrm>
            <a:off x="6160753" y="1932875"/>
            <a:ext cx="21642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Réduire les coûts</a:t>
            </a:r>
          </a:p>
        </p:txBody>
      </p:sp>
      <p:sp>
        <p:nvSpPr>
          <p:cNvPr id="1951" name="Google Shape;1951;p52"/>
          <p:cNvSpPr txBox="1">
            <a:spLocks noGrp="1"/>
          </p:cNvSpPr>
          <p:nvPr>
            <p:ph type="subTitle" idx="6"/>
          </p:nvPr>
        </p:nvSpPr>
        <p:spPr>
          <a:xfrm>
            <a:off x="6160753" y="3449225"/>
            <a:ext cx="2164200" cy="771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fr-FR" dirty="0"/>
              <a:t>en réduisant le nombre d'erreurs humaines.</a:t>
            </a:r>
            <a:endParaRPr lang="en-GB" dirty="0"/>
          </a:p>
        </p:txBody>
      </p:sp>
      <p:sp>
        <p:nvSpPr>
          <p:cNvPr id="1952" name="Google Shape;1952;p52"/>
          <p:cNvSpPr/>
          <p:nvPr/>
        </p:nvSpPr>
        <p:spPr>
          <a:xfrm>
            <a:off x="1557338" y="2605988"/>
            <a:ext cx="606900" cy="63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2"/>
          <p:cNvSpPr/>
          <p:nvPr/>
        </p:nvSpPr>
        <p:spPr>
          <a:xfrm>
            <a:off x="4247175" y="2605988"/>
            <a:ext cx="606900" cy="63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2"/>
          <p:cNvSpPr/>
          <p:nvPr/>
        </p:nvSpPr>
        <p:spPr>
          <a:xfrm>
            <a:off x="6939403" y="2605988"/>
            <a:ext cx="606900" cy="63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5" name="Google Shape;1955;p52"/>
          <p:cNvGrpSpPr/>
          <p:nvPr/>
        </p:nvGrpSpPr>
        <p:grpSpPr>
          <a:xfrm>
            <a:off x="1684061" y="2740074"/>
            <a:ext cx="353453" cy="369974"/>
            <a:chOff x="-41893475" y="3584850"/>
            <a:chExt cx="318225" cy="316650"/>
          </a:xfrm>
        </p:grpSpPr>
        <p:sp>
          <p:nvSpPr>
            <p:cNvPr id="1956" name="Google Shape;1956;p52"/>
            <p:cNvSpPr/>
            <p:nvPr/>
          </p:nvSpPr>
          <p:spPr>
            <a:xfrm>
              <a:off x="-41827300" y="3715600"/>
              <a:ext cx="186675" cy="185900"/>
            </a:xfrm>
            <a:custGeom>
              <a:avLst/>
              <a:gdLst/>
              <a:ahLst/>
              <a:cxnLst/>
              <a:rect l="l" t="t" r="r" b="b"/>
              <a:pathLst>
                <a:path w="7467" h="7436" extrusionOk="0">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2"/>
            <p:cNvSpPr/>
            <p:nvPr/>
          </p:nvSpPr>
          <p:spPr>
            <a:xfrm>
              <a:off x="-41726500" y="3586725"/>
              <a:ext cx="151250" cy="147800"/>
            </a:xfrm>
            <a:custGeom>
              <a:avLst/>
              <a:gdLst/>
              <a:ahLst/>
              <a:cxnLst/>
              <a:rect l="l" t="t" r="r" b="b"/>
              <a:pathLst>
                <a:path w="6050" h="5912" extrusionOk="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2"/>
            <p:cNvSpPr/>
            <p:nvPr/>
          </p:nvSpPr>
          <p:spPr>
            <a:xfrm>
              <a:off x="-41808400" y="3584850"/>
              <a:ext cx="148100" cy="89825"/>
            </a:xfrm>
            <a:custGeom>
              <a:avLst/>
              <a:gdLst/>
              <a:ahLst/>
              <a:cxnLst/>
              <a:rect l="l" t="t" r="r" b="b"/>
              <a:pathLst>
                <a:path w="5924" h="3593" extrusionOk="0">
                  <a:moveTo>
                    <a:pt x="0" y="1"/>
                  </a:moveTo>
                  <a:lnTo>
                    <a:pt x="2962" y="3592"/>
                  </a:lnTo>
                  <a:lnTo>
                    <a:pt x="5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2"/>
            <p:cNvSpPr/>
            <p:nvPr/>
          </p:nvSpPr>
          <p:spPr>
            <a:xfrm>
              <a:off x="-41893475" y="3586725"/>
              <a:ext cx="148875" cy="147025"/>
            </a:xfrm>
            <a:custGeom>
              <a:avLst/>
              <a:gdLst/>
              <a:ahLst/>
              <a:cxnLst/>
              <a:rect l="l" t="t" r="r" b="b"/>
              <a:pathLst>
                <a:path w="5955" h="5881" extrusionOk="0">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52"/>
          <p:cNvGrpSpPr/>
          <p:nvPr/>
        </p:nvGrpSpPr>
        <p:grpSpPr>
          <a:xfrm>
            <a:off x="4374773" y="2740068"/>
            <a:ext cx="351703" cy="369945"/>
            <a:chOff x="-40011050" y="3972375"/>
            <a:chExt cx="316650" cy="316625"/>
          </a:xfrm>
        </p:grpSpPr>
        <p:sp>
          <p:nvSpPr>
            <p:cNvPr id="1961" name="Google Shape;1961;p52"/>
            <p:cNvSpPr/>
            <p:nvPr/>
          </p:nvSpPr>
          <p:spPr>
            <a:xfrm>
              <a:off x="-40011050" y="3972375"/>
              <a:ext cx="316650" cy="232350"/>
            </a:xfrm>
            <a:custGeom>
              <a:avLst/>
              <a:gdLst/>
              <a:ahLst/>
              <a:cxnLst/>
              <a:rect l="l" t="t" r="r" b="b"/>
              <a:pathLst>
                <a:path w="12666" h="9294" extrusionOk="0">
                  <a:moveTo>
                    <a:pt x="11405" y="1701"/>
                  </a:moveTo>
                  <a:cubicBezTo>
                    <a:pt x="11626" y="1701"/>
                    <a:pt x="11846" y="1890"/>
                    <a:pt x="11846" y="2142"/>
                  </a:cubicBezTo>
                  <a:cubicBezTo>
                    <a:pt x="11846" y="3749"/>
                    <a:pt x="11090" y="4663"/>
                    <a:pt x="9956" y="4978"/>
                  </a:cubicBezTo>
                  <a:cubicBezTo>
                    <a:pt x="10051" y="4631"/>
                    <a:pt x="10145" y="4222"/>
                    <a:pt x="10145" y="3844"/>
                  </a:cubicBezTo>
                  <a:lnTo>
                    <a:pt x="10145" y="1701"/>
                  </a:lnTo>
                  <a:close/>
                  <a:moveTo>
                    <a:pt x="2584" y="1701"/>
                  </a:moveTo>
                  <a:lnTo>
                    <a:pt x="2584" y="3812"/>
                  </a:lnTo>
                  <a:cubicBezTo>
                    <a:pt x="2584" y="4222"/>
                    <a:pt x="2647" y="4600"/>
                    <a:pt x="2773" y="5009"/>
                  </a:cubicBezTo>
                  <a:cubicBezTo>
                    <a:pt x="1639" y="4694"/>
                    <a:pt x="851" y="3781"/>
                    <a:pt x="851" y="2142"/>
                  </a:cubicBezTo>
                  <a:cubicBezTo>
                    <a:pt x="851" y="1890"/>
                    <a:pt x="1040" y="1701"/>
                    <a:pt x="1292" y="1701"/>
                  </a:cubicBezTo>
                  <a:close/>
                  <a:moveTo>
                    <a:pt x="4065" y="3655"/>
                  </a:moveTo>
                  <a:cubicBezTo>
                    <a:pt x="4317" y="3655"/>
                    <a:pt x="4506" y="3875"/>
                    <a:pt x="4506" y="4096"/>
                  </a:cubicBezTo>
                  <a:cubicBezTo>
                    <a:pt x="4506" y="4631"/>
                    <a:pt x="4821" y="5041"/>
                    <a:pt x="5262" y="5261"/>
                  </a:cubicBezTo>
                  <a:cubicBezTo>
                    <a:pt x="5451" y="5324"/>
                    <a:pt x="5577" y="5608"/>
                    <a:pt x="5482" y="5797"/>
                  </a:cubicBezTo>
                  <a:cubicBezTo>
                    <a:pt x="5431" y="5952"/>
                    <a:pt x="5229" y="6065"/>
                    <a:pt x="5054" y="6065"/>
                  </a:cubicBezTo>
                  <a:cubicBezTo>
                    <a:pt x="5017" y="6065"/>
                    <a:pt x="4980" y="6060"/>
                    <a:pt x="4947" y="6049"/>
                  </a:cubicBezTo>
                  <a:cubicBezTo>
                    <a:pt x="4128" y="5734"/>
                    <a:pt x="3655" y="4946"/>
                    <a:pt x="3655" y="4096"/>
                  </a:cubicBezTo>
                  <a:cubicBezTo>
                    <a:pt x="3655" y="3875"/>
                    <a:pt x="3844" y="3655"/>
                    <a:pt x="4065" y="3655"/>
                  </a:cubicBezTo>
                  <a:close/>
                  <a:moveTo>
                    <a:pt x="2993" y="0"/>
                  </a:moveTo>
                  <a:cubicBezTo>
                    <a:pt x="2741" y="0"/>
                    <a:pt x="2552" y="189"/>
                    <a:pt x="2552" y="441"/>
                  </a:cubicBezTo>
                  <a:lnTo>
                    <a:pt x="2552" y="882"/>
                  </a:lnTo>
                  <a:lnTo>
                    <a:pt x="1261" y="882"/>
                  </a:lnTo>
                  <a:cubicBezTo>
                    <a:pt x="536" y="882"/>
                    <a:pt x="1" y="1418"/>
                    <a:pt x="1" y="2142"/>
                  </a:cubicBezTo>
                  <a:cubicBezTo>
                    <a:pt x="1" y="4568"/>
                    <a:pt x="1513" y="5797"/>
                    <a:pt x="3183" y="5923"/>
                  </a:cubicBezTo>
                  <a:cubicBezTo>
                    <a:pt x="4159" y="7372"/>
                    <a:pt x="5073" y="7089"/>
                    <a:pt x="5073" y="7687"/>
                  </a:cubicBezTo>
                  <a:cubicBezTo>
                    <a:pt x="5073" y="8286"/>
                    <a:pt x="4821" y="8884"/>
                    <a:pt x="4443" y="9294"/>
                  </a:cubicBezTo>
                  <a:lnTo>
                    <a:pt x="8192" y="9294"/>
                  </a:lnTo>
                  <a:cubicBezTo>
                    <a:pt x="7782" y="8884"/>
                    <a:pt x="7562" y="8286"/>
                    <a:pt x="7562" y="7687"/>
                  </a:cubicBezTo>
                  <a:cubicBezTo>
                    <a:pt x="7562" y="7089"/>
                    <a:pt x="8507" y="7372"/>
                    <a:pt x="9484" y="5923"/>
                  </a:cubicBezTo>
                  <a:cubicBezTo>
                    <a:pt x="11216" y="5797"/>
                    <a:pt x="12666" y="4537"/>
                    <a:pt x="12666" y="2142"/>
                  </a:cubicBezTo>
                  <a:cubicBezTo>
                    <a:pt x="12666" y="1418"/>
                    <a:pt x="12098" y="882"/>
                    <a:pt x="11405" y="882"/>
                  </a:cubicBezTo>
                  <a:lnTo>
                    <a:pt x="10145" y="882"/>
                  </a:lnTo>
                  <a:lnTo>
                    <a:pt x="10145" y="441"/>
                  </a:lnTo>
                  <a:cubicBezTo>
                    <a:pt x="10145" y="189"/>
                    <a:pt x="9956" y="0"/>
                    <a:pt x="9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2"/>
            <p:cNvSpPr/>
            <p:nvPr/>
          </p:nvSpPr>
          <p:spPr>
            <a:xfrm>
              <a:off x="-39950400" y="4225975"/>
              <a:ext cx="194575" cy="63025"/>
            </a:xfrm>
            <a:custGeom>
              <a:avLst/>
              <a:gdLst/>
              <a:ahLst/>
              <a:cxnLst/>
              <a:rect l="l" t="t" r="r" b="b"/>
              <a:pathLst>
                <a:path w="7783" h="2521" extrusionOk="0">
                  <a:moveTo>
                    <a:pt x="757" y="1"/>
                  </a:moveTo>
                  <a:lnTo>
                    <a:pt x="63" y="1954"/>
                  </a:lnTo>
                  <a:cubicBezTo>
                    <a:pt x="0" y="2237"/>
                    <a:pt x="158" y="2521"/>
                    <a:pt x="473" y="2521"/>
                  </a:cubicBezTo>
                  <a:lnTo>
                    <a:pt x="7278" y="2521"/>
                  </a:lnTo>
                  <a:cubicBezTo>
                    <a:pt x="7593" y="2521"/>
                    <a:pt x="7782" y="2237"/>
                    <a:pt x="7688" y="1954"/>
                  </a:cubicBezTo>
                  <a:lnTo>
                    <a:pt x="69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52"/>
          <p:cNvGrpSpPr/>
          <p:nvPr/>
        </p:nvGrpSpPr>
        <p:grpSpPr>
          <a:xfrm>
            <a:off x="7067876" y="2739144"/>
            <a:ext cx="349954" cy="371814"/>
            <a:chOff x="-37804925" y="3953450"/>
            <a:chExt cx="315075" cy="318225"/>
          </a:xfrm>
        </p:grpSpPr>
        <p:sp>
          <p:nvSpPr>
            <p:cNvPr id="1964" name="Google Shape;1964;p52"/>
            <p:cNvSpPr/>
            <p:nvPr/>
          </p:nvSpPr>
          <p:spPr>
            <a:xfrm>
              <a:off x="-37614300" y="3955025"/>
              <a:ext cx="124450" cy="186200"/>
            </a:xfrm>
            <a:custGeom>
              <a:avLst/>
              <a:gdLst/>
              <a:ahLst/>
              <a:cxnLst/>
              <a:rect l="l" t="t" r="r" b="b"/>
              <a:pathLst>
                <a:path w="4978" h="7448" extrusionOk="0">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2"/>
            <p:cNvSpPr/>
            <p:nvPr/>
          </p:nvSpPr>
          <p:spPr>
            <a:xfrm>
              <a:off x="-37761600" y="4230700"/>
              <a:ext cx="270175" cy="40975"/>
            </a:xfrm>
            <a:custGeom>
              <a:avLst/>
              <a:gdLst/>
              <a:ahLst/>
              <a:cxnLst/>
              <a:rect l="l" t="t" r="r" b="b"/>
              <a:pathLst>
                <a:path w="10807" h="1639" extrusionOk="0">
                  <a:moveTo>
                    <a:pt x="1450" y="1"/>
                  </a:moveTo>
                  <a:cubicBezTo>
                    <a:pt x="1292" y="788"/>
                    <a:pt x="662" y="1387"/>
                    <a:pt x="1" y="1639"/>
                  </a:cubicBezTo>
                  <a:lnTo>
                    <a:pt x="8822" y="1639"/>
                  </a:lnTo>
                  <a:cubicBezTo>
                    <a:pt x="9799" y="1639"/>
                    <a:pt x="10649" y="946"/>
                    <a:pt x="108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2"/>
            <p:cNvSpPr/>
            <p:nvPr/>
          </p:nvSpPr>
          <p:spPr>
            <a:xfrm>
              <a:off x="-37804925" y="3953450"/>
              <a:ext cx="274125" cy="295675"/>
            </a:xfrm>
            <a:custGeom>
              <a:avLst/>
              <a:gdLst/>
              <a:ahLst/>
              <a:cxnLst/>
              <a:rect l="l" t="t" r="r" b="b"/>
              <a:pathLst>
                <a:path w="10965" h="11827" extrusionOk="0">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2337;p62">
            <a:extLst>
              <a:ext uri="{FF2B5EF4-FFF2-40B4-BE49-F238E27FC236}">
                <a16:creationId xmlns:a16="http://schemas.microsoft.com/office/drawing/2014/main" id="{C14B0647-7CF4-44FE-9FA3-024B9681BBE7}"/>
              </a:ext>
            </a:extLst>
          </p:cNvPr>
          <p:cNvGrpSpPr/>
          <p:nvPr/>
        </p:nvGrpSpPr>
        <p:grpSpPr>
          <a:xfrm>
            <a:off x="333277" y="4962557"/>
            <a:ext cx="9752585" cy="2603003"/>
            <a:chOff x="-2144394" y="937044"/>
            <a:chExt cx="10433542" cy="2540724"/>
          </a:xfrm>
          <a:effectLst>
            <a:outerShdw blurRad="50800" dist="38100" dir="5400000" algn="t" rotWithShape="0">
              <a:prstClr val="black">
                <a:alpha val="40000"/>
              </a:prstClr>
            </a:outerShdw>
          </a:effectLst>
        </p:grpSpPr>
        <p:grpSp>
          <p:nvGrpSpPr>
            <p:cNvPr id="43" name="Google Shape;2338;p62">
              <a:extLst>
                <a:ext uri="{FF2B5EF4-FFF2-40B4-BE49-F238E27FC236}">
                  <a16:creationId xmlns:a16="http://schemas.microsoft.com/office/drawing/2014/main" id="{B21E5855-7FD6-44C5-8152-C1ADB2A7BC8C}"/>
                </a:ext>
              </a:extLst>
            </p:cNvPr>
            <p:cNvGrpSpPr/>
            <p:nvPr/>
          </p:nvGrpSpPr>
          <p:grpSpPr>
            <a:xfrm>
              <a:off x="-2144394" y="1236325"/>
              <a:ext cx="10086352" cy="2241443"/>
              <a:chOff x="-2144394" y="1236325"/>
              <a:chExt cx="10086352" cy="2241443"/>
            </a:xfrm>
          </p:grpSpPr>
          <p:sp>
            <p:nvSpPr>
              <p:cNvPr id="53" name="Google Shape;2339;p62">
                <a:extLst>
                  <a:ext uri="{FF2B5EF4-FFF2-40B4-BE49-F238E27FC236}">
                    <a16:creationId xmlns:a16="http://schemas.microsoft.com/office/drawing/2014/main" id="{73F0FA24-B0D3-4861-9F54-C9D128CE37A5}"/>
                  </a:ext>
                </a:extLst>
              </p:cNvPr>
              <p:cNvSpPr/>
              <p:nvPr/>
            </p:nvSpPr>
            <p:spPr>
              <a:xfrm>
                <a:off x="4798575" y="1236325"/>
                <a:ext cx="3143383" cy="2241443"/>
              </a:xfrm>
              <a:custGeom>
                <a:avLst/>
                <a:gdLst/>
                <a:ahLst/>
                <a:cxnLst/>
                <a:rect l="l" t="t" r="r" b="b"/>
                <a:pathLst>
                  <a:path w="30007" h="21397" extrusionOk="0">
                    <a:moveTo>
                      <a:pt x="28033" y="1"/>
                    </a:moveTo>
                    <a:cubicBezTo>
                      <a:pt x="28024" y="1"/>
                      <a:pt x="28015" y="1"/>
                      <a:pt x="28006" y="1"/>
                    </a:cubicBezTo>
                    <a:lnTo>
                      <a:pt x="1987" y="1"/>
                    </a:lnTo>
                    <a:cubicBezTo>
                      <a:pt x="885" y="1"/>
                      <a:pt x="1" y="885"/>
                      <a:pt x="1" y="1987"/>
                    </a:cubicBezTo>
                    <a:lnTo>
                      <a:pt x="1" y="20527"/>
                    </a:lnTo>
                    <a:cubicBezTo>
                      <a:pt x="1" y="21005"/>
                      <a:pt x="392" y="21397"/>
                      <a:pt x="856" y="21397"/>
                    </a:cubicBezTo>
                    <a:lnTo>
                      <a:pt x="29137" y="21397"/>
                    </a:lnTo>
                    <a:cubicBezTo>
                      <a:pt x="29615" y="21397"/>
                      <a:pt x="30007" y="21005"/>
                      <a:pt x="30007" y="20527"/>
                    </a:cubicBezTo>
                    <a:lnTo>
                      <a:pt x="30007" y="1987"/>
                    </a:lnTo>
                    <a:cubicBezTo>
                      <a:pt x="30007" y="894"/>
                      <a:pt x="29122" y="1"/>
                      <a:pt x="28033" y="1"/>
                    </a:cubicBezTo>
                    <a:close/>
                  </a:path>
                </a:pathLst>
              </a:custGeom>
              <a:solidFill>
                <a:schemeClr val="lt1"/>
              </a:solidFill>
              <a:ln w="4700" cap="flat" cmpd="sng">
                <a:solidFill>
                  <a:schemeClr val="dk1"/>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40;p62">
                <a:extLst>
                  <a:ext uri="{FF2B5EF4-FFF2-40B4-BE49-F238E27FC236}">
                    <a16:creationId xmlns:a16="http://schemas.microsoft.com/office/drawing/2014/main" id="{E310BCC9-E721-43F8-9D88-AFC5A65B1D2E}"/>
                  </a:ext>
                </a:extLst>
              </p:cNvPr>
              <p:cNvSpPr/>
              <p:nvPr/>
            </p:nvSpPr>
            <p:spPr>
              <a:xfrm>
                <a:off x="4798575" y="1236325"/>
                <a:ext cx="3143383" cy="217262"/>
              </a:xfrm>
              <a:custGeom>
                <a:avLst/>
                <a:gdLst/>
                <a:ahLst/>
                <a:cxnLst/>
                <a:rect l="l" t="t" r="r" b="b"/>
                <a:pathLst>
                  <a:path w="30007" h="2074" extrusionOk="0">
                    <a:moveTo>
                      <a:pt x="28033" y="1"/>
                    </a:moveTo>
                    <a:cubicBezTo>
                      <a:pt x="28024" y="1"/>
                      <a:pt x="28015" y="1"/>
                      <a:pt x="28006" y="1"/>
                    </a:cubicBezTo>
                    <a:lnTo>
                      <a:pt x="1987" y="1"/>
                    </a:lnTo>
                    <a:cubicBezTo>
                      <a:pt x="885" y="1"/>
                      <a:pt x="1" y="885"/>
                      <a:pt x="1" y="1987"/>
                    </a:cubicBezTo>
                    <a:lnTo>
                      <a:pt x="1" y="2074"/>
                    </a:lnTo>
                    <a:lnTo>
                      <a:pt x="30007" y="2074"/>
                    </a:lnTo>
                    <a:lnTo>
                      <a:pt x="30007" y="1987"/>
                    </a:lnTo>
                    <a:cubicBezTo>
                      <a:pt x="30007" y="894"/>
                      <a:pt x="29122" y="1"/>
                      <a:pt x="280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41;p62">
                <a:extLst>
                  <a:ext uri="{FF2B5EF4-FFF2-40B4-BE49-F238E27FC236}">
                    <a16:creationId xmlns:a16="http://schemas.microsoft.com/office/drawing/2014/main" id="{08C2E133-8553-4305-A616-0DD7BDF22DB7}"/>
                  </a:ext>
                </a:extLst>
              </p:cNvPr>
              <p:cNvSpPr/>
              <p:nvPr/>
            </p:nvSpPr>
            <p:spPr>
              <a:xfrm>
                <a:off x="7401326" y="1327462"/>
                <a:ext cx="63901" cy="54892"/>
              </a:xfrm>
              <a:custGeom>
                <a:avLst/>
                <a:gdLst/>
                <a:ahLst/>
                <a:cxnLst/>
                <a:rect l="l" t="t" r="r" b="b"/>
                <a:pathLst>
                  <a:path w="610" h="524" extrusionOk="0">
                    <a:moveTo>
                      <a:pt x="348" y="1"/>
                    </a:moveTo>
                    <a:cubicBezTo>
                      <a:pt x="116" y="1"/>
                      <a:pt x="0" y="276"/>
                      <a:pt x="160" y="450"/>
                    </a:cubicBezTo>
                    <a:cubicBezTo>
                      <a:pt x="211" y="501"/>
                      <a:pt x="275" y="524"/>
                      <a:pt x="338" y="524"/>
                    </a:cubicBezTo>
                    <a:cubicBezTo>
                      <a:pt x="475" y="524"/>
                      <a:pt x="609" y="420"/>
                      <a:pt x="609" y="262"/>
                    </a:cubicBezTo>
                    <a:cubicBezTo>
                      <a:pt x="609" y="117"/>
                      <a:pt x="493" y="1"/>
                      <a:pt x="3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42;p62">
                <a:extLst>
                  <a:ext uri="{FF2B5EF4-FFF2-40B4-BE49-F238E27FC236}">
                    <a16:creationId xmlns:a16="http://schemas.microsoft.com/office/drawing/2014/main" id="{CD3ECD1C-7395-45CD-B868-ADE7DC5E4B16}"/>
                  </a:ext>
                </a:extLst>
              </p:cNvPr>
              <p:cNvSpPr/>
              <p:nvPr/>
            </p:nvSpPr>
            <p:spPr>
              <a:xfrm>
                <a:off x="7550079" y="1327462"/>
                <a:ext cx="62434" cy="54473"/>
              </a:xfrm>
              <a:custGeom>
                <a:avLst/>
                <a:gdLst/>
                <a:ahLst/>
                <a:cxnLst/>
                <a:rect l="l" t="t" r="r" b="b"/>
                <a:pathLst>
                  <a:path w="596" h="520" extrusionOk="0">
                    <a:moveTo>
                      <a:pt x="349" y="1"/>
                    </a:moveTo>
                    <a:cubicBezTo>
                      <a:pt x="117" y="1"/>
                      <a:pt x="1" y="276"/>
                      <a:pt x="160" y="436"/>
                    </a:cubicBezTo>
                    <a:cubicBezTo>
                      <a:pt x="213" y="494"/>
                      <a:pt x="280" y="519"/>
                      <a:pt x="344" y="519"/>
                    </a:cubicBezTo>
                    <a:cubicBezTo>
                      <a:pt x="473" y="519"/>
                      <a:pt x="595" y="416"/>
                      <a:pt x="595" y="262"/>
                    </a:cubicBezTo>
                    <a:cubicBezTo>
                      <a:pt x="595" y="117"/>
                      <a:pt x="479" y="1"/>
                      <a:pt x="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43;p62">
                <a:extLst>
                  <a:ext uri="{FF2B5EF4-FFF2-40B4-BE49-F238E27FC236}">
                    <a16:creationId xmlns:a16="http://schemas.microsoft.com/office/drawing/2014/main" id="{CFB62B44-68E4-4510-86F2-9ED42436F934}"/>
                  </a:ext>
                </a:extLst>
              </p:cNvPr>
              <p:cNvSpPr/>
              <p:nvPr/>
            </p:nvSpPr>
            <p:spPr>
              <a:xfrm>
                <a:off x="7691289" y="1327462"/>
                <a:ext cx="63901" cy="54473"/>
              </a:xfrm>
              <a:custGeom>
                <a:avLst/>
                <a:gdLst/>
                <a:ahLst/>
                <a:cxnLst/>
                <a:rect l="l" t="t" r="r" b="b"/>
                <a:pathLst>
                  <a:path w="610" h="520" extrusionOk="0">
                    <a:moveTo>
                      <a:pt x="349" y="1"/>
                    </a:moveTo>
                    <a:cubicBezTo>
                      <a:pt x="117" y="1"/>
                      <a:pt x="1" y="276"/>
                      <a:pt x="160" y="436"/>
                    </a:cubicBezTo>
                    <a:cubicBezTo>
                      <a:pt x="218" y="494"/>
                      <a:pt x="288" y="519"/>
                      <a:pt x="354" y="519"/>
                    </a:cubicBezTo>
                    <a:cubicBezTo>
                      <a:pt x="487" y="519"/>
                      <a:pt x="610" y="416"/>
                      <a:pt x="610" y="262"/>
                    </a:cubicBezTo>
                    <a:cubicBezTo>
                      <a:pt x="610" y="117"/>
                      <a:pt x="494" y="1"/>
                      <a:pt x="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44;p62">
                <a:extLst>
                  <a:ext uri="{FF2B5EF4-FFF2-40B4-BE49-F238E27FC236}">
                    <a16:creationId xmlns:a16="http://schemas.microsoft.com/office/drawing/2014/main" id="{37EF1D3B-648F-4C2D-9208-480C0FB2114E}"/>
                  </a:ext>
                </a:extLst>
              </p:cNvPr>
              <p:cNvSpPr/>
              <p:nvPr/>
            </p:nvSpPr>
            <p:spPr>
              <a:xfrm>
                <a:off x="-2144394" y="1549182"/>
                <a:ext cx="1065102" cy="1423178"/>
              </a:xfrm>
              <a:custGeom>
                <a:avLst/>
                <a:gdLst/>
                <a:ahLst/>
                <a:cxnLst/>
                <a:rect l="l" t="t" r="r" b="b"/>
                <a:pathLst>
                  <a:path w="7118" h="9511" extrusionOk="0">
                    <a:moveTo>
                      <a:pt x="304" y="1"/>
                    </a:moveTo>
                    <a:cubicBezTo>
                      <a:pt x="130" y="1"/>
                      <a:pt x="0" y="146"/>
                      <a:pt x="0" y="305"/>
                    </a:cubicBezTo>
                    <a:lnTo>
                      <a:pt x="0" y="9220"/>
                    </a:lnTo>
                    <a:cubicBezTo>
                      <a:pt x="0" y="9380"/>
                      <a:pt x="130" y="9510"/>
                      <a:pt x="304" y="9510"/>
                    </a:cubicBezTo>
                    <a:lnTo>
                      <a:pt x="6813" y="9510"/>
                    </a:lnTo>
                    <a:cubicBezTo>
                      <a:pt x="6987" y="9510"/>
                      <a:pt x="7117" y="9380"/>
                      <a:pt x="7117" y="9220"/>
                    </a:cubicBezTo>
                    <a:lnTo>
                      <a:pt x="7117" y="305"/>
                    </a:lnTo>
                    <a:cubicBezTo>
                      <a:pt x="7117" y="146"/>
                      <a:pt x="6987" y="1"/>
                      <a:pt x="6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2345;p62">
              <a:extLst>
                <a:ext uri="{FF2B5EF4-FFF2-40B4-BE49-F238E27FC236}">
                  <a16:creationId xmlns:a16="http://schemas.microsoft.com/office/drawing/2014/main" id="{D99D8B87-875E-40A1-B67F-0E7FD3344802}"/>
                </a:ext>
              </a:extLst>
            </p:cNvPr>
            <p:cNvGrpSpPr/>
            <p:nvPr/>
          </p:nvGrpSpPr>
          <p:grpSpPr>
            <a:xfrm>
              <a:off x="7499479" y="937044"/>
              <a:ext cx="789669" cy="2169534"/>
              <a:chOff x="7499479" y="937044"/>
              <a:chExt cx="789669" cy="2169534"/>
            </a:xfrm>
          </p:grpSpPr>
          <p:sp>
            <p:nvSpPr>
              <p:cNvPr id="45" name="Google Shape;2346;p62">
                <a:extLst>
                  <a:ext uri="{FF2B5EF4-FFF2-40B4-BE49-F238E27FC236}">
                    <a16:creationId xmlns:a16="http://schemas.microsoft.com/office/drawing/2014/main" id="{64489485-9A48-4DCF-9E2B-7BED6B643842}"/>
                  </a:ext>
                </a:extLst>
              </p:cNvPr>
              <p:cNvSpPr/>
              <p:nvPr/>
            </p:nvSpPr>
            <p:spPr>
              <a:xfrm>
                <a:off x="7499479" y="937044"/>
                <a:ext cx="729228" cy="98091"/>
              </a:xfrm>
              <a:custGeom>
                <a:avLst/>
                <a:gdLst/>
                <a:ahLst/>
                <a:cxnLst/>
                <a:rect l="l" t="t" r="r" b="b"/>
                <a:pathLst>
                  <a:path w="4639" h="624" extrusionOk="0">
                    <a:moveTo>
                      <a:pt x="0" y="1"/>
                    </a:moveTo>
                    <a:lnTo>
                      <a:pt x="0" y="624"/>
                    </a:lnTo>
                    <a:lnTo>
                      <a:pt x="4639" y="624"/>
                    </a:lnTo>
                    <a:lnTo>
                      <a:pt x="46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47;p62">
                <a:extLst>
                  <a:ext uri="{FF2B5EF4-FFF2-40B4-BE49-F238E27FC236}">
                    <a16:creationId xmlns:a16="http://schemas.microsoft.com/office/drawing/2014/main" id="{6DC7F1BF-6AD2-4611-827F-9AF5B6AD9665}"/>
                  </a:ext>
                </a:extLst>
              </p:cNvPr>
              <p:cNvSpPr/>
              <p:nvPr/>
            </p:nvSpPr>
            <p:spPr>
              <a:xfrm>
                <a:off x="7655496" y="2994811"/>
                <a:ext cx="417196" cy="111767"/>
              </a:xfrm>
              <a:custGeom>
                <a:avLst/>
                <a:gdLst/>
                <a:ahLst/>
                <a:cxnLst/>
                <a:rect l="l" t="t" r="r" b="b"/>
                <a:pathLst>
                  <a:path w="2654" h="711" extrusionOk="0">
                    <a:moveTo>
                      <a:pt x="348" y="1"/>
                    </a:moveTo>
                    <a:cubicBezTo>
                      <a:pt x="160" y="1"/>
                      <a:pt x="0" y="160"/>
                      <a:pt x="0" y="363"/>
                    </a:cubicBezTo>
                    <a:cubicBezTo>
                      <a:pt x="0" y="551"/>
                      <a:pt x="160" y="711"/>
                      <a:pt x="348" y="711"/>
                    </a:cubicBezTo>
                    <a:lnTo>
                      <a:pt x="2291" y="711"/>
                    </a:lnTo>
                    <a:cubicBezTo>
                      <a:pt x="2494" y="711"/>
                      <a:pt x="2653" y="551"/>
                      <a:pt x="2653" y="363"/>
                    </a:cubicBezTo>
                    <a:cubicBezTo>
                      <a:pt x="2653" y="160"/>
                      <a:pt x="2494" y="1"/>
                      <a:pt x="22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48;p62">
                <a:extLst>
                  <a:ext uri="{FF2B5EF4-FFF2-40B4-BE49-F238E27FC236}">
                    <a16:creationId xmlns:a16="http://schemas.microsoft.com/office/drawing/2014/main" id="{42278A44-BCB8-4631-8342-013B478934B0}"/>
                  </a:ext>
                </a:extLst>
              </p:cNvPr>
              <p:cNvSpPr/>
              <p:nvPr/>
            </p:nvSpPr>
            <p:spPr>
              <a:xfrm>
                <a:off x="7564322" y="2174560"/>
                <a:ext cx="339698" cy="45744"/>
              </a:xfrm>
              <a:custGeom>
                <a:avLst/>
                <a:gdLst/>
                <a:ahLst/>
                <a:cxnLst/>
                <a:rect l="l" t="t" r="r" b="b"/>
                <a:pathLst>
                  <a:path w="2161" h="291" extrusionOk="0">
                    <a:moveTo>
                      <a:pt x="145" y="0"/>
                    </a:moveTo>
                    <a:cubicBezTo>
                      <a:pt x="73" y="0"/>
                      <a:pt x="1" y="58"/>
                      <a:pt x="1" y="145"/>
                    </a:cubicBezTo>
                    <a:cubicBezTo>
                      <a:pt x="1" y="232"/>
                      <a:pt x="73" y="290"/>
                      <a:pt x="145" y="290"/>
                    </a:cubicBezTo>
                    <a:lnTo>
                      <a:pt x="2015" y="290"/>
                    </a:lnTo>
                    <a:cubicBezTo>
                      <a:pt x="2102" y="290"/>
                      <a:pt x="2160" y="232"/>
                      <a:pt x="2160" y="145"/>
                    </a:cubicBezTo>
                    <a:cubicBezTo>
                      <a:pt x="2160" y="58"/>
                      <a:pt x="2102" y="0"/>
                      <a:pt x="2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49;p62">
                <a:extLst>
                  <a:ext uri="{FF2B5EF4-FFF2-40B4-BE49-F238E27FC236}">
                    <a16:creationId xmlns:a16="http://schemas.microsoft.com/office/drawing/2014/main" id="{0FA45DB7-5900-4C7A-89C7-2AD0E3E72A50}"/>
                  </a:ext>
                </a:extLst>
              </p:cNvPr>
              <p:cNvSpPr/>
              <p:nvPr/>
            </p:nvSpPr>
            <p:spPr>
              <a:xfrm>
                <a:off x="7564322" y="2288370"/>
                <a:ext cx="724826" cy="48102"/>
              </a:xfrm>
              <a:custGeom>
                <a:avLst/>
                <a:gdLst/>
                <a:ahLst/>
                <a:cxnLst/>
                <a:rect l="l" t="t" r="r" b="b"/>
                <a:pathLst>
                  <a:path w="4611" h="306" extrusionOk="0">
                    <a:moveTo>
                      <a:pt x="145" y="1"/>
                    </a:moveTo>
                    <a:cubicBezTo>
                      <a:pt x="73" y="1"/>
                      <a:pt x="1" y="73"/>
                      <a:pt x="1" y="160"/>
                    </a:cubicBezTo>
                    <a:cubicBezTo>
                      <a:pt x="1" y="233"/>
                      <a:pt x="73" y="305"/>
                      <a:pt x="145" y="305"/>
                    </a:cubicBezTo>
                    <a:lnTo>
                      <a:pt x="4465" y="305"/>
                    </a:lnTo>
                    <a:cubicBezTo>
                      <a:pt x="4538" y="305"/>
                      <a:pt x="4610" y="233"/>
                      <a:pt x="4610" y="160"/>
                    </a:cubicBezTo>
                    <a:cubicBezTo>
                      <a:pt x="4610" y="73"/>
                      <a:pt x="4538" y="1"/>
                      <a:pt x="4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50;p62">
                <a:extLst>
                  <a:ext uri="{FF2B5EF4-FFF2-40B4-BE49-F238E27FC236}">
                    <a16:creationId xmlns:a16="http://schemas.microsoft.com/office/drawing/2014/main" id="{C1982A68-A665-46B2-A2EB-03A0D28ABD55}"/>
                  </a:ext>
                </a:extLst>
              </p:cNvPr>
              <p:cNvSpPr/>
              <p:nvPr/>
            </p:nvSpPr>
            <p:spPr>
              <a:xfrm>
                <a:off x="7564322" y="2404695"/>
                <a:ext cx="724826" cy="45744"/>
              </a:xfrm>
              <a:custGeom>
                <a:avLst/>
                <a:gdLst/>
                <a:ahLst/>
                <a:cxnLst/>
                <a:rect l="l" t="t" r="r" b="b"/>
                <a:pathLst>
                  <a:path w="4611" h="291" extrusionOk="0">
                    <a:moveTo>
                      <a:pt x="145" y="0"/>
                    </a:moveTo>
                    <a:cubicBezTo>
                      <a:pt x="73" y="0"/>
                      <a:pt x="1" y="58"/>
                      <a:pt x="1" y="145"/>
                    </a:cubicBezTo>
                    <a:cubicBezTo>
                      <a:pt x="1" y="232"/>
                      <a:pt x="73" y="290"/>
                      <a:pt x="145" y="290"/>
                    </a:cubicBezTo>
                    <a:lnTo>
                      <a:pt x="4465" y="290"/>
                    </a:lnTo>
                    <a:cubicBezTo>
                      <a:pt x="4538" y="290"/>
                      <a:pt x="4610" y="232"/>
                      <a:pt x="4610" y="145"/>
                    </a:cubicBezTo>
                    <a:cubicBezTo>
                      <a:pt x="4610" y="58"/>
                      <a:pt x="4538" y="0"/>
                      <a:pt x="44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51;p62">
                <a:extLst>
                  <a:ext uri="{FF2B5EF4-FFF2-40B4-BE49-F238E27FC236}">
                    <a16:creationId xmlns:a16="http://schemas.microsoft.com/office/drawing/2014/main" id="{FE13270B-BEAD-4B4D-ABBF-D62D6DF49FF0}"/>
                  </a:ext>
                </a:extLst>
              </p:cNvPr>
              <p:cNvSpPr/>
              <p:nvPr/>
            </p:nvSpPr>
            <p:spPr>
              <a:xfrm>
                <a:off x="7564322" y="2554975"/>
                <a:ext cx="339698" cy="48102"/>
              </a:xfrm>
              <a:custGeom>
                <a:avLst/>
                <a:gdLst/>
                <a:ahLst/>
                <a:cxnLst/>
                <a:rect l="l" t="t" r="r" b="b"/>
                <a:pathLst>
                  <a:path w="2161" h="306" extrusionOk="0">
                    <a:moveTo>
                      <a:pt x="145" y="1"/>
                    </a:moveTo>
                    <a:cubicBezTo>
                      <a:pt x="73" y="1"/>
                      <a:pt x="1" y="73"/>
                      <a:pt x="1" y="146"/>
                    </a:cubicBezTo>
                    <a:cubicBezTo>
                      <a:pt x="1" y="233"/>
                      <a:pt x="73" y="305"/>
                      <a:pt x="145" y="305"/>
                    </a:cubicBezTo>
                    <a:lnTo>
                      <a:pt x="2015" y="305"/>
                    </a:lnTo>
                    <a:cubicBezTo>
                      <a:pt x="2102" y="305"/>
                      <a:pt x="2160" y="233"/>
                      <a:pt x="2160" y="146"/>
                    </a:cubicBezTo>
                    <a:cubicBezTo>
                      <a:pt x="2160" y="73"/>
                      <a:pt x="2102" y="1"/>
                      <a:pt x="20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52;p62">
                <a:extLst>
                  <a:ext uri="{FF2B5EF4-FFF2-40B4-BE49-F238E27FC236}">
                    <a16:creationId xmlns:a16="http://schemas.microsoft.com/office/drawing/2014/main" id="{0BB779B7-7741-453A-885D-2D46928B4742}"/>
                  </a:ext>
                </a:extLst>
              </p:cNvPr>
              <p:cNvSpPr/>
              <p:nvPr/>
            </p:nvSpPr>
            <p:spPr>
              <a:xfrm>
                <a:off x="7564322" y="2668943"/>
                <a:ext cx="724826" cy="48102"/>
              </a:xfrm>
              <a:custGeom>
                <a:avLst/>
                <a:gdLst/>
                <a:ahLst/>
                <a:cxnLst/>
                <a:rect l="l" t="t" r="r" b="b"/>
                <a:pathLst>
                  <a:path w="4611" h="306" extrusionOk="0">
                    <a:moveTo>
                      <a:pt x="145" y="1"/>
                    </a:moveTo>
                    <a:cubicBezTo>
                      <a:pt x="73" y="1"/>
                      <a:pt x="1" y="73"/>
                      <a:pt x="1" y="160"/>
                    </a:cubicBezTo>
                    <a:cubicBezTo>
                      <a:pt x="1" y="233"/>
                      <a:pt x="73" y="305"/>
                      <a:pt x="145" y="305"/>
                    </a:cubicBezTo>
                    <a:lnTo>
                      <a:pt x="4465" y="305"/>
                    </a:lnTo>
                    <a:cubicBezTo>
                      <a:pt x="4538" y="305"/>
                      <a:pt x="4610" y="233"/>
                      <a:pt x="4610" y="160"/>
                    </a:cubicBezTo>
                    <a:cubicBezTo>
                      <a:pt x="4610" y="73"/>
                      <a:pt x="4538" y="1"/>
                      <a:pt x="4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53;p62">
                <a:extLst>
                  <a:ext uri="{FF2B5EF4-FFF2-40B4-BE49-F238E27FC236}">
                    <a16:creationId xmlns:a16="http://schemas.microsoft.com/office/drawing/2014/main" id="{8547076D-3AC2-4799-9871-8D9546E30486}"/>
                  </a:ext>
                </a:extLst>
              </p:cNvPr>
              <p:cNvSpPr/>
              <p:nvPr/>
            </p:nvSpPr>
            <p:spPr>
              <a:xfrm>
                <a:off x="7564322" y="2785111"/>
                <a:ext cx="724826" cy="45744"/>
              </a:xfrm>
              <a:custGeom>
                <a:avLst/>
                <a:gdLst/>
                <a:ahLst/>
                <a:cxnLst/>
                <a:rect l="l" t="t" r="r" b="b"/>
                <a:pathLst>
                  <a:path w="4611" h="291" extrusionOk="0">
                    <a:moveTo>
                      <a:pt x="145" y="1"/>
                    </a:moveTo>
                    <a:cubicBezTo>
                      <a:pt x="73" y="1"/>
                      <a:pt x="1" y="59"/>
                      <a:pt x="1" y="146"/>
                    </a:cubicBezTo>
                    <a:cubicBezTo>
                      <a:pt x="1" y="233"/>
                      <a:pt x="73" y="291"/>
                      <a:pt x="145" y="291"/>
                    </a:cubicBezTo>
                    <a:lnTo>
                      <a:pt x="4465" y="291"/>
                    </a:lnTo>
                    <a:cubicBezTo>
                      <a:pt x="4538" y="291"/>
                      <a:pt x="4610" y="233"/>
                      <a:pt x="4610" y="146"/>
                    </a:cubicBezTo>
                    <a:cubicBezTo>
                      <a:pt x="4610" y="59"/>
                      <a:pt x="4538" y="1"/>
                      <a:pt x="4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7576288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Healthcare Center Website by Slidesgo">
  <a:themeElements>
    <a:clrScheme name="Simple Light">
      <a:dk1>
        <a:srgbClr val="278A35"/>
      </a:dk1>
      <a:lt1>
        <a:srgbClr val="FFFFFF"/>
      </a:lt1>
      <a:dk2>
        <a:srgbClr val="666666"/>
      </a:dk2>
      <a:lt2>
        <a:srgbClr val="48B156"/>
      </a:lt2>
      <a:accent1>
        <a:srgbClr val="81DF85"/>
      </a:accent1>
      <a:accent2>
        <a:srgbClr val="C3FBC7"/>
      </a:accent2>
      <a:accent3>
        <a:srgbClr val="B2D190"/>
      </a:accent3>
      <a:accent4>
        <a:srgbClr val="C2DDAF"/>
      </a:accent4>
      <a:accent5>
        <a:srgbClr val="F8C4DA"/>
      </a:accent5>
      <a:accent6>
        <a:srgbClr val="FF72AB"/>
      </a:accent6>
      <a:hlink>
        <a:srgbClr val="278A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798</Words>
  <Application>Microsoft Office PowerPoint</Application>
  <PresentationFormat>Affichage à l'écran (16:9)</PresentationFormat>
  <Paragraphs>135</Paragraphs>
  <Slides>47</Slides>
  <Notes>44</Notes>
  <HiddenSlides>4</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47</vt:i4>
      </vt:variant>
    </vt:vector>
  </HeadingPairs>
  <TitlesOfParts>
    <vt:vector size="55" baseType="lpstr">
      <vt:lpstr>Times New Roman</vt:lpstr>
      <vt:lpstr>Google Sans</vt:lpstr>
      <vt:lpstr>Alata</vt:lpstr>
      <vt:lpstr>Wingdings</vt:lpstr>
      <vt:lpstr>Arial</vt:lpstr>
      <vt:lpstr>-apple-system</vt:lpstr>
      <vt:lpstr>Montserrat</vt:lpstr>
      <vt:lpstr>Healthcare Center Website by Slidesgo</vt:lpstr>
      <vt:lpstr>Présentation PowerPoint</vt:lpstr>
      <vt:lpstr>APPLICATION WEB  GESTION D’HOPITAL</vt:lpstr>
      <vt:lpstr>Naoufal GUENDOUZ </vt:lpstr>
      <vt:lpstr>Naoufal GUENDOUZ </vt:lpstr>
      <vt:lpstr>Notre plan :</vt:lpstr>
      <vt:lpstr>INTRODUCTION</vt:lpstr>
      <vt:lpstr>Problématique :</vt:lpstr>
      <vt:lpstr>Comment peut-on atteint un système de la gestion d'un Hôpital sur web capable à contribuer à augmenter la productivité, à réduire les erreurs humaines et à améliorer la qualité de service pour les patients  ?</vt:lpstr>
      <vt:lpstr>Nos objectifs</vt:lpstr>
      <vt:lpstr>Conception </vt:lpstr>
      <vt:lpstr>Modélisation             confusion ?</vt:lpstr>
      <vt:lpstr>Pourquoi on a choisi UML ?</vt:lpstr>
      <vt:lpstr>Notre modélisation</vt:lpstr>
      <vt:lpstr>Présentation PowerPoint</vt:lpstr>
      <vt:lpstr>Présentation PowerPoint</vt:lpstr>
      <vt:lpstr>Présentation PowerPoint</vt:lpstr>
      <vt:lpstr>Notre modélisation</vt:lpstr>
      <vt:lpstr>Notre modélisation</vt:lpstr>
      <vt:lpstr>Présentation PowerPoint</vt:lpstr>
      <vt:lpstr>Présentation PowerPoint</vt:lpstr>
      <vt:lpstr>Présentation PowerPoint</vt:lpstr>
      <vt:lpstr>Présentation PowerPoint</vt:lpstr>
      <vt:lpstr>Présentation PowerPoint</vt:lpstr>
      <vt:lpstr>Présentation PowerPoint</vt:lpstr>
      <vt:lpstr>Notre modélisation</vt:lpstr>
      <vt:lpstr>Notre modélisation</vt:lpstr>
      <vt:lpstr>Présentation PowerPoint</vt:lpstr>
      <vt:lpstr>Présentation PowerPoint</vt:lpstr>
      <vt:lpstr>Présentation PowerPoint</vt:lpstr>
      <vt:lpstr>Présentation PowerPoint</vt:lpstr>
      <vt:lpstr>Présentation PowerPoint</vt:lpstr>
      <vt:lpstr>Réalisation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 </vt:lpstr>
      <vt:lpstr>Moment pour une simulation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 WEB DU CENTRE DE SANTÉ</dc:title>
  <dc:creator>Mouad</dc:creator>
  <cp:lastModifiedBy>ALAE-EDDINE GUENDOUZ</cp:lastModifiedBy>
  <cp:revision>29</cp:revision>
  <dcterms:modified xsi:type="dcterms:W3CDTF">2023-04-13T16:20:26Z</dcterms:modified>
</cp:coreProperties>
</file>