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7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94659"/>
  </p:normalViewPr>
  <p:slideViewPr>
    <p:cSldViewPr snapToGrid="0">
      <p:cViewPr varScale="1">
        <p:scale>
          <a:sx n="146" d="100"/>
          <a:sy n="146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0AFEC-F7B0-9644-A816-4AFD3912174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FC7FC-88BB-4842-9677-35AE2DB4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FC7FC-88BB-4842-9677-35AE2DB45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0244A-B78B-28E0-99D3-060A77B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31E1B3C-1C0B-AB80-2D41-D3A3A74D7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67C001F-D72B-733E-54F2-4E4BADC3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8E387A1-AE7D-2A5E-C9D6-EA3A6D005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30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0138" indent="-219075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3050" indent="-219075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4375" indent="-219075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41575" indent="-219075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8775" indent="-219075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5975" indent="-219075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3175" indent="-219075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185FF-5622-084A-BF28-8A1EA3437875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7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C30A-47E8-D0D4-113A-614DD424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95144-F19E-C75F-3713-69E1673E9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2EFA3-0AEA-329D-6AB7-CBAAC54DD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3926-CD9E-31EC-C463-9BEB3CF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FC7FC-88BB-4842-9677-35AE2DB45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5EC-01C9-D7A8-76FC-C7EF533B0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616E2-93F6-DD17-A82C-27C30C5D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2C3C-1A3C-C315-C4B3-65E1C7A6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2D4C-BBC6-6BCC-1358-44104BC8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A5AFE-23E7-C781-9BF7-E57B5E3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1B93-3B99-0020-7CE3-FE71B543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A5F01-CAD4-ABD9-FA8D-DFA25959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FB22-9972-8B49-19C7-5BA47C06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390B-B6E6-5E9B-D88D-B82A9FC3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4680-19A3-76C5-39E2-2B02A181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A4A5-4D47-8213-D4A9-D1A5B2118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598A-347B-7378-C961-3F0D902C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B292-580A-9242-C48E-A31ACEE4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E664-1427-E8C2-36DA-A0EA9625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D0A8-BD0D-B0C6-4A16-5DE6CA4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C345-9435-9C94-BA02-9246278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47FF-E12C-85D9-BA7E-3CF11872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C64A-F01A-4088-4360-40806A32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FE47-2752-9010-3CA9-87B5A594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EB53-46F1-906F-EABB-AADDB3F2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80F9-CB4B-D1AC-0750-697EC34C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7E2E-D6BA-B2BA-AD81-DB614E82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AEA1-835E-1B9D-C468-90DB9E93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A680-FEC0-4EB6-6063-B6CDC4F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F314-0CE2-E4F2-0D67-6986D5E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45BE-0B5F-2169-B1F5-70D7F031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CEE36-CC7A-C1AF-A929-2DF3D771A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0EB88-697F-B36B-A81D-4F71D1B5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BBF0-D317-604E-98EF-9984208E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8570-4BCC-1957-EC43-A9BF38B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791D9-7EF6-32CC-EF50-BABA39C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0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5175-38AB-E60A-0BA1-58BFBDA4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EC35-1784-7729-F44C-0E63BAFF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3180-1416-4060-6B6F-4B5F73A3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6DA58-4A61-B2D9-BD2E-2FA2048B4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66BF2-FFD5-1660-14D9-BA487CD6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29500-7105-F6E1-3F20-4CB02282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D2078B-D149-AD1C-76EA-AE1DE33A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5F4FE-D0F3-364D-2BB4-8654CE7D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5BDA-0602-0D7B-E840-43FBA3B2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43523-0383-CD81-5444-51692DDF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57B2B-C778-8F2B-3CFD-41C907A8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27600-1AB0-6844-1E5C-124B1703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DFAD-DFF7-0DF4-839F-B4F1646B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63BB9-4BA5-36B0-3D07-AC7A628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F5293-0CE0-B524-D543-E5DBC5D5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930-B3E6-9F5C-2CAB-8ADBBB35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C848-2057-2065-70E6-BA23DDA2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DF00-7E81-E193-1637-10AE96E97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10A95-5AFE-BEBC-F507-2909D80E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919A-4AC7-1C1D-E561-1DC003C4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33AD-F503-2621-40EF-DC1E870F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DC5-01A9-2201-E23F-1BAC1869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9457E-B3E1-8A4A-B77E-360A798E5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1FCB7-E90F-E769-C86C-57D7B5C7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8B1-E166-BE85-F6DE-47BD16A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624B9-BF77-AF10-739C-9235F105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84568-5596-C57A-CA9C-5210A799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60D0F-5233-3940-3E06-7C3C5D91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DCAC-2BC1-BF05-B348-77DCD989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3783-EF82-5E4D-C51D-87444E4FF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B9C0F-943B-444A-8D6D-2B3031E5F0B4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0F8D-28C9-2D0A-7D32-3E0C78352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1848-177A-81EA-86F3-767CCFC3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FF8F-777E-4141-AFF4-5B34F8AC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40373-B47C-1EF9-634B-11E4033A8A90}"/>
              </a:ext>
            </a:extLst>
          </p:cNvPr>
          <p:cNvSpPr txBox="1"/>
          <p:nvPr/>
        </p:nvSpPr>
        <p:spPr>
          <a:xfrm>
            <a:off x="3373940" y="396792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Simplified analytical model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4A0B0-B1C3-9DCF-27DB-69C186D6E6C4}"/>
              </a:ext>
            </a:extLst>
          </p:cNvPr>
          <p:cNvSpPr txBox="1"/>
          <p:nvPr/>
        </p:nvSpPr>
        <p:spPr>
          <a:xfrm>
            <a:off x="1698169" y="1889760"/>
            <a:ext cx="94662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Decide on a Team Leader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</a:rPr>
            </a:b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The entire team needs to support and trust the team leader in solving the problem.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</a:rPr>
            </a:b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All team members must work together (no individual work).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</a:rPr>
            </a:b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l"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The team leader can choose the presenter.</a:t>
            </a:r>
          </a:p>
        </p:txBody>
      </p:sp>
    </p:spTree>
    <p:extLst>
      <p:ext uri="{BB962C8B-B14F-4D97-AF65-F5344CB8AC3E}">
        <p14:creationId xmlns:p14="http://schemas.microsoft.com/office/powerpoint/2010/main" val="6139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DC610-E0C8-0D69-20AE-9A3ACA3D5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AAE8AC-00DA-BD3C-178D-B2777E210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r="2654"/>
          <a:stretch/>
        </p:blipFill>
        <p:spPr>
          <a:xfrm>
            <a:off x="1524000" y="-1"/>
            <a:ext cx="9144001" cy="6891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5455C5-3EA9-6123-79D6-0F5A7B53BC67}"/>
              </a:ext>
            </a:extLst>
          </p:cNvPr>
          <p:cNvSpPr/>
          <p:nvPr/>
        </p:nvSpPr>
        <p:spPr>
          <a:xfrm>
            <a:off x="9601200" y="1809810"/>
            <a:ext cx="457200" cy="838200"/>
          </a:xfrm>
          <a:prstGeom prst="rect">
            <a:avLst/>
          </a:prstGeom>
          <a:noFill/>
          <a:ln w="550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FEF61A-3EAE-7C59-7B60-B5FCFBE262D8}"/>
              </a:ext>
            </a:extLst>
          </p:cNvPr>
          <p:cNvCxnSpPr>
            <a:cxnSpLocks/>
          </p:cNvCxnSpPr>
          <p:nvPr/>
        </p:nvCxnSpPr>
        <p:spPr>
          <a:xfrm>
            <a:off x="8594102" y="1809810"/>
            <a:ext cx="965563" cy="108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337B7E-F2A2-9D96-6E8D-DDBE13A0CC75}"/>
              </a:ext>
            </a:extLst>
          </p:cNvPr>
          <p:cNvSpPr txBox="1"/>
          <p:nvPr/>
        </p:nvSpPr>
        <p:spPr>
          <a:xfrm>
            <a:off x="7153894" y="1537032"/>
            <a:ext cx="13805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48.6 acres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1E583-41D7-B94F-E4B0-C3BD7BDD5AEC}"/>
              </a:ext>
            </a:extLst>
          </p:cNvPr>
          <p:cNvSpPr txBox="1"/>
          <p:nvPr/>
        </p:nvSpPr>
        <p:spPr>
          <a:xfrm>
            <a:off x="3373949" y="91992"/>
            <a:ext cx="5444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Simplified analytical model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F9D98-0645-24C5-836D-66767F55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stormwater&#10;&#10;Description automatically generated">
            <a:extLst>
              <a:ext uri="{FF2B5EF4-FFF2-40B4-BE49-F238E27FC236}">
                <a16:creationId xmlns:a16="http://schemas.microsoft.com/office/drawing/2014/main" id="{7B4AC0DA-9E38-9E83-7DD4-F1AC14BD9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8" y="443879"/>
            <a:ext cx="6086214" cy="492060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829450-0364-D267-F34F-05A6208A1047}"/>
              </a:ext>
            </a:extLst>
          </p:cNvPr>
          <p:cNvGraphicFramePr>
            <a:graphicFrameLocks noGrp="1"/>
          </p:cNvGraphicFramePr>
          <p:nvPr/>
        </p:nvGraphicFramePr>
        <p:xfrm>
          <a:off x="6557552" y="719665"/>
          <a:ext cx="4902928" cy="492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9">
                  <a:extLst>
                    <a:ext uri="{9D8B030D-6E8A-4147-A177-3AD203B41FA5}">
                      <a16:colId xmlns:a16="http://schemas.microsoft.com/office/drawing/2014/main" val="4117726681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2109237878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235623209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17870328"/>
                    </a:ext>
                  </a:extLst>
                </a:gridCol>
              </a:tblGrid>
              <a:tr h="615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Duration</a:t>
                      </a:r>
                    </a:p>
                    <a:p>
                      <a:pPr algn="ctr"/>
                      <a:r>
                        <a:rPr lang="en-US" sz="1600" dirty="0"/>
                        <a:t>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Frequency</a:t>
                      </a:r>
                    </a:p>
                    <a:p>
                      <a:pPr algn="ctr"/>
                      <a:r>
                        <a:rPr lang="en-US" sz="1600" dirty="0"/>
                        <a:t>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</a:t>
                      </a:r>
                    </a:p>
                    <a:p>
                      <a:pPr algn="ctr"/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cfs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4719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07/01/1675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4703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06/21/1676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8563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08/04/1677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7550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06/09/1678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6730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06/21/1679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67189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08/05/1680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41594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07/15/1681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150</a:t>
                      </a:r>
                    </a:p>
                    <a:p>
                      <a:pPr algn="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9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Macintosh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Jeong,Nohyeong</dc:creator>
  <cp:lastModifiedBy>Jeong,Nohyeong</cp:lastModifiedBy>
  <cp:revision>13</cp:revision>
  <dcterms:created xsi:type="dcterms:W3CDTF">2025-01-11T07:29:03Z</dcterms:created>
  <dcterms:modified xsi:type="dcterms:W3CDTF">2025-01-11T08:48:26Z</dcterms:modified>
</cp:coreProperties>
</file>