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4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5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567E-30F6-48C1-A7F8-F2089D702D7F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9EB9D-DE13-424D-9642-7079DF8064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084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62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756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754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3081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170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1978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135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867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021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763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67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191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26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955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964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755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CF9140-C9AB-4992-A279-F6A9F6A9A00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89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ice04/ecom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0788A-F2E8-FD24-BAAF-22B1631FE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488" y="1570344"/>
            <a:ext cx="7766936" cy="1646302"/>
          </a:xfrm>
        </p:spPr>
        <p:txBody>
          <a:bodyPr/>
          <a:lstStyle/>
          <a:p>
            <a:r>
              <a:rPr lang="en-US" dirty="0"/>
              <a:t>E-Commerce Project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19673F-2B1F-0F21-C11C-46B198E0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691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Course: 420-411-VA</a:t>
            </a:r>
          </a:p>
          <a:p>
            <a:pPr algn="ctr"/>
            <a:r>
              <a:rPr lang="en-US" dirty="0"/>
              <a:t>Team Name: Shop Fresh</a:t>
            </a:r>
          </a:p>
          <a:p>
            <a:pPr algn="ctr"/>
            <a:r>
              <a:rPr lang="en-US" dirty="0"/>
              <a:t>By Enrique Garcia</a:t>
            </a:r>
            <a:endParaRPr lang="fr-CA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1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03D07-9881-F940-25D5-F50AD0E8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one authorization check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3E92C-60BC-D268-A7AE-E5A07DC8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5031"/>
            <a:ext cx="9432758" cy="6307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your account is considered admin then a admin page button will appear to the left of the Log Out button</a:t>
            </a:r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1A5BA1-5E57-ABA3-656D-55F6C434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7" y="2529305"/>
            <a:ext cx="7282724" cy="31913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1A01BEB-7E46-6984-445D-D281BA4F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3937"/>
            <a:ext cx="4523482" cy="11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4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FD81B-7C6C-BD34-C8AC-EB177624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click the Admin Page button it takes you to this page**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03C208-8EEE-7DEE-D3BA-43D3CC3E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7363326" cy="38638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B068ACB-8FDA-8831-940F-A77FBC38676E}"/>
              </a:ext>
            </a:extLst>
          </p:cNvPr>
          <p:cNvSpPr txBox="1"/>
          <p:nvPr/>
        </p:nvSpPr>
        <p:spPr>
          <a:xfrm>
            <a:off x="802104" y="6063734"/>
            <a:ext cx="8117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admins can create new admins or demote admins back down to users or delete users all together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9447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288EF-E4E0-1359-8305-E58AB2BF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prevention for all queries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11BA2B-87CF-BE1B-BC52-D63AA1DF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29" y="1518778"/>
            <a:ext cx="9381066" cy="823243"/>
          </a:xfrm>
        </p:spPr>
        <p:txBody>
          <a:bodyPr/>
          <a:lstStyle/>
          <a:p>
            <a:r>
              <a:rPr lang="en-US" dirty="0"/>
              <a:t>Here is an example of how I am binding params in order to prevent SQL injection</a:t>
            </a:r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088D41B-F3B3-1EAA-06AB-7A55E9DE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15" y="2095314"/>
            <a:ext cx="8668960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6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D0FE7-7E26-757F-265F-0D82D46C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inputs and URLs sanitization for all user inputs and URLs **</a:t>
            </a:r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DF45E27-4D46-A456-1A26-37BDB2742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55" y="1930400"/>
            <a:ext cx="8192643" cy="323895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7E82BC2-AE2F-EF19-2F83-480DDC85AFEE}"/>
              </a:ext>
            </a:extLst>
          </p:cNvPr>
          <p:cNvSpPr txBox="1"/>
          <p:nvPr/>
        </p:nvSpPr>
        <p:spPr>
          <a:xfrm>
            <a:off x="1267326" y="5710989"/>
            <a:ext cx="4828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make sure to use </a:t>
            </a:r>
            <a:r>
              <a:rPr lang="en-US" dirty="0" err="1"/>
              <a:t>htmlspecialchars</a:t>
            </a:r>
            <a:r>
              <a:rPr lang="en-US" dirty="0"/>
              <a:t>() whenever I get a input from the user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3172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E33ED-D5DE-C6FD-AB2B-1B20CA10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Internationalization</a:t>
            </a:r>
            <a:r>
              <a:rPr lang="fr-CA" dirty="0"/>
              <a:t> and </a:t>
            </a:r>
            <a:r>
              <a:rPr lang="fr-CA" dirty="0" err="1"/>
              <a:t>localization</a:t>
            </a:r>
            <a:r>
              <a:rPr lang="fr-CA" dirty="0"/>
              <a:t> **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84130C-1A5C-BCF0-65A2-19C19B2B0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935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F337F-CC94-C2D3-B06D-3118A81A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Two</a:t>
            </a:r>
            <a:r>
              <a:rPr lang="fr-CA" dirty="0"/>
              <a:t>-Factor </a:t>
            </a:r>
            <a:r>
              <a:rPr lang="fr-CA" dirty="0" err="1"/>
              <a:t>Authentication</a:t>
            </a:r>
            <a:r>
              <a:rPr lang="fr-CA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4F04BDF-7582-41B6-C6E9-ADBF41457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11" y="2628207"/>
            <a:ext cx="3970258" cy="362019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D4E1789-76D9-6CD4-4640-D5EEFCC1EA3D}"/>
              </a:ext>
            </a:extLst>
          </p:cNvPr>
          <p:cNvSpPr txBox="1"/>
          <p:nvPr/>
        </p:nvSpPr>
        <p:spPr>
          <a:xfrm>
            <a:off x="361111" y="1588299"/>
            <a:ext cx="38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trying to log in after </a:t>
            </a:r>
            <a:r>
              <a:rPr lang="en-US" dirty="0" err="1"/>
              <a:t>inputing</a:t>
            </a:r>
            <a:r>
              <a:rPr lang="en-US" dirty="0"/>
              <a:t> password and username you are taken to this page</a:t>
            </a:r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239FE1-3B8F-731E-3E16-80645EAA2CFE}"/>
              </a:ext>
            </a:extLst>
          </p:cNvPr>
          <p:cNvSpPr txBox="1"/>
          <p:nvPr/>
        </p:nvSpPr>
        <p:spPr>
          <a:xfrm>
            <a:off x="4535555" y="3426302"/>
            <a:ext cx="2314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 err="1"/>
              <a:t>inputing</a:t>
            </a:r>
            <a:r>
              <a:rPr lang="en-US" dirty="0"/>
              <a:t> data to register yourself and the username is unique then you are taken to this page</a:t>
            </a:r>
            <a:endParaRPr lang="fr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634B684-5269-8E68-CD74-CEA995500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165" y="2174745"/>
            <a:ext cx="3188014" cy="42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3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05877-3224-A42D-15CD-C9577AD5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Logging</a:t>
            </a:r>
            <a:r>
              <a:rPr lang="fr-CA"/>
              <a:t> 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8F1084-060C-FB57-6766-299EF7F2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83" y="1556083"/>
            <a:ext cx="5506637" cy="273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90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14853-28E1-C87C-458C-E824B32A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of database credentials in environment variables </a:t>
            </a:r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7B820B1-477E-9D2C-ED46-E16B99E8E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0702" y="2078531"/>
            <a:ext cx="4921486" cy="181594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B289E8-C97B-FA3F-E872-4016CC901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14" y="1930400"/>
            <a:ext cx="507336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9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68E21-B8B6-9558-9F14-07A5FA48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a third party API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54D3A-FAA1-4ED5-9F0B-2821DB11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 an API when calling the </a:t>
            </a:r>
            <a:r>
              <a:rPr lang="en-US" dirty="0" err="1"/>
              <a:t>qr</a:t>
            </a:r>
            <a:r>
              <a:rPr lang="en-US" dirty="0"/>
              <a:t> code maker for the 2fa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3BCAB9-1861-DCFB-753E-A549F3B7C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7" y="2790736"/>
            <a:ext cx="7621064" cy="127652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AA2459-EC93-A137-9954-29CCFCC99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165" y="2174745"/>
            <a:ext cx="3188014" cy="42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4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CA28E-5D06-8EEB-CBCB-2DBA78D7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Rewrite of canonical URLs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9E661E-F7D7-0DBC-86F4-D2CA3FF1A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880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03DA5-676C-1BFB-562B-E8F558EC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Outline</a:t>
            </a:r>
            <a:r>
              <a:rPr lang="fr-CA" dirty="0"/>
              <a:t> Slide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364D48-C50C-4AEE-CE7F-0B8C5686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Project Description  </a:t>
            </a:r>
          </a:p>
          <a:p>
            <a:r>
              <a:rPr lang="en-US" dirty="0"/>
              <a:t>• Feature Showcase  </a:t>
            </a:r>
          </a:p>
          <a:p>
            <a:r>
              <a:rPr lang="en-US" dirty="0"/>
              <a:t>• Team Responsibilities  </a:t>
            </a:r>
          </a:p>
          <a:p>
            <a:r>
              <a:rPr lang="en-US" dirty="0"/>
              <a:t>• Challenges  </a:t>
            </a:r>
          </a:p>
          <a:p>
            <a:r>
              <a:rPr lang="en-US" dirty="0"/>
              <a:t>• Learning Outcomes  </a:t>
            </a:r>
          </a:p>
          <a:p>
            <a:r>
              <a:rPr lang="en-US" dirty="0"/>
              <a:t>• Demo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4531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7E698-22A6-61EB-89C3-0FE45FE4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Error document and favicon </a:t>
            </a:r>
            <a:endParaRPr lang="fr-CA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B126985-67FE-4996-88C4-731B27E37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25" y="2803735"/>
            <a:ext cx="5581575" cy="3153590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A188731-974B-255A-BF62-CFC60FB4DF63}"/>
              </a:ext>
            </a:extLst>
          </p:cNvPr>
          <p:cNvSpPr txBox="1"/>
          <p:nvPr/>
        </p:nvSpPr>
        <p:spPr>
          <a:xfrm>
            <a:off x="514425" y="1935747"/>
            <a:ext cx="510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what the user sees when a 404 error is thrown</a:t>
            </a:r>
            <a:endParaRPr lang="fr-CA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2C24ABC-EE49-CE0C-AB0B-C7B657DE5C5F}"/>
              </a:ext>
            </a:extLst>
          </p:cNvPr>
          <p:cNvSpPr txBox="1"/>
          <p:nvPr/>
        </p:nvSpPr>
        <p:spPr>
          <a:xfrm>
            <a:off x="7026442" y="2085474"/>
            <a:ext cx="418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favicon</a:t>
            </a:r>
            <a:endParaRPr lang="fr-CA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7DD01D9-2673-52CE-18A2-073A0ED9D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534" y="2803735"/>
            <a:ext cx="4019871" cy="84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53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B7EEE-8C64-04B0-3D0A-8DC09EED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Team </a:t>
            </a:r>
            <a:r>
              <a:rPr lang="fr-CA" dirty="0" err="1"/>
              <a:t>Members</a:t>
            </a:r>
            <a:r>
              <a:rPr lang="fr-CA" dirty="0"/>
              <a:t> </a:t>
            </a:r>
            <a:r>
              <a:rPr lang="fr-CA" dirty="0" err="1"/>
              <a:t>Responsibilities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66BE37-BB61-286A-D5B4-A8B17237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Enrique Garcia did every mistake</a:t>
            </a:r>
          </a:p>
          <a:p>
            <a:r>
              <a:rPr lang="en-US" dirty="0"/>
              <a:t>Honorable mentions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w3Schools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StackOverflow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Php</a:t>
            </a:r>
            <a:r>
              <a:rPr lang="en-US" dirty="0"/>
              <a:t> wiki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1174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E6743-BA04-5AB3-1A39-D2B10840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F4E99F-E8E1-B73C-9DC2-A747DFDB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Struggled with time management, which led to rushing parts of the project near the deadline.</a:t>
            </a:r>
          </a:p>
          <a:p>
            <a:r>
              <a:rPr lang="en-US" dirty="0"/>
              <a:t>Faced issues with URL rewriting using .</a:t>
            </a:r>
            <a:r>
              <a:rPr lang="en-US" dirty="0" err="1"/>
              <a:t>htaccess</a:t>
            </a:r>
            <a:r>
              <a:rPr lang="en-US" dirty="0"/>
              <a:t>, especially getting query strings to display cleanly and trigger correctly.</a:t>
            </a:r>
          </a:p>
          <a:p>
            <a:r>
              <a:rPr lang="en-US" dirty="0"/>
              <a:t>Had trouble organizing file paths and relative/absolute directory references, which broke some includes early on.</a:t>
            </a:r>
          </a:p>
          <a:p>
            <a:r>
              <a:rPr lang="en-US" dirty="0"/>
              <a:t>Integration of Monolog logging was initially confusing, especially deciding where to log events (model vs. controller).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62183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C0BE0-6747-EF24-ED76-0D708DAF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Learning </a:t>
            </a:r>
            <a:r>
              <a:rPr lang="fr-CA" dirty="0" err="1"/>
              <a:t>Outcomes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51BD7-D967-9308-C638-0C394114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0463"/>
            <a:ext cx="8596668" cy="5005138"/>
          </a:xfrm>
        </p:spPr>
        <p:txBody>
          <a:bodyPr>
            <a:normAutofit/>
          </a:bodyPr>
          <a:lstStyle/>
          <a:p>
            <a:r>
              <a:rPr lang="en-US" dirty="0"/>
              <a:t>Gained hands-on experience with MVC architecture and organizing code into Models, Views, and Controllers.</a:t>
            </a:r>
          </a:p>
          <a:p>
            <a:r>
              <a:rPr lang="en-US" dirty="0"/>
              <a:t>Learned how to use URL rewriting with .</a:t>
            </a:r>
            <a:r>
              <a:rPr lang="en-US" dirty="0" err="1"/>
              <a:t>htaccess</a:t>
            </a:r>
            <a:r>
              <a:rPr lang="en-US" dirty="0"/>
              <a:t> for cleaner and more user-friendly URLs.</a:t>
            </a:r>
          </a:p>
          <a:p>
            <a:r>
              <a:rPr lang="en-US" dirty="0"/>
              <a:t>Improved skills in PHP class-based development, especially around routing, autoloading, and modular structure. </a:t>
            </a:r>
          </a:p>
          <a:p>
            <a:r>
              <a:rPr lang="en-US" dirty="0"/>
              <a:t>Understood how to structure SQL queries and use PDO securely to interact with a MySQL database.</a:t>
            </a:r>
          </a:p>
          <a:p>
            <a:r>
              <a:rPr lang="en-US" dirty="0"/>
              <a:t>Learned how to design a user-friendly interface and how small UI decisions impact the shopping experience.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9278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588C6-19EE-7BA4-6463-8F5293A3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the </a:t>
            </a:r>
            <a:r>
              <a:rPr lang="en-US" dirty="0" err="1"/>
              <a:t>github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DA679-B0DF-606B-A8C8-A71C5B37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hlinkClick r:id="rId2"/>
              </a:rPr>
              <a:t>https://github.com/Noice04/ecomproject</a:t>
            </a:r>
            <a:r>
              <a:rPr lang="fr-CA" dirty="0"/>
              <a:t> </a:t>
            </a:r>
          </a:p>
          <a:p>
            <a:r>
              <a:rPr lang="fr-CA" dirty="0"/>
              <a:t>Dont </a:t>
            </a:r>
            <a:r>
              <a:rPr lang="fr-CA" dirty="0" err="1"/>
              <a:t>worry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public</a:t>
            </a:r>
          </a:p>
        </p:txBody>
      </p:sp>
    </p:spTree>
    <p:extLst>
      <p:ext uri="{BB962C8B-B14F-4D97-AF65-F5344CB8AC3E}">
        <p14:creationId xmlns:p14="http://schemas.microsoft.com/office/powerpoint/2010/main" val="413711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FE123-07F0-BBE5-D73A-E374E87C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Project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EC02F3-10F6-0312-09E9-DAF3F15A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project is a </a:t>
            </a:r>
            <a:r>
              <a:rPr lang="en-US" b="1" dirty="0"/>
              <a:t>Grocery Store Website called </a:t>
            </a:r>
            <a:r>
              <a:rPr lang="en-US" b="1" dirty="0" err="1"/>
              <a:t>ShopFresh</a:t>
            </a:r>
            <a:r>
              <a:rPr lang="en-US" dirty="0"/>
              <a:t> built using </a:t>
            </a:r>
            <a:r>
              <a:rPr lang="en-US" b="1" dirty="0"/>
              <a:t>PHP, MySQL</a:t>
            </a:r>
            <a:r>
              <a:rPr lang="en-US" dirty="0"/>
              <a:t>, and the </a:t>
            </a:r>
            <a:r>
              <a:rPr lang="en-US" b="1" dirty="0"/>
              <a:t>MVC architecture</a:t>
            </a:r>
            <a:r>
              <a:rPr lang="en-US" dirty="0"/>
              <a:t>. </a:t>
            </a:r>
          </a:p>
          <a:p>
            <a:r>
              <a:rPr lang="en-US" dirty="0"/>
              <a:t>The platform allows users to browse, search, and add/remove grocery products from their cart before purchasing the products. </a:t>
            </a:r>
          </a:p>
          <a:p>
            <a:r>
              <a:rPr lang="en-US" dirty="0"/>
              <a:t>Administrators can manage users and view logs.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4228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E40D3-6162-C2AA-47B7-744344B6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888" y="2245893"/>
            <a:ext cx="7536224" cy="3256547"/>
          </a:xfrm>
        </p:spPr>
        <p:txBody>
          <a:bodyPr/>
          <a:lstStyle/>
          <a:p>
            <a:pPr algn="ctr"/>
            <a:r>
              <a:rPr lang="en-US" dirty="0"/>
              <a:t>Next up all the features required in the Project Requirements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8101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3DE84-E025-6C1D-4860-BA24E547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2716"/>
            <a:ext cx="8596668" cy="1320800"/>
          </a:xfrm>
        </p:spPr>
        <p:txBody>
          <a:bodyPr/>
          <a:lstStyle/>
          <a:p>
            <a:r>
              <a:rPr lang="en-US" dirty="0"/>
              <a:t>A Listing web page with at least 4 attributes</a:t>
            </a:r>
            <a:endParaRPr lang="fr-CA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EA8E8A6-DF46-AAAA-9BDA-C65B900ED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335" y="1593516"/>
            <a:ext cx="7872665" cy="3881437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8C93AAC-F45D-2489-AABB-DD3E170C5285}"/>
              </a:ext>
            </a:extLst>
          </p:cNvPr>
          <p:cNvSpPr txBox="1"/>
          <p:nvPr/>
        </p:nvSpPr>
        <p:spPr>
          <a:xfrm>
            <a:off x="1039334" y="5951621"/>
            <a:ext cx="98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see the name of the product, a brief description, its price and an image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9801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5E176-B2B5-A744-6008-23C4270E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editing web page to edit data on the webpage</a:t>
            </a:r>
            <a:endParaRPr lang="fr-CA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2A543CC4-200D-6BD3-D569-F9BDDA8DB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42" y="1930400"/>
            <a:ext cx="7395470" cy="3881437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D26ED80-1589-A579-A71F-5DE343846E98}"/>
              </a:ext>
            </a:extLst>
          </p:cNvPr>
          <p:cNvSpPr txBox="1"/>
          <p:nvPr/>
        </p:nvSpPr>
        <p:spPr>
          <a:xfrm>
            <a:off x="7790107" y="2301457"/>
            <a:ext cx="29677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increase or decrease the quantity of each product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Remove button deletes the item from their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The </a:t>
            </a:r>
            <a:r>
              <a:rPr lang="fr-CA" dirty="0" err="1"/>
              <a:t>confirm</a:t>
            </a:r>
            <a:r>
              <a:rPr lang="fr-CA" dirty="0"/>
              <a:t> </a:t>
            </a:r>
            <a:r>
              <a:rPr lang="fr-CA" dirty="0" err="1"/>
              <a:t>Order</a:t>
            </a:r>
            <a:r>
              <a:rPr lang="fr-CA" dirty="0"/>
              <a:t> </a:t>
            </a:r>
            <a:r>
              <a:rPr lang="fr-CA" dirty="0" err="1"/>
              <a:t>creates</a:t>
            </a:r>
            <a:r>
              <a:rPr lang="fr-CA" dirty="0"/>
              <a:t> an </a:t>
            </a:r>
            <a:r>
              <a:rPr lang="fr-CA" dirty="0" err="1"/>
              <a:t>order</a:t>
            </a:r>
            <a:r>
              <a:rPr lang="fr-CA" dirty="0"/>
              <a:t> </a:t>
            </a:r>
            <a:r>
              <a:rPr lang="fr-CA" dirty="0" err="1"/>
              <a:t>using</a:t>
            </a:r>
            <a:r>
              <a:rPr lang="fr-CA" dirty="0"/>
              <a:t> all items </a:t>
            </a:r>
            <a:r>
              <a:rPr lang="fr-CA" dirty="0" err="1"/>
              <a:t>currently</a:t>
            </a:r>
            <a:r>
              <a:rPr lang="fr-CA" dirty="0"/>
              <a:t> in the </a:t>
            </a:r>
            <a:r>
              <a:rPr lang="fr-CA" dirty="0" err="1"/>
              <a:t>cart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234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F9FE4-EB74-CC96-C0E2-0D46C79D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functionality allows the filtering of data. </a:t>
            </a:r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2279188-062A-2929-A9AF-D7F7F006A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034" y="2048293"/>
            <a:ext cx="6120727" cy="3881437"/>
          </a:xfrm>
        </p:spPr>
      </p:pic>
    </p:spTree>
    <p:extLst>
      <p:ext uri="{BB962C8B-B14F-4D97-AF65-F5344CB8AC3E}">
        <p14:creationId xmlns:p14="http://schemas.microsoft.com/office/powerpoint/2010/main" val="235295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BD6F2-5774-B839-AEB5-D768E9FB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login web page allowing access to secured web pages that cannot be accessed otherwise</a:t>
            </a:r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A01A7B7-114E-2B7F-AA96-2DB07714B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77" y="1930400"/>
            <a:ext cx="4804177" cy="340895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A81128-4819-8B99-6E15-E680712A1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955" y="1930400"/>
            <a:ext cx="4286848" cy="353426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38C1A51-9320-ED84-EE00-347ABC67CBF4}"/>
              </a:ext>
            </a:extLst>
          </p:cNvPr>
          <p:cNvSpPr txBox="1"/>
          <p:nvPr/>
        </p:nvSpPr>
        <p:spPr>
          <a:xfrm>
            <a:off x="954367" y="5759116"/>
            <a:ext cx="831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the user logs in they get access to the cart and the ability to add items to the cart had they tried to before </a:t>
            </a:r>
            <a:r>
              <a:rPr lang="en-US" dirty="0" err="1"/>
              <a:t>loging</a:t>
            </a:r>
            <a:r>
              <a:rPr lang="en-US" dirty="0"/>
              <a:t> in they would be taken to this page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2324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7A480-8468-D54F-FF88-05811817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one authentication check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522BEA-3686-7922-B90A-CB70AA884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13" y="1504651"/>
            <a:ext cx="9063789" cy="646779"/>
          </a:xfrm>
        </p:spPr>
        <p:txBody>
          <a:bodyPr/>
          <a:lstStyle/>
          <a:p>
            <a:r>
              <a:rPr lang="en-US" dirty="0"/>
              <a:t>If a user tries accessing the cart page when not logged in they are automatically taken to the login page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4DFCD3-734C-4E3B-2559-E2AE8FEEA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13" y="2361514"/>
            <a:ext cx="4072508" cy="24992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137A382-A99F-A421-B593-CFFF667A6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524" y="2197744"/>
            <a:ext cx="4238072" cy="45493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333285F-1589-FB90-2063-C7AFBC95D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108" y="3022358"/>
            <a:ext cx="4484744" cy="33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4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280</TotalTime>
  <Words>640</Words>
  <Application>Microsoft Office PowerPoint</Application>
  <PresentationFormat>Grand écran</PresentationFormat>
  <Paragraphs>67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Facette</vt:lpstr>
      <vt:lpstr>E-Commerce Project</vt:lpstr>
      <vt:lpstr>Outline Slide</vt:lpstr>
      <vt:lpstr>Project Description</vt:lpstr>
      <vt:lpstr>Next up all the features required in the Project Requirements</vt:lpstr>
      <vt:lpstr>A Listing web page with at least 4 attributes</vt:lpstr>
      <vt:lpstr>An editing web page to edit data on the webpage</vt:lpstr>
      <vt:lpstr>Search functionality allows the filtering of data. </vt:lpstr>
      <vt:lpstr>A login web page allowing access to secured web pages that cannot be accessed otherwise</vt:lpstr>
      <vt:lpstr>At least one authentication check </vt:lpstr>
      <vt:lpstr>At least one authorization check </vt:lpstr>
      <vt:lpstr>When you click the Admin Page button it takes you to this page**</vt:lpstr>
      <vt:lpstr>SQL Injection prevention for all queries </vt:lpstr>
      <vt:lpstr>User inputs and URLs sanitization for all user inputs and URLs **</vt:lpstr>
      <vt:lpstr>Internationalization and localization ** </vt:lpstr>
      <vt:lpstr>Two-Factor Authentication </vt:lpstr>
      <vt:lpstr>Logging </vt:lpstr>
      <vt:lpstr>Storage of database credentials in environment variables </vt:lpstr>
      <vt:lpstr>Access to a third party API </vt:lpstr>
      <vt:lpstr>URL Rewrite of canonical URLs </vt:lpstr>
      <vt:lpstr>Custom Error document and favicon </vt:lpstr>
      <vt:lpstr>Team Members Responsibilities</vt:lpstr>
      <vt:lpstr>Challenges</vt:lpstr>
      <vt:lpstr>Learning Outcomes</vt:lpstr>
      <vt:lpstr>Link to the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Enrique Garcia Merlos</dc:creator>
  <cp:lastModifiedBy>Enrique Garcia Merlos</cp:lastModifiedBy>
  <cp:revision>2</cp:revision>
  <dcterms:created xsi:type="dcterms:W3CDTF">2025-05-16T02:47:49Z</dcterms:created>
  <dcterms:modified xsi:type="dcterms:W3CDTF">2025-05-16T13:37:45Z</dcterms:modified>
</cp:coreProperties>
</file>