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60" r:id="rId4"/>
    <p:sldId id="280" r:id="rId5"/>
    <p:sldId id="263" r:id="rId6"/>
    <p:sldId id="281" r:id="rId7"/>
    <p:sldId id="258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270" r:id="rId17"/>
    <p:sldId id="295" r:id="rId18"/>
    <p:sldId id="296" r:id="rId19"/>
    <p:sldId id="28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E5370-C100-902F-1E56-962928AB87B6}" v="396" dt="2024-10-02T19:33:2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46F5AA1-8687-55C0-47F0-B5E5C3ED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573" r="-2" b="9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Numerical Programming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TTF 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170" name="Picture 2" descr="ფოტოს გახსნა">
            <a:extLst>
              <a:ext uri="{FF2B5EF4-FFF2-40B4-BE49-F238E27FC236}">
                <a16:creationId xmlns:a16="http://schemas.microsoft.com/office/drawing/2014/main" id="{CAFD4736-5332-4FE3-A7AE-06EBDC7449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72" y="586465"/>
            <a:ext cx="5318522" cy="56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9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94" name="Picture 2" descr="ფოტოს გახსნა">
            <a:extLst>
              <a:ext uri="{FF2B5EF4-FFF2-40B4-BE49-F238E27FC236}">
                <a16:creationId xmlns:a16="http://schemas.microsoft.com/office/drawing/2014/main" id="{374E68C0-3984-4752-B8DB-E6BDAFAA56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72" y="527528"/>
            <a:ext cx="5503159" cy="58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5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218" name="Picture 2" descr="ფოტოს გახსნა">
            <a:extLst>
              <a:ext uri="{FF2B5EF4-FFF2-40B4-BE49-F238E27FC236}">
                <a16:creationId xmlns:a16="http://schemas.microsoft.com/office/drawing/2014/main" id="{4B3F0D78-108F-4CFB-A6BD-71EE3D54C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" y="286496"/>
            <a:ext cx="6202544" cy="12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ფოტოს გახსნა">
            <a:extLst>
              <a:ext uri="{FF2B5EF4-FFF2-40B4-BE49-F238E27FC236}">
                <a16:creationId xmlns:a16="http://schemas.microsoft.com/office/drawing/2014/main" id="{A7CF6DE3-56FD-4134-96CB-D8F02F8C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" y="1364735"/>
            <a:ext cx="5288936" cy="54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0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Cubic splines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7F517B-7DB2-47F0-938A-709238FA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384187"/>
            <a:ext cx="7065645" cy="37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Cubic splines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222E0-0146-41F9-9EEE-C2362966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553000"/>
            <a:ext cx="6408800" cy="54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Cubic splines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79E31-A8CC-4F7F-ABCE-CCDAFF0F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621" y="700787"/>
            <a:ext cx="7022525" cy="51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8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6C2FD-7388-4B7D-B6B2-CC75FDBF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8" y="3127262"/>
            <a:ext cx="9114513" cy="5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9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94D61-9571-423F-B0A1-E237A1AA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20" y="313877"/>
            <a:ext cx="6917054" cy="761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38613-B602-420E-8E38-BCB66B06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0" y="1115734"/>
            <a:ext cx="6705180" cy="54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3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81B37-8927-4FEB-97CE-B4967D86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9634"/>
            <a:ext cx="8606592" cy="30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981C1-A478-47A3-BC9D-7612CB05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24" y="607191"/>
            <a:ext cx="7322900" cy="5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A8AA2-EC7C-4C03-B779-B1351CB3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Chebyshev nodes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C4B9A-FA1E-43A4-91B4-58F3A0F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689" y="1804043"/>
            <a:ext cx="7141573" cy="28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235A3-8783-4A00-92BA-1576223C3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70" y="423130"/>
            <a:ext cx="6864809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0" name="Picture 6" descr="ფოტოს გახსნა">
            <a:extLst>
              <a:ext uri="{FF2B5EF4-FFF2-40B4-BE49-F238E27FC236}">
                <a16:creationId xmlns:a16="http://schemas.microsoft.com/office/drawing/2014/main" id="{DC72DB36-3F67-4E0C-9178-8F6DB2B27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8" y="140947"/>
            <a:ext cx="5836293" cy="657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6" descr="ფოტოს გახსნა">
            <a:extLst>
              <a:ext uri="{FF2B5EF4-FFF2-40B4-BE49-F238E27FC236}">
                <a16:creationId xmlns:a16="http://schemas.microsoft.com/office/drawing/2014/main" id="{709602F6-C99E-44AB-BBBF-381AF5103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8" y="1647240"/>
            <a:ext cx="8189654" cy="35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9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4" name="Picture 2" descr="ფოტოს გახსნა">
            <a:extLst>
              <a:ext uri="{FF2B5EF4-FFF2-40B4-BE49-F238E27FC236}">
                <a16:creationId xmlns:a16="http://schemas.microsoft.com/office/drawing/2014/main" id="{48BDEB0F-DE10-4B98-8D80-04D743693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12" y="170854"/>
            <a:ext cx="5447604" cy="648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100" name="Picture 4" descr="ფოტოს გახსნა">
            <a:extLst>
              <a:ext uri="{FF2B5EF4-FFF2-40B4-BE49-F238E27FC236}">
                <a16:creationId xmlns:a16="http://schemas.microsoft.com/office/drawing/2014/main" id="{461C253D-D131-4199-B804-4362267360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0" y="933854"/>
            <a:ext cx="7277509" cy="49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2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6B502-6BDF-1F72-1C8E-8D461E8C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Piecewise interpolation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53ACA-F1E5-4946-B422-C1D9BAC4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4" y="1825625"/>
            <a:ext cx="5571565" cy="2764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Instead of constructing a single global polynomial that goes through all the points, one can construct local polynomials that are then connected together. Suppose the interpolating function is y=g(x), and there are n+1 points to interpolate. We construct the function g(x) out of n local linear polynomials.</a:t>
            </a:r>
          </a:p>
        </p:txBody>
      </p:sp>
    </p:spTree>
    <p:extLst>
      <p:ext uri="{BB962C8B-B14F-4D97-AF65-F5344CB8AC3E}">
        <p14:creationId xmlns:p14="http://schemas.microsoft.com/office/powerpoint/2010/main" val="23120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22" name="Picture 2" descr="math - How can i produce multi point linear interpolation? - Stack Overflow">
            <a:extLst>
              <a:ext uri="{FF2B5EF4-FFF2-40B4-BE49-F238E27FC236}">
                <a16:creationId xmlns:a16="http://schemas.microsoft.com/office/drawing/2014/main" id="{B1909D58-275D-4DB7-92B9-CCCF583846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7" y="1572099"/>
            <a:ext cx="7688818" cy="37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148" name="Picture 4" descr="ფოტოს გახსნა">
            <a:extLst>
              <a:ext uri="{FF2B5EF4-FFF2-40B4-BE49-F238E27FC236}">
                <a16:creationId xmlns:a16="http://schemas.microsoft.com/office/drawing/2014/main" id="{43DE0FC4-8B62-42F9-961A-BD38539BB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3" y="2126894"/>
            <a:ext cx="8449219" cy="260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BDD89064195498C89E7C522F090BD" ma:contentTypeVersion="4" ma:contentTypeDescription="Create a new document." ma:contentTypeScope="" ma:versionID="5f0fb52b5bbc09f4a753afc7a91b5c2f">
  <xsd:schema xmlns:xsd="http://www.w3.org/2001/XMLSchema" xmlns:xs="http://www.w3.org/2001/XMLSchema" xmlns:p="http://schemas.microsoft.com/office/2006/metadata/properties" xmlns:ns2="6f68145f-6eb6-4d78-be0a-3d065cc575c1" targetNamespace="http://schemas.microsoft.com/office/2006/metadata/properties" ma:root="true" ma:fieldsID="5a65afd337ac57af6856b19e1704df56" ns2:_="">
    <xsd:import namespace="6f68145f-6eb6-4d78-be0a-3d065cc57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68145f-6eb6-4d78-be0a-3d065cc57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685D18-FF02-49A1-BE83-8A756ED82A5B}"/>
</file>

<file path=customXml/itemProps2.xml><?xml version="1.0" encoding="utf-8"?>
<ds:datastoreItem xmlns:ds="http://schemas.openxmlformats.org/officeDocument/2006/customXml" ds:itemID="{D03A7D12-412D-462F-BED5-2F151364EC63}"/>
</file>

<file path=customXml/itemProps3.xml><?xml version="1.0" encoding="utf-8"?>
<ds:datastoreItem xmlns:ds="http://schemas.openxmlformats.org/officeDocument/2006/customXml" ds:itemID="{73885F01-EEB2-41EA-9B9C-E29EA562EBB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76</Words>
  <Application>Microsoft Office PowerPoint</Application>
  <PresentationFormat>Widescreen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Numerical Programming  TTF 7</vt:lpstr>
      <vt:lpstr>Chebyshev nodes</vt:lpstr>
      <vt:lpstr>PowerPoint Presentation</vt:lpstr>
      <vt:lpstr>PowerPoint Presentation</vt:lpstr>
      <vt:lpstr>PowerPoint Presentation</vt:lpstr>
      <vt:lpstr>PowerPoint Presentation</vt:lpstr>
      <vt:lpstr>Piecewise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Cubic splines</vt:lpstr>
      <vt:lpstr>Cubic splines</vt:lpstr>
      <vt:lpstr>Cubic splines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Programming  TTF 6</dc:title>
  <dc:creator/>
  <cp:lastModifiedBy>Giorgi Kochiashvili</cp:lastModifiedBy>
  <cp:revision>176</cp:revision>
  <dcterms:created xsi:type="dcterms:W3CDTF">2024-10-02T17:53:24Z</dcterms:created>
  <dcterms:modified xsi:type="dcterms:W3CDTF">2024-11-07T18:06:34Z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0x0101001D7BDD89064195498C89E7C522F090BD</vt:lpwstr>
  </property>
</Properties>
</file>