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0" r:id="rId4"/>
    <p:sldId id="297" r:id="rId5"/>
    <p:sldId id="307" r:id="rId6"/>
    <p:sldId id="308" r:id="rId7"/>
    <p:sldId id="309" r:id="rId8"/>
    <p:sldId id="335" r:id="rId9"/>
    <p:sldId id="336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E5370-C100-902F-1E56-962928AB87B6}" v="396" dt="2024-10-02T19:33:2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6F5AA1-8687-55C0-47F0-B5E5C3ED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573" r="-2" b="9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Numerical Programming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TTF 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7E8917-4793-469C-8CC8-956D9FF35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904" y="872751"/>
            <a:ext cx="7458484" cy="49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2842E-A24E-4F50-BCA3-017846E8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285" y="1372832"/>
            <a:ext cx="7567749" cy="41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F34E6-7242-4596-9BD3-D69ABD6A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157" y="1445088"/>
            <a:ext cx="6683421" cy="35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F090C-7B4A-49BA-BC3F-9D475F04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2154702"/>
            <a:ext cx="7355613" cy="21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4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2B8BAC-4A03-4DF1-8E17-D76633E2D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2239783"/>
            <a:ext cx="7258052" cy="20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723B7-5CAD-461E-B03A-321056B1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055" y="1967266"/>
            <a:ext cx="7774985" cy="22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5172C-8780-41AB-AE6B-B4637CA6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961" y="1273896"/>
            <a:ext cx="7547202" cy="41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E6FEE-4B00-4848-ADE2-AF3615B8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260110"/>
            <a:ext cx="7246348" cy="43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2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23013-4DC1-44AC-AAD9-AA924540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392" y="861470"/>
            <a:ext cx="6545717" cy="47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E5296-A288-430F-B6D7-FD7D9EBE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135225"/>
            <a:ext cx="7277237" cy="45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Hermite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E9D0-9386-4640-AF67-25F9ADF8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047" y="1479753"/>
            <a:ext cx="6955971" cy="4351338"/>
          </a:xfrm>
        </p:spPr>
        <p:txBody>
          <a:bodyPr>
            <a:normAutofit/>
          </a:bodyPr>
          <a:lstStyle/>
          <a:p>
            <a:r>
              <a:rPr lang="en-US" dirty="0"/>
              <a:t>Hermite interpolation is a method of polynomial interpolation, which generalizes Lagrange interpolation. Hermite interpolation computes a polynomial of degree less than n such that the polynomial and its first few derivatives have the same values at m (fewer than n) given points as the given function and its first few derivatives at those points.</a:t>
            </a:r>
          </a:p>
        </p:txBody>
      </p:sp>
    </p:spTree>
    <p:extLst>
      <p:ext uri="{BB962C8B-B14F-4D97-AF65-F5344CB8AC3E}">
        <p14:creationId xmlns:p14="http://schemas.microsoft.com/office/powerpoint/2010/main" val="219357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D5D6E-04C1-4B69-A4D0-F78DBFB3D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7818" y="1283200"/>
            <a:ext cx="7734844" cy="40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4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647FF-F83B-412C-93AE-DF7152D2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31" y="2317156"/>
            <a:ext cx="7339284" cy="18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ACD194-AA77-4386-9A37-E5477E19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394" y="898689"/>
            <a:ext cx="7216277" cy="47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FB93B-8AD1-4441-BB69-52C6F381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486" y="1391889"/>
            <a:ext cx="7499713" cy="38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513F58-58D3-490E-97CD-D6901299C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429" y="1858827"/>
            <a:ext cx="7536174" cy="27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2C8F5-F1FD-47A6-A0ED-0D9BA535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01" y="1076559"/>
            <a:ext cx="6555242" cy="47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D60F3B-0761-4E2A-96BF-14F73C24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269096"/>
            <a:ext cx="7369084" cy="43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47303-D2C8-403B-BFBD-D34AECC5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380037"/>
            <a:ext cx="7337380" cy="39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73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59E15-F99B-4BE1-81D6-14B3E2C36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663" y="2525487"/>
            <a:ext cx="7433591" cy="15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Floating point arithmetic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C48EB-AB11-46CA-9D8C-1D51000EF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302" y="1500187"/>
            <a:ext cx="6924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Thomas’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00F2-A7DB-4399-8067-78D872A8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51" y="542270"/>
            <a:ext cx="6363789" cy="4351338"/>
          </a:xfrm>
        </p:spPr>
        <p:txBody>
          <a:bodyPr/>
          <a:lstStyle/>
          <a:p>
            <a:r>
              <a:rPr lang="en-US" dirty="0"/>
              <a:t>Thomas algorithm is a simplified form of Gaussian elimination that can be used to solve tridiagonal systems of equations. A tridiagonal system for n unknowns may be written as</a:t>
            </a:r>
          </a:p>
        </p:txBody>
      </p:sp>
      <p:pic>
        <p:nvPicPr>
          <p:cNvPr id="3074" name="Picture 2" descr="ფოტოს გახსნა">
            <a:extLst>
              <a:ext uri="{FF2B5EF4-FFF2-40B4-BE49-F238E27FC236}">
                <a16:creationId xmlns:a16="http://schemas.microsoft.com/office/drawing/2014/main" id="{9F01DEF8-5E96-476A-B3E8-8CE0C23B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1" y="2860463"/>
            <a:ext cx="5803718" cy="33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75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7A00-4D59-4BA1-ABA7-003351C2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" y="978706"/>
            <a:ext cx="7667625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816F2-AEF5-4832-BF6D-40FD11A4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65" y="1451377"/>
            <a:ext cx="935766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Thomas’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41661-2BA7-49B1-B4AA-8932B95A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698" y="352381"/>
            <a:ext cx="5661556" cy="258533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545126-3D78-4A83-A7C3-88D06034BEB7}"/>
              </a:ext>
            </a:extLst>
          </p:cNvPr>
          <p:cNvSpPr/>
          <p:nvPr/>
        </p:nvSpPr>
        <p:spPr>
          <a:xfrm rot="5400000">
            <a:off x="7860630" y="3214601"/>
            <a:ext cx="1059183" cy="8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ADF4F-1501-4B0A-966B-623B03EF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9" y="4158938"/>
            <a:ext cx="5602651" cy="24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Thomas’ algorithm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545126-3D78-4A83-A7C3-88D06034BEB7}"/>
              </a:ext>
            </a:extLst>
          </p:cNvPr>
          <p:cNvSpPr/>
          <p:nvPr/>
        </p:nvSpPr>
        <p:spPr>
          <a:xfrm rot="5400000">
            <a:off x="7860630" y="3023603"/>
            <a:ext cx="1059183" cy="82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AD1876-DE47-4415-B869-4A70A6A01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354" y="148776"/>
            <a:ext cx="5827406" cy="2905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BABFC5-F6DC-40B5-BB3C-BB891E2D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40" y="4011265"/>
            <a:ext cx="5581700" cy="28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Thomas’ algorithm</a:t>
            </a:r>
          </a:p>
        </p:txBody>
      </p:sp>
      <p:pic>
        <p:nvPicPr>
          <p:cNvPr id="1026" name="Picture 2" descr="ფოტოს გახსნა">
            <a:extLst>
              <a:ext uri="{FF2B5EF4-FFF2-40B4-BE49-F238E27FC236}">
                <a16:creationId xmlns:a16="http://schemas.microsoft.com/office/drawing/2014/main" id="{450A6731-7E53-489B-AB57-ACC6309F5F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16" y="199582"/>
            <a:ext cx="5292261" cy="64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Thomas’ algorithm</a:t>
            </a:r>
          </a:p>
        </p:txBody>
      </p:sp>
      <p:pic>
        <p:nvPicPr>
          <p:cNvPr id="2050" name="Picture 2" descr="ფოტოს გახსნა">
            <a:extLst>
              <a:ext uri="{FF2B5EF4-FFF2-40B4-BE49-F238E27FC236}">
                <a16:creationId xmlns:a16="http://schemas.microsoft.com/office/drawing/2014/main" id="{26ED882D-CA0D-4328-B675-0713D4179B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71" y="331956"/>
            <a:ext cx="5919809" cy="61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squares</a:t>
            </a:r>
          </a:p>
        </p:txBody>
      </p:sp>
      <p:pic>
        <p:nvPicPr>
          <p:cNvPr id="5122" name="Picture 2" descr="ფოტოს გახსნა">
            <a:extLst>
              <a:ext uri="{FF2B5EF4-FFF2-40B4-BE49-F238E27FC236}">
                <a16:creationId xmlns:a16="http://schemas.microsoft.com/office/drawing/2014/main" id="{24FC7F5B-A75A-4768-AD3F-D9BF7417C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20" y="480590"/>
            <a:ext cx="5188900" cy="58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2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squares</a:t>
            </a:r>
          </a:p>
        </p:txBody>
      </p:sp>
      <p:pic>
        <p:nvPicPr>
          <p:cNvPr id="29698" name="Picture 2" descr="ფოტოს გახსნა">
            <a:extLst>
              <a:ext uri="{FF2B5EF4-FFF2-40B4-BE49-F238E27FC236}">
                <a16:creationId xmlns:a16="http://schemas.microsoft.com/office/drawing/2014/main" id="{D0A4E0F4-E270-4520-9B2E-A0DC51ECBA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18" y="657387"/>
            <a:ext cx="6536715" cy="55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8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BDD89064195498C89E7C522F090BD" ma:contentTypeVersion="4" ma:contentTypeDescription="Create a new document." ma:contentTypeScope="" ma:versionID="5f0fb52b5bbc09f4a753afc7a91b5c2f">
  <xsd:schema xmlns:xsd="http://www.w3.org/2001/XMLSchema" xmlns:xs="http://www.w3.org/2001/XMLSchema" xmlns:p="http://schemas.microsoft.com/office/2006/metadata/properties" xmlns:ns2="6f68145f-6eb6-4d78-be0a-3d065cc575c1" targetNamespace="http://schemas.microsoft.com/office/2006/metadata/properties" ma:root="true" ma:fieldsID="5a65afd337ac57af6856b19e1704df56" ns2:_="">
    <xsd:import namespace="6f68145f-6eb6-4d78-be0a-3d065cc57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8145f-6eb6-4d78-be0a-3d065cc57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C51BAA-6867-4593-8B33-9C592F83F65B}"/>
</file>

<file path=customXml/itemProps2.xml><?xml version="1.0" encoding="utf-8"?>
<ds:datastoreItem xmlns:ds="http://schemas.openxmlformats.org/officeDocument/2006/customXml" ds:itemID="{B1B7FB5C-8771-4783-841A-DF9ED2F83A7B}"/>
</file>

<file path=customXml/itemProps3.xml><?xml version="1.0" encoding="utf-8"?>
<ds:datastoreItem xmlns:ds="http://schemas.openxmlformats.org/officeDocument/2006/customXml" ds:itemID="{3745264C-86E9-4FF9-95A3-7B2CBA12F1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175</Words>
  <Application>Microsoft Office PowerPoint</Application>
  <PresentationFormat>Widescreen</PresentationFormat>
  <Paragraphs>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Numerical Programming  TTF 8</vt:lpstr>
      <vt:lpstr>Hermite interpolation</vt:lpstr>
      <vt:lpstr>Thomas’ algorithm</vt:lpstr>
      <vt:lpstr>Thomas’ algorithm</vt:lpstr>
      <vt:lpstr>Thomas’ algorithm</vt:lpstr>
      <vt:lpstr>Thomas’ algorithm</vt:lpstr>
      <vt:lpstr>Thomas’ algorithm</vt:lpstr>
      <vt:lpstr>Least squares</vt:lpstr>
      <vt:lpstr>Least squares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Programming  TTF 6</dc:title>
  <dc:creator/>
  <cp:lastModifiedBy>Giorgi Kochiashvili</cp:lastModifiedBy>
  <cp:revision>182</cp:revision>
  <dcterms:created xsi:type="dcterms:W3CDTF">2024-10-02T17:53:24Z</dcterms:created>
  <dcterms:modified xsi:type="dcterms:W3CDTF">2024-11-07T21:33:39Z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0x0101001D7BDD89064195498C89E7C522F090BD</vt:lpwstr>
  </property>
</Properties>
</file>