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6" r:id="rId9"/>
    <p:sldId id="263" r:id="rId10"/>
    <p:sldId id="264" r:id="rId11"/>
    <p:sldId id="265" r:id="rId12"/>
    <p:sldId id="269" r:id="rId13"/>
    <p:sldId id="273" r:id="rId14"/>
    <p:sldId id="268" r:id="rId15"/>
    <p:sldId id="270" r:id="rId16"/>
    <p:sldId id="272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E5370-C100-902F-1E56-962928AB87B6}" v="396" dt="2024-10-02T19:33:24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00" d="100"/>
          <a:sy n="100" d="100"/>
        </p:scale>
        <p:origin x="590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46F5AA1-8687-55C0-47F0-B5E5C3EDD2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573" r="-2" b="90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Numerical Programming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TTF 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აღწერილობა არაა ხელმისაწვდომი.">
            <a:extLst>
              <a:ext uri="{FF2B5EF4-FFF2-40B4-BE49-F238E27FC236}">
                <a16:creationId xmlns:a16="http://schemas.microsoft.com/office/drawing/2014/main" id="{7815361D-A384-1649-BF03-F157E7098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172" y="0"/>
            <a:ext cx="4920616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688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აღწერილობა არაა ხელმისაწვდომი.">
            <a:extLst>
              <a:ext uri="{FF2B5EF4-FFF2-40B4-BE49-F238E27FC236}">
                <a16:creationId xmlns:a16="http://schemas.microsoft.com/office/drawing/2014/main" id="{CCD02DDC-2536-D2D6-5F97-C21AC144D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99128"/>
            <a:ext cx="7047923" cy="465550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03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აღწერილობა არაა ხელმისაწვდომი.">
            <a:extLst>
              <a:ext uri="{FF2B5EF4-FFF2-40B4-BE49-F238E27FC236}">
                <a16:creationId xmlns:a16="http://schemas.microsoft.com/office/drawing/2014/main" id="{9A92CD93-A479-20F0-DCBB-6EB6F9634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581131"/>
            <a:ext cx="7047923" cy="169150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37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9C55C-A17C-A543-C54E-129E1563F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3" descr="აღწერილობა არაა ხელმისაწვდომი.">
            <a:extLst>
              <a:ext uri="{FF2B5EF4-FFF2-40B4-BE49-F238E27FC236}">
                <a16:creationId xmlns:a16="http://schemas.microsoft.com/office/drawing/2014/main" id="{A28AA531-4BE2-8616-ACE4-EF297738E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315" y="643466"/>
            <a:ext cx="601070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5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აღწერილობა არაა ხელმისაწვდომი.">
            <a:extLst>
              <a:ext uri="{FF2B5EF4-FFF2-40B4-BE49-F238E27FC236}">
                <a16:creationId xmlns:a16="http://schemas.microsoft.com/office/drawing/2014/main" id="{9FF07285-D8B2-CF9E-196E-98596C672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069" y="643466"/>
            <a:ext cx="4578719" cy="556683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89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აღწერილობა არაა ხელმისაწვდომი.">
            <a:extLst>
              <a:ext uri="{FF2B5EF4-FFF2-40B4-BE49-F238E27FC236}">
                <a16:creationId xmlns:a16="http://schemas.microsoft.com/office/drawing/2014/main" id="{07245167-79E1-06B4-F72D-F59EA575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97127"/>
            <a:ext cx="7047923" cy="325951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329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431EE-B0BF-2004-8757-8005C563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Finite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CD75-F7DB-EBCC-A48A-01BA34FE4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finite-difference methods (FDM) are a class of numerical techniques for solving differential equations by approximating derivatives with finite differences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90946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აღწერილობა არაა ხელმისაწვდომი.">
            <a:extLst>
              <a:ext uri="{FF2B5EF4-FFF2-40B4-BE49-F238E27FC236}">
                <a16:creationId xmlns:a16="http://schemas.microsoft.com/office/drawing/2014/main" id="{3E665E91-98E6-3F5D-AF90-20A1CEC72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6163" y="643466"/>
            <a:ext cx="606300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6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4C8BC-13D8-17D3-9D17-C2172417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5" y="1967267"/>
            <a:ext cx="1125414" cy="80231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აღწერილობა არაა ხელმისაწვდომი.">
            <a:extLst>
              <a:ext uri="{FF2B5EF4-FFF2-40B4-BE49-F238E27FC236}">
                <a16:creationId xmlns:a16="http://schemas.microsoft.com/office/drawing/2014/main" id="{9E92A122-D01C-AF89-141F-D24A870AB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1647" y="643466"/>
            <a:ext cx="627203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2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აღწერილობა არაა ხელმისაწვდომი.">
            <a:extLst>
              <a:ext uri="{FF2B5EF4-FFF2-40B4-BE49-F238E27FC236}">
                <a16:creationId xmlns:a16="http://schemas.microsoft.com/office/drawing/2014/main" id="{877D7E73-2496-A2F4-9566-BE1AB8A8B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724" y="643467"/>
            <a:ext cx="914055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8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7CEBF-83AD-6805-1FC6-7289A124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60" y="617779"/>
            <a:ext cx="10365863" cy="326524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9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აღწერილობა არაა ხელმისაწვდომი.">
            <a:extLst>
              <a:ext uri="{FF2B5EF4-FFF2-40B4-BE49-F238E27FC236}">
                <a16:creationId xmlns:a16="http://schemas.microsoft.com/office/drawing/2014/main" id="{EB3EA5C8-E588-6356-2299-F21089D14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100" y="658706"/>
            <a:ext cx="5260657" cy="556683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63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97FDF1-C00C-4065-9DE8-4FB4EC35B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18" y="1584960"/>
            <a:ext cx="10067840" cy="3512819"/>
          </a:xfrm>
        </p:spPr>
      </p:pic>
    </p:spTree>
    <p:extLst>
      <p:ext uri="{BB962C8B-B14F-4D97-AF65-F5344CB8AC3E}">
        <p14:creationId xmlns:p14="http://schemas.microsoft.com/office/powerpoint/2010/main" val="396824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6B502-6BDF-1F72-1C8E-8D461E8C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Taylor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C6DE-65B8-B2FF-0D75-5A0028E8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 Taylor series can be used to describe any function ƒ (x) that is a smooth function (or, in mathematical terms, "infinitely differentiable.") The function ƒ can be either real or complex. The Taylor series is then used to describe what the function looks like in the neighborhood of some number a.</a:t>
            </a:r>
          </a:p>
          <a:p>
            <a:endParaRPr lang="en-US" sz="2000"/>
          </a:p>
          <a:p>
            <a:r>
              <a:rPr lang="en-US" sz="2000"/>
              <a:t>"a" is a number on the x axis where f(a) is infinitely differentiable </a:t>
            </a:r>
          </a:p>
          <a:p>
            <a:r>
              <a:rPr lang="en-US" sz="2000"/>
              <a:t>"x" is any number on the x axis</a:t>
            </a:r>
          </a:p>
          <a:p>
            <a:r>
              <a:rPr lang="en-US" sz="2000"/>
              <a:t>"n" is natural numbers</a:t>
            </a:r>
          </a:p>
        </p:txBody>
      </p:sp>
    </p:spTree>
    <p:extLst>
      <p:ext uri="{BB962C8B-B14F-4D97-AF65-F5344CB8AC3E}">
        <p14:creationId xmlns:p14="http://schemas.microsoft.com/office/powerpoint/2010/main" val="231205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6AFF5-FE31-9304-D147-416E163D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Taylor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D4A1-2235-833F-15A9-377F697FE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Find the </a:t>
            </a:r>
            <a:r>
              <a:rPr lang="en-US" sz="2000" dirty="0" err="1"/>
              <a:t>maclaurin</a:t>
            </a:r>
            <a:r>
              <a:rPr lang="en-US" sz="2000" dirty="0"/>
              <a:t> series of the function f(x)=</a:t>
            </a:r>
            <a:r>
              <a:rPr lang="en-US" sz="2000" dirty="0" err="1"/>
              <a:t>e^x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243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აღწერილობა არაა ხელმისაწვდომი.">
            <a:extLst>
              <a:ext uri="{FF2B5EF4-FFF2-40B4-BE49-F238E27FC236}">
                <a16:creationId xmlns:a16="http://schemas.microsoft.com/office/drawing/2014/main" id="{8DC3A521-FBBA-E062-42A4-13AD23351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50696"/>
            <a:ext cx="7047923" cy="535237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400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აღწერილობა არაა ხელმისაწვდომი.">
            <a:extLst>
              <a:ext uri="{FF2B5EF4-FFF2-40B4-BE49-F238E27FC236}">
                <a16:creationId xmlns:a16="http://schemas.microsoft.com/office/drawing/2014/main" id="{1CF8EE70-25F9-BB63-E1C5-59BFAC6C2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5655" y="643466"/>
            <a:ext cx="498402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9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76D1C-9CC7-EF7E-04DD-AB2BA60D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3" descr="აღწერილობა არაა ხელმისაწვდომი.">
            <a:extLst>
              <a:ext uri="{FF2B5EF4-FFF2-40B4-BE49-F238E27FC236}">
                <a16:creationId xmlns:a16="http://schemas.microsoft.com/office/drawing/2014/main" id="{7E082473-6789-8389-CC15-02A1DB016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805357"/>
            <a:ext cx="6780700" cy="524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5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აღწერილობა არაა ხელმისაწვდომი.">
            <a:extLst>
              <a:ext uri="{FF2B5EF4-FFF2-40B4-BE49-F238E27FC236}">
                <a16:creationId xmlns:a16="http://schemas.microsoft.com/office/drawing/2014/main" id="{2E51091E-BAA9-D0FE-268A-97C49AAE7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69694"/>
            <a:ext cx="7047923" cy="211437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42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აღწერილობა არაა ხელმისაწვდომი.">
            <a:extLst>
              <a:ext uri="{FF2B5EF4-FFF2-40B4-BE49-F238E27FC236}">
                <a16:creationId xmlns:a16="http://schemas.microsoft.com/office/drawing/2014/main" id="{C16AC31F-8D0F-5C37-7150-79105CBC6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83" y="313159"/>
            <a:ext cx="7059943" cy="645984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960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7BDD89064195498C89E7C522F090BD" ma:contentTypeVersion="4" ma:contentTypeDescription="Create a new document." ma:contentTypeScope="" ma:versionID="5f0fb52b5bbc09f4a753afc7a91b5c2f">
  <xsd:schema xmlns:xsd="http://www.w3.org/2001/XMLSchema" xmlns:xs="http://www.w3.org/2001/XMLSchema" xmlns:p="http://schemas.microsoft.com/office/2006/metadata/properties" xmlns:ns2="6f68145f-6eb6-4d78-be0a-3d065cc575c1" targetNamespace="http://schemas.microsoft.com/office/2006/metadata/properties" ma:root="true" ma:fieldsID="5a65afd337ac57af6856b19e1704df56" ns2:_="">
    <xsd:import namespace="6f68145f-6eb6-4d78-be0a-3d065cc57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68145f-6eb6-4d78-be0a-3d065cc57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60B0D1-EF58-4945-8A0B-0AE110D50BD7}"/>
</file>

<file path=customXml/itemProps2.xml><?xml version="1.0" encoding="utf-8"?>
<ds:datastoreItem xmlns:ds="http://schemas.openxmlformats.org/officeDocument/2006/customXml" ds:itemID="{1F0BEF32-8DE9-4578-B22D-6032061EABBF}"/>
</file>

<file path=customXml/itemProps3.xml><?xml version="1.0" encoding="utf-8"?>
<ds:datastoreItem xmlns:ds="http://schemas.openxmlformats.org/officeDocument/2006/customXml" ds:itemID="{7D5912FB-2B64-4AF2-9A21-0A2C408CE86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141</Words>
  <Application>Microsoft Office PowerPoint</Application>
  <PresentationFormat>Widescreen</PresentationFormat>
  <Paragraphs>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Numerical Programming  TTF 3</vt:lpstr>
      <vt:lpstr>PowerPoint Presentation</vt:lpstr>
      <vt:lpstr>Taylor series</vt:lpstr>
      <vt:lpstr>Taylor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Finite differences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Programming  TTF 3</dc:title>
  <dc:creator/>
  <cp:lastModifiedBy>Mikadze Tsotne</cp:lastModifiedBy>
  <cp:revision>166</cp:revision>
  <dcterms:created xsi:type="dcterms:W3CDTF">2024-10-02T17:53:24Z</dcterms:created>
  <dcterms:modified xsi:type="dcterms:W3CDTF">2024-10-03T13:03:45Z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0x0101001D7BDD89064195498C89E7C522F090BD</vt:lpwstr>
  </property>
</Properties>
</file>