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535D4C-FF27-AD56-AC44-A49A89C62604}" v="385" dt="2024-09-19T18:02:49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Programing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Prof.: Ramaz </a:t>
            </a:r>
            <a:r>
              <a:rPr lang="en-US" dirty="0" err="1"/>
              <a:t>Botchorishvili</a:t>
            </a:r>
            <a:br>
              <a:rPr lang="en-US" dirty="0"/>
            </a:br>
            <a:r>
              <a:rPr lang="en-US" dirty="0" err="1"/>
              <a:t>TA:Tsotne</a:t>
            </a:r>
            <a:r>
              <a:rPr lang="en-US" dirty="0"/>
              <a:t> </a:t>
            </a:r>
            <a:r>
              <a:rPr lang="en-US" dirty="0" err="1"/>
              <a:t>Mikadze</a:t>
            </a:r>
            <a:br>
              <a:rPr lang="en-US" dirty="0"/>
            </a:br>
            <a:r>
              <a:rPr lang="en-US" dirty="0" err="1"/>
              <a:t>SA:Giorgi</a:t>
            </a:r>
            <a:r>
              <a:rPr lang="en-US" dirty="0"/>
              <a:t> </a:t>
            </a:r>
            <a:r>
              <a:rPr lang="en-US" dirty="0" err="1"/>
              <a:t>kochiashvili</a:t>
            </a:r>
            <a:r>
              <a:rPr lang="en-US" dirty="0"/>
              <a:t>; Nino </a:t>
            </a:r>
            <a:r>
              <a:rPr lang="en-US" dirty="0" err="1"/>
              <a:t>Sharvashidze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ED0D-5CD6-437F-94F4-22B23AB9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6C50-91E2-D361-EF42-94093E73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TTf</a:t>
            </a:r>
            <a:r>
              <a:rPr lang="en-US" dirty="0"/>
              <a:t> 24%</a:t>
            </a:r>
            <a:br>
              <a:rPr lang="en-US" dirty="0"/>
            </a:br>
            <a:r>
              <a:rPr lang="en-US" dirty="0"/>
              <a:t>Activity 10%</a:t>
            </a:r>
            <a:br>
              <a:rPr lang="en-US" dirty="0"/>
            </a:br>
            <a:r>
              <a:rPr lang="en-US" dirty="0"/>
              <a:t>CP 24%</a:t>
            </a:r>
            <a:endParaRPr lang="en-US"/>
          </a:p>
          <a:p>
            <a:pPr marL="0" indent="0">
              <a:buNone/>
            </a:pPr>
            <a:r>
              <a:rPr lang="en-US" dirty="0"/>
              <a:t>Quizzes 12%</a:t>
            </a:r>
          </a:p>
          <a:p>
            <a:pPr marL="0" indent="0">
              <a:buNone/>
            </a:pPr>
            <a:r>
              <a:rPr lang="en-US" dirty="0"/>
              <a:t>Final Exam 30%</a:t>
            </a:r>
          </a:p>
        </p:txBody>
      </p:sp>
    </p:spTree>
    <p:extLst>
      <p:ext uri="{BB962C8B-B14F-4D97-AF65-F5344CB8AC3E}">
        <p14:creationId xmlns:p14="http://schemas.microsoft.com/office/powerpoint/2010/main" val="417429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056D-160A-EC35-511B-5574ED1F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 to Python 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12AFB-67D2-4F78-99C4-68BA9EC1F44B}"/>
              </a:ext>
            </a:extLst>
          </p:cNvPr>
          <p:cNvSpPr txBox="1"/>
          <p:nvPr/>
        </p:nvSpPr>
        <p:spPr>
          <a:xfrm>
            <a:off x="939430" y="1325355"/>
            <a:ext cx="9896186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PyCharm  or  VS code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install 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pip </a:t>
            </a:r>
            <a:br>
              <a:rPr lang="en-US" sz="2800" dirty="0"/>
            </a:br>
            <a:r>
              <a:rPr lang="en-US" sz="2800"/>
              <a:t>pip install pip </a:t>
            </a:r>
            <a:br>
              <a:rPr lang="en-US" sz="2800" dirty="0"/>
            </a:b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b="1" dirty="0"/>
              <a:t>Libraries</a:t>
            </a:r>
            <a:br>
              <a:rPr lang="en-US" sz="2800" dirty="0"/>
            </a:br>
            <a:r>
              <a:rPr lang="en-US" sz="2800" dirty="0"/>
              <a:t>Matplotlib</a:t>
            </a:r>
          </a:p>
          <a:p>
            <a:pPr algn="ctr"/>
            <a:r>
              <a:rPr lang="en-US" sz="2800" dirty="0"/>
              <a:t>NumPy</a:t>
            </a:r>
            <a:br>
              <a:rPr lang="en-US" sz="2800" dirty="0"/>
            </a:br>
            <a:r>
              <a:rPr lang="en-US" sz="2800" dirty="0"/>
              <a:t>CV2</a:t>
            </a:r>
            <a:br>
              <a:rPr lang="en-US" sz="2800" dirty="0"/>
            </a:br>
            <a:r>
              <a:rPr lang="en-US" sz="280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3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3E6C-8237-22CF-837A-8D407DD5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C67E-6B4C-52D4-5FF2-91FCFE82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vector</a:t>
            </a:r>
            <a:r>
              <a:rPr lang="en-US" dirty="0">
                <a:ea typeface="+mn-lt"/>
                <a:cs typeface="+mn-lt"/>
              </a:rPr>
              <a:t> is an ordered collection of numbers, often used to represent a point in space or a direction and magnitude. Vectors are fundamental in areas like linear algebra, geometry, and </a:t>
            </a:r>
            <a:r>
              <a:rPr lang="en-US">
                <a:ea typeface="+mn-lt"/>
                <a:cs typeface="+mn-lt"/>
              </a:rPr>
              <a:t>calculus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 blue arrow pointing to direction&#10;&#10;Description automatically generated">
            <a:extLst>
              <a:ext uri="{FF2B5EF4-FFF2-40B4-BE49-F238E27FC236}">
                <a16:creationId xmlns:a16="http://schemas.microsoft.com/office/drawing/2014/main" id="{286DA13C-A201-C887-7986-28C57C84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197" y="3431283"/>
            <a:ext cx="47244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E97D-CDDC-0F9A-81D6-3010B1D7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Vector Norm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0B7D-DE79-FA45-A4CC-79B8A8D3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norm</a:t>
            </a:r>
            <a:r>
              <a:rPr lang="en-US" dirty="0">
                <a:ea typeface="+mn-lt"/>
                <a:cs typeface="+mn-lt"/>
              </a:rPr>
              <a:t> of a vector (also called the </a:t>
            </a:r>
            <a:r>
              <a:rPr lang="en-US" b="1" dirty="0">
                <a:ea typeface="+mn-lt"/>
                <a:cs typeface="+mn-lt"/>
              </a:rPr>
              <a:t>magnitude</a:t>
            </a:r>
            <a:r>
              <a:rPr lang="en-US" dirty="0">
                <a:ea typeface="+mn-lt"/>
                <a:cs typeface="+mn-lt"/>
              </a:rPr>
              <a:t> or </a:t>
            </a:r>
            <a:r>
              <a:rPr lang="en-US" b="1" dirty="0">
                <a:ea typeface="+mn-lt"/>
                <a:cs typeface="+mn-lt"/>
              </a:rPr>
              <a:t>length</a:t>
            </a:r>
            <a:r>
              <a:rPr lang="en-US" dirty="0">
                <a:ea typeface="+mn-lt"/>
                <a:cs typeface="+mn-lt"/>
              </a:rPr>
              <a:t> of a vector) is a measure of the vector's size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73CA87FF-CD30-21EC-645A-6BA40B16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262" y="2993077"/>
            <a:ext cx="4200525" cy="27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7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7FDAD99C-C028-89DA-E3E8-2D4F680F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300" y="688365"/>
            <a:ext cx="8274294" cy="54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DEB92252-3647-2DBF-E86B-19422E3F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2388"/>
            <a:ext cx="102108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7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20D4-BD0B-E5B6-AA40-F10D9540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0913"/>
            <a:ext cx="10515600" cy="541605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user should input a vector. If the vector is valid for norm calculation, the program will proceed to calculate the norms. If the vector is invalid, the program should return the message: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Demonstrate the properties of norms through appropriate examples.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Once the vector is validated, the program will calculate the following norms: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1 L norm (Manhattan norm)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1 L norm is ...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2 L norm (Euclidean norm)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2 L norm is ...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Infinity norm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Infinity norm is ...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 norm (generalized </a:t>
            </a:r>
            <a:r>
              <a:rPr lang="en-US" b="1" dirty="0" err="1">
                <a:ea typeface="+mn-lt"/>
                <a:cs typeface="+mn-lt"/>
              </a:rPr>
              <a:t>Lp</a:t>
            </a:r>
            <a:r>
              <a:rPr lang="en-US" b="1" dirty="0">
                <a:ea typeface="+mn-lt"/>
                <a:cs typeface="+mn-lt"/>
              </a:rPr>
              <a:t> norm)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P norm is 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7BDD89064195498C89E7C522F090BD" ma:contentTypeVersion="0" ma:contentTypeDescription="Create a new document." ma:contentTypeScope="" ma:versionID="f0f4a3bc931c96c5b0cf7b5a3d11e6a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04FC08-24EA-4D6C-A1B2-9BDC8680DDDA}"/>
</file>

<file path=customXml/itemProps2.xml><?xml version="1.0" encoding="utf-8"?>
<ds:datastoreItem xmlns:ds="http://schemas.openxmlformats.org/officeDocument/2006/customXml" ds:itemID="{C9488F97-A3B8-4618-95F3-E25D2364218B}"/>
</file>

<file path=customXml/itemProps3.xml><?xml version="1.0" encoding="utf-8"?>
<ds:datastoreItem xmlns:ds="http://schemas.openxmlformats.org/officeDocument/2006/customXml" ds:itemID="{000D2FFA-8065-4EF1-95E8-E81BBA6A3CB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Numerical Programing </vt:lpstr>
      <vt:lpstr>Points</vt:lpstr>
      <vt:lpstr>Introduction to Python </vt:lpstr>
      <vt:lpstr>Vector </vt:lpstr>
      <vt:lpstr>Vector Norm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99</cp:revision>
  <dcterms:created xsi:type="dcterms:W3CDTF">2024-09-19T17:08:52Z</dcterms:created>
  <dcterms:modified xsi:type="dcterms:W3CDTF">2024-09-19T18:20:10Z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0x0101001D7BDD89064195498C89E7C522F090BD</vt:lpwstr>
  </property>
</Properties>
</file>