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43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52"/>
    <a:srgbClr val="086C6A"/>
    <a:srgbClr val="F27524"/>
    <a:srgbClr val="0CA09C"/>
    <a:srgbClr val="B2F9F7"/>
    <a:srgbClr val="D7FAD9"/>
    <a:srgbClr val="17CF9A"/>
    <a:srgbClr val="AEF6E2"/>
    <a:srgbClr val="AAF6E6"/>
    <a:srgbClr val="EC5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50" autoAdjust="0"/>
  </p:normalViewPr>
  <p:slideViewPr>
    <p:cSldViewPr snapToGrid="0">
      <p:cViewPr varScale="1">
        <p:scale>
          <a:sx n="74" d="100"/>
          <a:sy n="74" d="100"/>
        </p:scale>
        <p:origin x="552" y="56"/>
      </p:cViewPr>
      <p:guideLst>
        <p:guide orient="horz" pos="1800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935302"/>
            <a:ext cx="85725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001698"/>
            <a:ext cx="85725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04271"/>
            <a:ext cx="2464594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04271"/>
            <a:ext cx="7250906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424782"/>
            <a:ext cx="9858375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824553"/>
            <a:ext cx="9858375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521354"/>
            <a:ext cx="485775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521354"/>
            <a:ext cx="485775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04271"/>
            <a:ext cx="9858375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400969"/>
            <a:ext cx="4835425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087563"/>
            <a:ext cx="4835425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400969"/>
            <a:ext cx="4859239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087563"/>
            <a:ext cx="4859239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81000"/>
            <a:ext cx="3686472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822855"/>
            <a:ext cx="5786438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14500"/>
            <a:ext cx="3686472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81000"/>
            <a:ext cx="3686472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822855"/>
            <a:ext cx="5786438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14500"/>
            <a:ext cx="3686472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E7FBCC"/>
            </a:gs>
            <a:gs pos="0">
              <a:srgbClr val="ABF9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04271"/>
            <a:ext cx="9858375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521354"/>
            <a:ext cx="985837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296959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A6AA-F8CE-435F-BEED-2200B2F9BB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296959"/>
            <a:ext cx="38576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296959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A129-A171-4B81-A114-617C0F8A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lowchart: Terminator 284">
            <a:extLst>
              <a:ext uri="{FF2B5EF4-FFF2-40B4-BE49-F238E27FC236}">
                <a16:creationId xmlns:a16="http://schemas.microsoft.com/office/drawing/2014/main" id="{19FD9D72-FC89-4E3A-A6B3-D8FEF570572D}"/>
              </a:ext>
            </a:extLst>
          </p:cNvPr>
          <p:cNvSpPr/>
          <p:nvPr/>
        </p:nvSpPr>
        <p:spPr>
          <a:xfrm>
            <a:off x="211376" y="266869"/>
            <a:ext cx="2001825" cy="39900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lowchart: Terminator 277">
            <a:extLst>
              <a:ext uri="{FF2B5EF4-FFF2-40B4-BE49-F238E27FC236}">
                <a16:creationId xmlns:a16="http://schemas.microsoft.com/office/drawing/2014/main" id="{27604DA9-3F10-42EA-9546-9DE4953D49F9}"/>
              </a:ext>
            </a:extLst>
          </p:cNvPr>
          <p:cNvSpPr/>
          <p:nvPr/>
        </p:nvSpPr>
        <p:spPr>
          <a:xfrm>
            <a:off x="9604722" y="1237953"/>
            <a:ext cx="1747016" cy="39726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EF3BC9DF-0848-4846-B8C2-2D255569D144}"/>
              </a:ext>
            </a:extLst>
          </p:cNvPr>
          <p:cNvSpPr/>
          <p:nvPr/>
        </p:nvSpPr>
        <p:spPr>
          <a:xfrm>
            <a:off x="1340820" y="593060"/>
            <a:ext cx="5253681" cy="4528879"/>
          </a:xfrm>
          <a:prstGeom prst="triangle">
            <a:avLst>
              <a:gd name="adj" fmla="val 49652"/>
            </a:avLst>
          </a:prstGeom>
          <a:solidFill>
            <a:srgbClr val="A2F5E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Delay 270">
            <a:extLst>
              <a:ext uri="{FF2B5EF4-FFF2-40B4-BE49-F238E27FC236}">
                <a16:creationId xmlns:a16="http://schemas.microsoft.com/office/drawing/2014/main" id="{3839E443-50B0-4912-B635-D0557EC32210}"/>
              </a:ext>
            </a:extLst>
          </p:cNvPr>
          <p:cNvSpPr/>
          <p:nvPr/>
        </p:nvSpPr>
        <p:spPr>
          <a:xfrm rot="16200000">
            <a:off x="8514530" y="1891740"/>
            <a:ext cx="2319352" cy="2717604"/>
          </a:xfrm>
          <a:prstGeom prst="flowChartDelay">
            <a:avLst/>
          </a:prstGeom>
          <a:solidFill>
            <a:srgbClr val="A2F5E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EF4D9EBF-2628-4E90-80C3-38E78E31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49" y="1160275"/>
            <a:ext cx="1932914" cy="1932914"/>
          </a:xfrm>
          <a:prstGeom prst="rect">
            <a:avLst/>
          </a:prstGeom>
        </p:spPr>
      </p:pic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148A857-3255-4B3A-AC48-0D4C320F9ECD}"/>
              </a:ext>
            </a:extLst>
          </p:cNvPr>
          <p:cNvGrpSpPr/>
          <p:nvPr/>
        </p:nvGrpSpPr>
        <p:grpSpPr>
          <a:xfrm>
            <a:off x="5715000" y="2987763"/>
            <a:ext cx="2412345" cy="1726127"/>
            <a:chOff x="5715000" y="2987763"/>
            <a:chExt cx="2412345" cy="172612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C0E921A-7C0E-4091-9CF2-546E66997411}"/>
                </a:ext>
              </a:extLst>
            </p:cNvPr>
            <p:cNvSpPr/>
            <p:nvPr/>
          </p:nvSpPr>
          <p:spPr>
            <a:xfrm>
              <a:off x="5715001" y="2990938"/>
              <a:ext cx="2412344" cy="1722952"/>
            </a:xfrm>
            <a:prstGeom prst="rect">
              <a:avLst/>
            </a:prstGeom>
            <a:solidFill>
              <a:srgbClr val="D0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0BB9BD-5013-4930-99FA-ED33413A7F43}"/>
                </a:ext>
              </a:extLst>
            </p:cNvPr>
            <p:cNvSpPr/>
            <p:nvPr/>
          </p:nvSpPr>
          <p:spPr>
            <a:xfrm>
              <a:off x="6041375" y="3397531"/>
              <a:ext cx="508568" cy="436318"/>
            </a:xfrm>
            <a:custGeom>
              <a:avLst/>
              <a:gdLst>
                <a:gd name="connsiteX0" fmla="*/ 0 w 508568"/>
                <a:gd name="connsiteY0" fmla="*/ 218159 h 436318"/>
                <a:gd name="connsiteX1" fmla="*/ 254284 w 508568"/>
                <a:gd name="connsiteY1" fmla="*/ 0 h 436318"/>
                <a:gd name="connsiteX2" fmla="*/ 508568 w 508568"/>
                <a:gd name="connsiteY2" fmla="*/ 218159 h 436318"/>
                <a:gd name="connsiteX3" fmla="*/ 254284 w 508568"/>
                <a:gd name="connsiteY3" fmla="*/ 436318 h 436318"/>
                <a:gd name="connsiteX4" fmla="*/ 0 w 508568"/>
                <a:gd name="connsiteY4" fmla="*/ 218159 h 43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568" h="436318" fill="none" extrusionOk="0">
                  <a:moveTo>
                    <a:pt x="0" y="218159"/>
                  </a:moveTo>
                  <a:cubicBezTo>
                    <a:pt x="19359" y="109647"/>
                    <a:pt x="105061" y="39992"/>
                    <a:pt x="254284" y="0"/>
                  </a:cubicBezTo>
                  <a:cubicBezTo>
                    <a:pt x="416018" y="-5596"/>
                    <a:pt x="496664" y="109926"/>
                    <a:pt x="508568" y="218159"/>
                  </a:cubicBezTo>
                  <a:cubicBezTo>
                    <a:pt x="529713" y="361603"/>
                    <a:pt x="387917" y="440498"/>
                    <a:pt x="254284" y="436318"/>
                  </a:cubicBezTo>
                  <a:cubicBezTo>
                    <a:pt x="101996" y="442867"/>
                    <a:pt x="11494" y="343567"/>
                    <a:pt x="0" y="218159"/>
                  </a:cubicBezTo>
                  <a:close/>
                </a:path>
                <a:path w="508568" h="436318" stroke="0" extrusionOk="0">
                  <a:moveTo>
                    <a:pt x="0" y="218159"/>
                  </a:moveTo>
                  <a:cubicBezTo>
                    <a:pt x="-2480" y="83342"/>
                    <a:pt x="124740" y="7355"/>
                    <a:pt x="254284" y="0"/>
                  </a:cubicBezTo>
                  <a:cubicBezTo>
                    <a:pt x="415773" y="22326"/>
                    <a:pt x="542720" y="97792"/>
                    <a:pt x="508568" y="218159"/>
                  </a:cubicBezTo>
                  <a:cubicBezTo>
                    <a:pt x="504139" y="327660"/>
                    <a:pt x="372128" y="410743"/>
                    <a:pt x="254284" y="436318"/>
                  </a:cubicBezTo>
                  <a:cubicBezTo>
                    <a:pt x="103114" y="409321"/>
                    <a:pt x="21863" y="341322"/>
                    <a:pt x="0" y="218159"/>
                  </a:cubicBezTo>
                  <a:close/>
                </a:path>
              </a:pathLst>
            </a:custGeom>
            <a:solidFill>
              <a:srgbClr val="BFBB98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34076488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8FE6A89-70FB-4280-9A72-EB06F66314FC}"/>
                </a:ext>
              </a:extLst>
            </p:cNvPr>
            <p:cNvSpPr/>
            <p:nvPr/>
          </p:nvSpPr>
          <p:spPr>
            <a:xfrm>
              <a:off x="6827344" y="3888335"/>
              <a:ext cx="354298" cy="302041"/>
            </a:xfrm>
            <a:custGeom>
              <a:avLst/>
              <a:gdLst>
                <a:gd name="connsiteX0" fmla="*/ 0 w 354298"/>
                <a:gd name="connsiteY0" fmla="*/ 151021 h 302041"/>
                <a:gd name="connsiteX1" fmla="*/ 177149 w 354298"/>
                <a:gd name="connsiteY1" fmla="*/ 0 h 302041"/>
                <a:gd name="connsiteX2" fmla="*/ 354298 w 354298"/>
                <a:gd name="connsiteY2" fmla="*/ 151021 h 302041"/>
                <a:gd name="connsiteX3" fmla="*/ 177149 w 354298"/>
                <a:gd name="connsiteY3" fmla="*/ 302042 h 302041"/>
                <a:gd name="connsiteX4" fmla="*/ 0 w 354298"/>
                <a:gd name="connsiteY4" fmla="*/ 151021 h 3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298" h="302041" fill="none" extrusionOk="0">
                  <a:moveTo>
                    <a:pt x="0" y="151021"/>
                  </a:moveTo>
                  <a:cubicBezTo>
                    <a:pt x="14269" y="76440"/>
                    <a:pt x="77040" y="10341"/>
                    <a:pt x="177149" y="0"/>
                  </a:cubicBezTo>
                  <a:cubicBezTo>
                    <a:pt x="279442" y="-1171"/>
                    <a:pt x="345246" y="76931"/>
                    <a:pt x="354298" y="151021"/>
                  </a:cubicBezTo>
                  <a:cubicBezTo>
                    <a:pt x="360602" y="241273"/>
                    <a:pt x="271291" y="304312"/>
                    <a:pt x="177149" y="302042"/>
                  </a:cubicBezTo>
                  <a:cubicBezTo>
                    <a:pt x="71035" y="306616"/>
                    <a:pt x="22235" y="243950"/>
                    <a:pt x="0" y="151021"/>
                  </a:cubicBezTo>
                  <a:close/>
                </a:path>
                <a:path w="354298" h="302041" stroke="0" extrusionOk="0">
                  <a:moveTo>
                    <a:pt x="0" y="151021"/>
                  </a:moveTo>
                  <a:cubicBezTo>
                    <a:pt x="-1573" y="58523"/>
                    <a:pt x="103155" y="16100"/>
                    <a:pt x="177149" y="0"/>
                  </a:cubicBezTo>
                  <a:cubicBezTo>
                    <a:pt x="290984" y="16967"/>
                    <a:pt x="360000" y="67634"/>
                    <a:pt x="354298" y="151021"/>
                  </a:cubicBezTo>
                  <a:cubicBezTo>
                    <a:pt x="346656" y="215474"/>
                    <a:pt x="260251" y="285362"/>
                    <a:pt x="177149" y="302042"/>
                  </a:cubicBezTo>
                  <a:cubicBezTo>
                    <a:pt x="77754" y="298124"/>
                    <a:pt x="9055" y="235536"/>
                    <a:pt x="0" y="151021"/>
                  </a:cubicBezTo>
                  <a:close/>
                </a:path>
              </a:pathLst>
            </a:custGeom>
            <a:solidFill>
              <a:srgbClr val="BFBB98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34076488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E105E4E-5D1F-4695-85ED-DA72FE27E2F9}"/>
                </a:ext>
              </a:extLst>
            </p:cNvPr>
            <p:cNvSpPr/>
            <p:nvPr/>
          </p:nvSpPr>
          <p:spPr>
            <a:xfrm>
              <a:off x="7436097" y="3282121"/>
              <a:ext cx="508568" cy="684919"/>
            </a:xfrm>
            <a:custGeom>
              <a:avLst/>
              <a:gdLst>
                <a:gd name="connsiteX0" fmla="*/ 0 w 508568"/>
                <a:gd name="connsiteY0" fmla="*/ 342460 h 684919"/>
                <a:gd name="connsiteX1" fmla="*/ 254284 w 508568"/>
                <a:gd name="connsiteY1" fmla="*/ 0 h 684919"/>
                <a:gd name="connsiteX2" fmla="*/ 508568 w 508568"/>
                <a:gd name="connsiteY2" fmla="*/ 342460 h 684919"/>
                <a:gd name="connsiteX3" fmla="*/ 254284 w 508568"/>
                <a:gd name="connsiteY3" fmla="*/ 684920 h 684919"/>
                <a:gd name="connsiteX4" fmla="*/ 0 w 508568"/>
                <a:gd name="connsiteY4" fmla="*/ 342460 h 68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568" h="684919" fill="none" extrusionOk="0">
                  <a:moveTo>
                    <a:pt x="0" y="342460"/>
                  </a:moveTo>
                  <a:cubicBezTo>
                    <a:pt x="19359" y="165299"/>
                    <a:pt x="105061" y="39992"/>
                    <a:pt x="254284" y="0"/>
                  </a:cubicBezTo>
                  <a:cubicBezTo>
                    <a:pt x="404172" y="-2483"/>
                    <a:pt x="486671" y="175864"/>
                    <a:pt x="508568" y="342460"/>
                  </a:cubicBezTo>
                  <a:cubicBezTo>
                    <a:pt x="529713" y="554553"/>
                    <a:pt x="387917" y="689100"/>
                    <a:pt x="254284" y="684920"/>
                  </a:cubicBezTo>
                  <a:cubicBezTo>
                    <a:pt x="96958" y="694253"/>
                    <a:pt x="43222" y="550105"/>
                    <a:pt x="0" y="342460"/>
                  </a:cubicBezTo>
                  <a:close/>
                </a:path>
                <a:path w="508568" h="684919" stroke="0" extrusionOk="0">
                  <a:moveTo>
                    <a:pt x="0" y="342460"/>
                  </a:moveTo>
                  <a:cubicBezTo>
                    <a:pt x="-2480" y="138994"/>
                    <a:pt x="124740" y="7355"/>
                    <a:pt x="254284" y="0"/>
                  </a:cubicBezTo>
                  <a:cubicBezTo>
                    <a:pt x="431409" y="38909"/>
                    <a:pt x="518551" y="153360"/>
                    <a:pt x="508568" y="342460"/>
                  </a:cubicBezTo>
                  <a:cubicBezTo>
                    <a:pt x="504139" y="520610"/>
                    <a:pt x="372128" y="659345"/>
                    <a:pt x="254284" y="684920"/>
                  </a:cubicBezTo>
                  <a:cubicBezTo>
                    <a:pt x="111174" y="678196"/>
                    <a:pt x="44891" y="537090"/>
                    <a:pt x="0" y="342460"/>
                  </a:cubicBezTo>
                  <a:close/>
                </a:path>
              </a:pathLst>
            </a:custGeom>
            <a:solidFill>
              <a:srgbClr val="BFBB98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34076488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A571295-5B45-4DCB-A617-251227646729}"/>
                </a:ext>
              </a:extLst>
            </p:cNvPr>
            <p:cNvSpPr/>
            <p:nvPr/>
          </p:nvSpPr>
          <p:spPr>
            <a:xfrm>
              <a:off x="5715000" y="2987763"/>
              <a:ext cx="2412344" cy="210853"/>
            </a:xfrm>
            <a:prstGeom prst="rect">
              <a:avLst/>
            </a:prstGeom>
            <a:solidFill>
              <a:srgbClr val="CC9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D3B2AA8-2361-4253-A0B5-7A807D2F4042}"/>
              </a:ext>
            </a:extLst>
          </p:cNvPr>
          <p:cNvGrpSpPr/>
          <p:nvPr/>
        </p:nvGrpSpPr>
        <p:grpSpPr>
          <a:xfrm>
            <a:off x="-739661" y="3658870"/>
            <a:ext cx="12573000" cy="1155700"/>
            <a:chOff x="-571500" y="3658870"/>
            <a:chExt cx="12573000" cy="1155700"/>
          </a:xfrm>
        </p:grpSpPr>
        <p:pic>
          <p:nvPicPr>
            <p:cNvPr id="31" name="Picture 30" descr="A close up of a plant&#10;&#10;Description automatically generated">
              <a:extLst>
                <a:ext uri="{FF2B5EF4-FFF2-40B4-BE49-F238E27FC236}">
                  <a16:creationId xmlns:a16="http://schemas.microsoft.com/office/drawing/2014/main" id="{207E070E-EB14-4F4E-8385-6876C9AB3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3662045"/>
              <a:ext cx="1143000" cy="1143000"/>
            </a:xfrm>
            <a:prstGeom prst="rect">
              <a:avLst/>
            </a:prstGeom>
          </p:spPr>
        </p:pic>
        <p:pic>
          <p:nvPicPr>
            <p:cNvPr id="32" name="Picture 31" descr="A close up of a plant&#10;&#10;Description automatically generated">
              <a:extLst>
                <a:ext uri="{FF2B5EF4-FFF2-40B4-BE49-F238E27FC236}">
                  <a16:creationId xmlns:a16="http://schemas.microsoft.com/office/drawing/2014/main" id="{168CA4D6-E3CC-41D3-90AB-A3EFEEF0F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" y="3665220"/>
              <a:ext cx="1143000" cy="1143000"/>
            </a:xfrm>
            <a:prstGeom prst="rect">
              <a:avLst/>
            </a:prstGeom>
          </p:spPr>
        </p:pic>
        <p:pic>
          <p:nvPicPr>
            <p:cNvPr id="33" name="Picture 32" descr="A close up of a plant&#10;&#10;Description automatically generated">
              <a:extLst>
                <a:ext uri="{FF2B5EF4-FFF2-40B4-BE49-F238E27FC236}">
                  <a16:creationId xmlns:a16="http://schemas.microsoft.com/office/drawing/2014/main" id="{0E8C03C5-8274-42F6-A1B9-708A05F36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00" y="3658870"/>
              <a:ext cx="1143000" cy="1143000"/>
            </a:xfrm>
            <a:prstGeom prst="rect">
              <a:avLst/>
            </a:prstGeom>
          </p:spPr>
        </p:pic>
        <p:pic>
          <p:nvPicPr>
            <p:cNvPr id="34" name="Picture 33" descr="A close up of a plant&#10;&#10;Description automatically generated">
              <a:extLst>
                <a:ext uri="{FF2B5EF4-FFF2-40B4-BE49-F238E27FC236}">
                  <a16:creationId xmlns:a16="http://schemas.microsoft.com/office/drawing/2014/main" id="{8543217D-AA28-41D5-BFC5-C0E457E88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00" y="3665220"/>
              <a:ext cx="1143000" cy="1143000"/>
            </a:xfrm>
            <a:prstGeom prst="rect">
              <a:avLst/>
            </a:prstGeom>
          </p:spPr>
        </p:pic>
        <p:pic>
          <p:nvPicPr>
            <p:cNvPr id="35" name="Picture 34" descr="A close up of a plant&#10;&#10;Description automatically generated">
              <a:extLst>
                <a:ext uri="{FF2B5EF4-FFF2-40B4-BE49-F238E27FC236}">
                  <a16:creationId xmlns:a16="http://schemas.microsoft.com/office/drawing/2014/main" id="{A7355D1B-4143-4585-8AED-21B340F9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0" y="3665220"/>
              <a:ext cx="1143000" cy="1143000"/>
            </a:xfrm>
            <a:prstGeom prst="rect">
              <a:avLst/>
            </a:prstGeom>
          </p:spPr>
        </p:pic>
        <p:pic>
          <p:nvPicPr>
            <p:cNvPr id="36" name="Picture 35" descr="A close up of a plant&#10;&#10;Description automatically generated">
              <a:extLst>
                <a:ext uri="{FF2B5EF4-FFF2-40B4-BE49-F238E27FC236}">
                  <a16:creationId xmlns:a16="http://schemas.microsoft.com/office/drawing/2014/main" id="{122D5C1D-B9A6-4454-BFC8-4AF737350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3665220"/>
              <a:ext cx="1143000" cy="1143000"/>
            </a:xfrm>
            <a:prstGeom prst="rect">
              <a:avLst/>
            </a:prstGeom>
          </p:spPr>
        </p:pic>
        <p:pic>
          <p:nvPicPr>
            <p:cNvPr id="43" name="Picture 42" descr="A close up of a plant&#10;&#10;Description automatically generated">
              <a:extLst>
                <a:ext uri="{FF2B5EF4-FFF2-40B4-BE49-F238E27FC236}">
                  <a16:creationId xmlns:a16="http://schemas.microsoft.com/office/drawing/2014/main" id="{31D08D80-D64D-49BB-8E5E-6BAF75B1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500" y="3665220"/>
              <a:ext cx="1143000" cy="1143000"/>
            </a:xfrm>
            <a:prstGeom prst="rect">
              <a:avLst/>
            </a:prstGeom>
          </p:spPr>
        </p:pic>
        <p:pic>
          <p:nvPicPr>
            <p:cNvPr id="44" name="Picture 43" descr="A close up of a plant&#10;&#10;Description automatically generated">
              <a:extLst>
                <a:ext uri="{FF2B5EF4-FFF2-40B4-BE49-F238E27FC236}">
                  <a16:creationId xmlns:a16="http://schemas.microsoft.com/office/drawing/2014/main" id="{B25110E7-774D-4348-A31C-B383CD32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00" y="3671570"/>
              <a:ext cx="1143000" cy="1143000"/>
            </a:xfrm>
            <a:prstGeom prst="rect">
              <a:avLst/>
            </a:prstGeom>
          </p:spPr>
        </p:pic>
        <p:pic>
          <p:nvPicPr>
            <p:cNvPr id="45" name="Picture 44" descr="A close up of a plant&#10;&#10;Description automatically generated">
              <a:extLst>
                <a:ext uri="{FF2B5EF4-FFF2-40B4-BE49-F238E27FC236}">
                  <a16:creationId xmlns:a16="http://schemas.microsoft.com/office/drawing/2014/main" id="{6A8C645F-2BC2-4B82-B904-1C51901E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500" y="3671570"/>
              <a:ext cx="1143000" cy="1143000"/>
            </a:xfrm>
            <a:prstGeom prst="rect">
              <a:avLst/>
            </a:prstGeom>
          </p:spPr>
        </p:pic>
        <p:pic>
          <p:nvPicPr>
            <p:cNvPr id="46" name="Picture 45" descr="A close up of a plant&#10;&#10;Description automatically generated">
              <a:extLst>
                <a:ext uri="{FF2B5EF4-FFF2-40B4-BE49-F238E27FC236}">
                  <a16:creationId xmlns:a16="http://schemas.microsoft.com/office/drawing/2014/main" id="{95E626A0-B6E1-4A1F-A618-DF3FA634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500" y="3671570"/>
              <a:ext cx="1143000" cy="1143000"/>
            </a:xfrm>
            <a:prstGeom prst="rect">
              <a:avLst/>
            </a:prstGeom>
          </p:spPr>
        </p:pic>
        <p:pic>
          <p:nvPicPr>
            <p:cNvPr id="47" name="Picture 46" descr="A close up of a plant&#10;&#10;Description automatically generated">
              <a:extLst>
                <a:ext uri="{FF2B5EF4-FFF2-40B4-BE49-F238E27FC236}">
                  <a16:creationId xmlns:a16="http://schemas.microsoft.com/office/drawing/2014/main" id="{D8BD4730-6F0D-4E10-980D-A4448E1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1500" y="3658870"/>
              <a:ext cx="1143000" cy="11430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0154661-F977-4F09-9B94-1309E7584C4D}"/>
              </a:ext>
            </a:extLst>
          </p:cNvPr>
          <p:cNvSpPr/>
          <p:nvPr/>
        </p:nvSpPr>
        <p:spPr>
          <a:xfrm>
            <a:off x="0" y="4699000"/>
            <a:ext cx="11430000" cy="1016000"/>
          </a:xfrm>
          <a:prstGeom prst="rect">
            <a:avLst/>
          </a:prstGeom>
          <a:solidFill>
            <a:srgbClr val="B3A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D4520-6CDA-4493-805A-E6A44705B92D}"/>
              </a:ext>
            </a:extLst>
          </p:cNvPr>
          <p:cNvSpPr/>
          <p:nvPr/>
        </p:nvSpPr>
        <p:spPr>
          <a:xfrm>
            <a:off x="0" y="4657136"/>
            <a:ext cx="11430000" cy="204951"/>
          </a:xfrm>
          <a:prstGeom prst="rect">
            <a:avLst/>
          </a:prstGeom>
          <a:solidFill>
            <a:srgbClr val="6FC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DBE973B-D4C5-465A-A5B6-ED3B9C7172C6}"/>
              </a:ext>
            </a:extLst>
          </p:cNvPr>
          <p:cNvGrpSpPr/>
          <p:nvPr/>
        </p:nvGrpSpPr>
        <p:grpSpPr>
          <a:xfrm>
            <a:off x="84714" y="5023490"/>
            <a:ext cx="11267024" cy="491158"/>
            <a:chOff x="-588408" y="4992268"/>
            <a:chExt cx="12540782" cy="49115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0C283C-BCC2-4C96-A640-7142D8BFC075}"/>
                </a:ext>
              </a:extLst>
            </p:cNvPr>
            <p:cNvGrpSpPr/>
            <p:nvPr/>
          </p:nvGrpSpPr>
          <p:grpSpPr>
            <a:xfrm>
              <a:off x="1233283" y="5004436"/>
              <a:ext cx="648042" cy="474234"/>
              <a:chOff x="326797" y="5002049"/>
              <a:chExt cx="648042" cy="47423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12005B8-645D-457A-B1AF-2C2A49A74642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A82E6B3-BB17-4FE8-8539-7223F1D1247A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E82ADF-EDE6-498C-A572-E23A237743B6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0F2DF61-C324-45F5-9B57-E091A111F421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130D76-603C-402D-8D99-756A6ACAFD02}"/>
                </a:ext>
              </a:extLst>
            </p:cNvPr>
            <p:cNvGrpSpPr/>
            <p:nvPr/>
          </p:nvGrpSpPr>
          <p:grpSpPr>
            <a:xfrm>
              <a:off x="2139769" y="4996564"/>
              <a:ext cx="648042" cy="474234"/>
              <a:chOff x="326797" y="5002049"/>
              <a:chExt cx="648042" cy="474234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551AFE1-5C18-4EF9-9BCF-E91E9D8D99CA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353C5B2-F7CD-4014-941B-42DBBE176510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E68EEFC-9D01-42E9-A906-44B3896AB8F8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E27F0DD-C839-465B-800A-D48A96E9C865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80B921A-6ED2-4961-B511-6AE6A2F1CB42}"/>
                </a:ext>
              </a:extLst>
            </p:cNvPr>
            <p:cNvGrpSpPr/>
            <p:nvPr/>
          </p:nvGrpSpPr>
          <p:grpSpPr>
            <a:xfrm>
              <a:off x="3046255" y="4998951"/>
              <a:ext cx="648042" cy="474234"/>
              <a:chOff x="326797" y="5002049"/>
              <a:chExt cx="648042" cy="47423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8BD389-93BE-4EF3-86F9-70BD93174D0C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206F82-807C-48B8-B46E-AA20C0098373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1737F13-742D-4E8C-8291-DA19A519B056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D951712-790E-4348-B800-89EBF6378986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01A25C5-A55E-4437-BB4F-6A2F599DB30C}"/>
                </a:ext>
              </a:extLst>
            </p:cNvPr>
            <p:cNvGrpSpPr/>
            <p:nvPr/>
          </p:nvGrpSpPr>
          <p:grpSpPr>
            <a:xfrm>
              <a:off x="3970777" y="4995041"/>
              <a:ext cx="648042" cy="474234"/>
              <a:chOff x="326797" y="5002049"/>
              <a:chExt cx="648042" cy="47423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B0901F5-8894-4BB7-8C41-0E00B3595217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4521CDA-D21D-4838-BD2A-578732C650EC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E93A50-D13E-4C90-B0DE-21EACD456026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F4F855B-40BA-411D-AA6E-63B17F1C97C0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A38D922-E85D-4FE7-9380-3A4FCD267AC1}"/>
                </a:ext>
              </a:extLst>
            </p:cNvPr>
            <p:cNvGrpSpPr/>
            <p:nvPr/>
          </p:nvGrpSpPr>
          <p:grpSpPr>
            <a:xfrm>
              <a:off x="4877263" y="4997428"/>
              <a:ext cx="648042" cy="474234"/>
              <a:chOff x="326797" y="5002049"/>
              <a:chExt cx="648042" cy="47423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3CDDD4-3152-4672-9938-7FCF8D30F9A3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1F79459-5EF7-4DF0-A5EC-80F91E289704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23E458B-7600-4A3D-8CE7-F00EE0C514EC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A448244-E0B3-4B43-A9F6-D2487F8DA59F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AD7E152-99C7-4D69-A33F-3D341EA7FACE}"/>
                </a:ext>
              </a:extLst>
            </p:cNvPr>
            <p:cNvGrpSpPr/>
            <p:nvPr/>
          </p:nvGrpSpPr>
          <p:grpSpPr>
            <a:xfrm>
              <a:off x="5799681" y="5002914"/>
              <a:ext cx="648042" cy="474234"/>
              <a:chOff x="326797" y="5002049"/>
              <a:chExt cx="648042" cy="474234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28DC8F6-00BB-4486-A03F-16361C722632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F5FEA00-1845-4E9B-BC84-BA6E70A5CC97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D037EEA-F598-467B-A470-A6752C755CFA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0EADF031-EC70-4FFF-8F3C-55481E333F57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FA0F079-666E-4D6F-AFA4-0909ADEEB7D8}"/>
                </a:ext>
              </a:extLst>
            </p:cNvPr>
            <p:cNvGrpSpPr/>
            <p:nvPr/>
          </p:nvGrpSpPr>
          <p:grpSpPr>
            <a:xfrm>
              <a:off x="6706167" y="5005301"/>
              <a:ext cx="648042" cy="474234"/>
              <a:chOff x="326797" y="5002049"/>
              <a:chExt cx="648042" cy="474234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7F25419-6B06-42B1-A447-D4A0DCAAE98E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9EDA168-DC53-41B2-AC57-CDA38887F407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9C24316-0BB0-4869-A5E9-D7E271E8A5A0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D6F93B1-B941-40A8-BF8F-5E9F34E42A4A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6D8EB8D-11AE-4738-9578-8C5BFA2D0057}"/>
                </a:ext>
              </a:extLst>
            </p:cNvPr>
            <p:cNvGrpSpPr/>
            <p:nvPr/>
          </p:nvGrpSpPr>
          <p:grpSpPr>
            <a:xfrm>
              <a:off x="7628585" y="5002914"/>
              <a:ext cx="648042" cy="474234"/>
              <a:chOff x="326797" y="5002049"/>
              <a:chExt cx="648042" cy="474234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4547831-186A-4A39-9DA0-3510CE528517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C7B8EB05-F79C-4FE5-BCAC-5DD7A9072E19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0D221EA-EC5F-4166-A521-14181E07242D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BDB30F7-7947-4B61-821A-B96E3F563552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116968B-A223-4ACE-B9C4-A4C1B9CA2C18}"/>
                </a:ext>
              </a:extLst>
            </p:cNvPr>
            <p:cNvGrpSpPr/>
            <p:nvPr/>
          </p:nvGrpSpPr>
          <p:grpSpPr>
            <a:xfrm>
              <a:off x="8535071" y="5005301"/>
              <a:ext cx="648042" cy="474234"/>
              <a:chOff x="326797" y="5002049"/>
              <a:chExt cx="648042" cy="474234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FE0C680-178F-48C9-A0D0-79E8EEC0D888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DFC3A9E-C557-4CA2-B2A4-127942430A4C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3814E0C-A487-439A-8B8E-19F45106B338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6BF594D-698E-4D9C-BCBE-7D5E3F1554E5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235911A-EBC1-4F98-8679-095AFAFAF9FE}"/>
                </a:ext>
              </a:extLst>
            </p:cNvPr>
            <p:cNvGrpSpPr/>
            <p:nvPr/>
          </p:nvGrpSpPr>
          <p:grpSpPr>
            <a:xfrm>
              <a:off x="9457489" y="4997408"/>
              <a:ext cx="648042" cy="474234"/>
              <a:chOff x="326797" y="5002049"/>
              <a:chExt cx="648042" cy="474234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63BCB70-3240-4A6D-96EB-26216520E39A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AE2EDF5-D874-4F60-9A37-172CA6A4BDB4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5AFAB83-ED08-4FFD-8959-D4E9E6691706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74839F1-B715-488F-9ACB-07292073BB0D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716C0B0-F91F-498C-BCFD-AF20A639479E}"/>
                </a:ext>
              </a:extLst>
            </p:cNvPr>
            <p:cNvGrpSpPr/>
            <p:nvPr/>
          </p:nvGrpSpPr>
          <p:grpSpPr>
            <a:xfrm>
              <a:off x="10381914" y="5000161"/>
              <a:ext cx="648042" cy="474234"/>
              <a:chOff x="326797" y="5002049"/>
              <a:chExt cx="648042" cy="474234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606FD84-13FF-46FA-A86F-72C24CB22A63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28C996EE-B092-422A-9029-EEB0380F8074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4F1385C-A99B-4FAC-B92F-33742AC97962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03AD89D6-0901-4A29-A427-7C75B0FA2ED4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E88F8C2-2797-4007-A02C-3BA58FE68B60}"/>
                </a:ext>
              </a:extLst>
            </p:cNvPr>
            <p:cNvGrpSpPr/>
            <p:nvPr/>
          </p:nvGrpSpPr>
          <p:grpSpPr>
            <a:xfrm>
              <a:off x="11304332" y="4992268"/>
              <a:ext cx="648042" cy="474234"/>
              <a:chOff x="326797" y="5002049"/>
              <a:chExt cx="648042" cy="474234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CF1959D-0CA8-4EC2-8FAC-723B35202E0C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C692FB0-7396-4727-AC68-A37FD0899652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CE5B4CC2-DD23-4C81-B8C7-F68008657801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CC9D23E8-D368-4091-8A36-94D0E2574B3C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854EE5E-C633-4537-803B-C976F5850FA6}"/>
                </a:ext>
              </a:extLst>
            </p:cNvPr>
            <p:cNvGrpSpPr/>
            <p:nvPr/>
          </p:nvGrpSpPr>
          <p:grpSpPr>
            <a:xfrm>
              <a:off x="-588408" y="5009192"/>
              <a:ext cx="648042" cy="474234"/>
              <a:chOff x="326797" y="5002049"/>
              <a:chExt cx="648042" cy="474234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8D98C771-2C20-44B7-A997-00031C7EC73A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66A5E42-250E-44D3-8326-0B51F45CE5FD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D81ACBE-B20B-4B6F-B636-4D1A231055BA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32EEA99-0AA8-4E12-9356-6A604C07E771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FB9AD1B-4724-4453-BD57-7A52D8011946}"/>
                </a:ext>
              </a:extLst>
            </p:cNvPr>
            <p:cNvGrpSpPr/>
            <p:nvPr/>
          </p:nvGrpSpPr>
          <p:grpSpPr>
            <a:xfrm>
              <a:off x="318078" y="5001320"/>
              <a:ext cx="648042" cy="474234"/>
              <a:chOff x="326797" y="5002049"/>
              <a:chExt cx="648042" cy="474234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667987EF-1CE7-42AA-ACA3-78F680917D19}"/>
                  </a:ext>
                </a:extLst>
              </p:cNvPr>
              <p:cNvSpPr/>
              <p:nvPr/>
            </p:nvSpPr>
            <p:spPr>
              <a:xfrm>
                <a:off x="676275" y="5271332"/>
                <a:ext cx="298564" cy="204951"/>
              </a:xfrm>
              <a:custGeom>
                <a:avLst/>
                <a:gdLst>
                  <a:gd name="connsiteX0" fmla="*/ 0 w 298564"/>
                  <a:gd name="connsiteY0" fmla="*/ 102476 h 204951"/>
                  <a:gd name="connsiteX1" fmla="*/ 149282 w 298564"/>
                  <a:gd name="connsiteY1" fmla="*/ 0 h 204951"/>
                  <a:gd name="connsiteX2" fmla="*/ 298564 w 298564"/>
                  <a:gd name="connsiteY2" fmla="*/ 102476 h 204951"/>
                  <a:gd name="connsiteX3" fmla="*/ 149282 w 298564"/>
                  <a:gd name="connsiteY3" fmla="*/ 204952 h 204951"/>
                  <a:gd name="connsiteX4" fmla="*/ 0 w 298564"/>
                  <a:gd name="connsiteY4" fmla="*/ 102476 h 204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564" h="204951" fill="none" extrusionOk="0">
                    <a:moveTo>
                      <a:pt x="0" y="102476"/>
                    </a:moveTo>
                    <a:cubicBezTo>
                      <a:pt x="-1376" y="22782"/>
                      <a:pt x="74664" y="-3647"/>
                      <a:pt x="149282" y="0"/>
                    </a:cubicBezTo>
                    <a:cubicBezTo>
                      <a:pt x="217771" y="-4540"/>
                      <a:pt x="290623" y="44050"/>
                      <a:pt x="298564" y="102476"/>
                    </a:cubicBezTo>
                    <a:cubicBezTo>
                      <a:pt x="279744" y="150787"/>
                      <a:pt x="227157" y="203574"/>
                      <a:pt x="149282" y="204952"/>
                    </a:cubicBezTo>
                    <a:cubicBezTo>
                      <a:pt x="55127" y="213572"/>
                      <a:pt x="-6059" y="169781"/>
                      <a:pt x="0" y="102476"/>
                    </a:cubicBezTo>
                    <a:close/>
                  </a:path>
                  <a:path w="298564" h="204951" stroke="0" extrusionOk="0">
                    <a:moveTo>
                      <a:pt x="0" y="102476"/>
                    </a:moveTo>
                    <a:cubicBezTo>
                      <a:pt x="-14346" y="55571"/>
                      <a:pt x="71682" y="2598"/>
                      <a:pt x="149282" y="0"/>
                    </a:cubicBezTo>
                    <a:cubicBezTo>
                      <a:pt x="232905" y="10027"/>
                      <a:pt x="287820" y="51424"/>
                      <a:pt x="298564" y="102476"/>
                    </a:cubicBezTo>
                    <a:cubicBezTo>
                      <a:pt x="306051" y="155200"/>
                      <a:pt x="229142" y="192467"/>
                      <a:pt x="149282" y="204952"/>
                    </a:cubicBezTo>
                    <a:cubicBezTo>
                      <a:pt x="57025" y="205548"/>
                      <a:pt x="-7687" y="150003"/>
                      <a:pt x="0" y="102476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5D4FADE-8ED1-42A7-BA2B-7767C9C7FF3E}"/>
                  </a:ext>
                </a:extLst>
              </p:cNvPr>
              <p:cNvSpPr/>
              <p:nvPr/>
            </p:nvSpPr>
            <p:spPr>
              <a:xfrm>
                <a:off x="326797" y="5002049"/>
                <a:ext cx="212839" cy="246555"/>
              </a:xfrm>
              <a:custGeom>
                <a:avLst/>
                <a:gdLst>
                  <a:gd name="connsiteX0" fmla="*/ 0 w 212839"/>
                  <a:gd name="connsiteY0" fmla="*/ 123278 h 246555"/>
                  <a:gd name="connsiteX1" fmla="*/ 106420 w 212839"/>
                  <a:gd name="connsiteY1" fmla="*/ 0 h 246555"/>
                  <a:gd name="connsiteX2" fmla="*/ 212840 w 212839"/>
                  <a:gd name="connsiteY2" fmla="*/ 123278 h 246555"/>
                  <a:gd name="connsiteX3" fmla="*/ 106420 w 212839"/>
                  <a:gd name="connsiteY3" fmla="*/ 246556 h 246555"/>
                  <a:gd name="connsiteX4" fmla="*/ 0 w 212839"/>
                  <a:gd name="connsiteY4" fmla="*/ 123278 h 24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9" h="246555" fill="none" extrusionOk="0">
                    <a:moveTo>
                      <a:pt x="0" y="123278"/>
                    </a:moveTo>
                    <a:cubicBezTo>
                      <a:pt x="-746" y="42677"/>
                      <a:pt x="63212" y="-7251"/>
                      <a:pt x="106420" y="0"/>
                    </a:cubicBezTo>
                    <a:cubicBezTo>
                      <a:pt x="156605" y="-2794"/>
                      <a:pt x="211106" y="54794"/>
                      <a:pt x="212840" y="123278"/>
                    </a:cubicBezTo>
                    <a:cubicBezTo>
                      <a:pt x="209355" y="189829"/>
                      <a:pt x="154038" y="243193"/>
                      <a:pt x="106420" y="246556"/>
                    </a:cubicBezTo>
                    <a:cubicBezTo>
                      <a:pt x="35600" y="255425"/>
                      <a:pt x="-1780" y="194508"/>
                      <a:pt x="0" y="123278"/>
                    </a:cubicBezTo>
                    <a:close/>
                  </a:path>
                  <a:path w="212839" h="246555" stroke="0" extrusionOk="0">
                    <a:moveTo>
                      <a:pt x="0" y="123278"/>
                    </a:moveTo>
                    <a:cubicBezTo>
                      <a:pt x="-3974" y="57878"/>
                      <a:pt x="50125" y="1329"/>
                      <a:pt x="106420" y="0"/>
                    </a:cubicBezTo>
                    <a:cubicBezTo>
                      <a:pt x="166988" y="15279"/>
                      <a:pt x="205770" y="58841"/>
                      <a:pt x="212840" y="123278"/>
                    </a:cubicBezTo>
                    <a:cubicBezTo>
                      <a:pt x="214138" y="190691"/>
                      <a:pt x="163596" y="238840"/>
                      <a:pt x="106420" y="246556"/>
                    </a:cubicBezTo>
                    <a:cubicBezTo>
                      <a:pt x="29477" y="247659"/>
                      <a:pt x="-7241" y="182820"/>
                      <a:pt x="0" y="123278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0149857-BFA8-4BDE-B22D-BD5CE4EEF1A6}"/>
                  </a:ext>
                </a:extLst>
              </p:cNvPr>
              <p:cNvSpPr/>
              <p:nvPr/>
            </p:nvSpPr>
            <p:spPr>
              <a:xfrm>
                <a:off x="679393" y="5032615"/>
                <a:ext cx="146164" cy="146006"/>
              </a:xfrm>
              <a:custGeom>
                <a:avLst/>
                <a:gdLst>
                  <a:gd name="connsiteX0" fmla="*/ 0 w 146164"/>
                  <a:gd name="connsiteY0" fmla="*/ 73003 h 146006"/>
                  <a:gd name="connsiteX1" fmla="*/ 73082 w 146164"/>
                  <a:gd name="connsiteY1" fmla="*/ 0 h 146006"/>
                  <a:gd name="connsiteX2" fmla="*/ 146164 w 146164"/>
                  <a:gd name="connsiteY2" fmla="*/ 73003 h 146006"/>
                  <a:gd name="connsiteX3" fmla="*/ 73082 w 146164"/>
                  <a:gd name="connsiteY3" fmla="*/ 146006 h 146006"/>
                  <a:gd name="connsiteX4" fmla="*/ 0 w 146164"/>
                  <a:gd name="connsiteY4" fmla="*/ 73003 h 1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64" h="146006" fill="none" extrusionOk="0">
                    <a:moveTo>
                      <a:pt x="0" y="73003"/>
                    </a:moveTo>
                    <a:cubicBezTo>
                      <a:pt x="-429" y="25490"/>
                      <a:pt x="42432" y="-4524"/>
                      <a:pt x="73082" y="0"/>
                    </a:cubicBezTo>
                    <a:cubicBezTo>
                      <a:pt x="104764" y="-2823"/>
                      <a:pt x="144063" y="32201"/>
                      <a:pt x="146164" y="73003"/>
                    </a:cubicBezTo>
                    <a:cubicBezTo>
                      <a:pt x="143068" y="111958"/>
                      <a:pt x="102907" y="142829"/>
                      <a:pt x="73082" y="146006"/>
                    </a:cubicBezTo>
                    <a:cubicBezTo>
                      <a:pt x="25221" y="151527"/>
                      <a:pt x="-5764" y="123508"/>
                      <a:pt x="0" y="73003"/>
                    </a:cubicBezTo>
                    <a:close/>
                  </a:path>
                  <a:path w="146164" h="146006" stroke="0" extrusionOk="0">
                    <a:moveTo>
                      <a:pt x="0" y="73003"/>
                    </a:moveTo>
                    <a:cubicBezTo>
                      <a:pt x="-6864" y="37322"/>
                      <a:pt x="35280" y="1372"/>
                      <a:pt x="73082" y="0"/>
                    </a:cubicBezTo>
                    <a:cubicBezTo>
                      <a:pt x="113952" y="4330"/>
                      <a:pt x="135806" y="38030"/>
                      <a:pt x="146164" y="73003"/>
                    </a:cubicBezTo>
                    <a:cubicBezTo>
                      <a:pt x="147865" y="112441"/>
                      <a:pt x="111558" y="136903"/>
                      <a:pt x="73082" y="146006"/>
                    </a:cubicBezTo>
                    <a:cubicBezTo>
                      <a:pt x="27008" y="146353"/>
                      <a:pt x="-6989" y="105075"/>
                      <a:pt x="0" y="73003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D93E9A65-4FE9-4E07-91AA-58ED4988E75B}"/>
                  </a:ext>
                </a:extLst>
              </p:cNvPr>
              <p:cNvSpPr/>
              <p:nvPr/>
            </p:nvSpPr>
            <p:spPr>
              <a:xfrm>
                <a:off x="400229" y="5289243"/>
                <a:ext cx="45768" cy="45719"/>
              </a:xfrm>
              <a:custGeom>
                <a:avLst/>
                <a:gdLst>
                  <a:gd name="connsiteX0" fmla="*/ 0 w 45768"/>
                  <a:gd name="connsiteY0" fmla="*/ 22860 h 45719"/>
                  <a:gd name="connsiteX1" fmla="*/ 22884 w 45768"/>
                  <a:gd name="connsiteY1" fmla="*/ 0 h 45719"/>
                  <a:gd name="connsiteX2" fmla="*/ 45768 w 45768"/>
                  <a:gd name="connsiteY2" fmla="*/ 22860 h 45719"/>
                  <a:gd name="connsiteX3" fmla="*/ 22884 w 45768"/>
                  <a:gd name="connsiteY3" fmla="*/ 45720 h 45719"/>
                  <a:gd name="connsiteX4" fmla="*/ 0 w 45768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68" h="45719" fill="none" extrusionOk="0">
                    <a:moveTo>
                      <a:pt x="0" y="22860"/>
                    </a:moveTo>
                    <a:cubicBezTo>
                      <a:pt x="-52" y="9356"/>
                      <a:pt x="13427" y="-1482"/>
                      <a:pt x="22884" y="0"/>
                    </a:cubicBezTo>
                    <a:cubicBezTo>
                      <a:pt x="33911" y="-524"/>
                      <a:pt x="43977" y="9822"/>
                      <a:pt x="45768" y="22860"/>
                    </a:cubicBezTo>
                    <a:cubicBezTo>
                      <a:pt x="44708" y="35019"/>
                      <a:pt x="33050" y="44975"/>
                      <a:pt x="22884" y="45720"/>
                    </a:cubicBezTo>
                    <a:cubicBezTo>
                      <a:pt x="8955" y="46671"/>
                      <a:pt x="-640" y="36616"/>
                      <a:pt x="0" y="22860"/>
                    </a:cubicBezTo>
                    <a:close/>
                  </a:path>
                  <a:path w="45768" h="45719" stroke="0" extrusionOk="0">
                    <a:moveTo>
                      <a:pt x="0" y="22860"/>
                    </a:moveTo>
                    <a:cubicBezTo>
                      <a:pt x="-2394" y="11852"/>
                      <a:pt x="11741" y="801"/>
                      <a:pt x="22884" y="0"/>
                    </a:cubicBezTo>
                    <a:cubicBezTo>
                      <a:pt x="35868" y="2947"/>
                      <a:pt x="44638" y="10818"/>
                      <a:pt x="45768" y="22860"/>
                    </a:cubicBezTo>
                    <a:cubicBezTo>
                      <a:pt x="47940" y="34362"/>
                      <a:pt x="34885" y="42648"/>
                      <a:pt x="22884" y="45720"/>
                    </a:cubicBezTo>
                    <a:cubicBezTo>
                      <a:pt x="6788" y="45930"/>
                      <a:pt x="-1390" y="33845"/>
                      <a:pt x="0" y="22860"/>
                    </a:cubicBezTo>
                    <a:close/>
                  </a:path>
                </a:pathLst>
              </a:custGeom>
              <a:solidFill>
                <a:srgbClr val="A19177"/>
              </a:solidFill>
              <a:ln>
                <a:solidFill>
                  <a:srgbClr val="A19177"/>
                </a:solidFill>
                <a:extLst>
                  <a:ext uri="{C807C97D-BFC1-408E-A445-0C87EB9F89A2}">
                    <ask:lineSketchStyleProps xmlns:ask="http://schemas.microsoft.com/office/drawing/2018/sketchyshapes" sd="25588811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BF7A049-10A4-43DD-B1D5-827E5A1F70C5}"/>
              </a:ext>
            </a:extLst>
          </p:cNvPr>
          <p:cNvGrpSpPr/>
          <p:nvPr/>
        </p:nvGrpSpPr>
        <p:grpSpPr>
          <a:xfrm>
            <a:off x="0" y="3624134"/>
            <a:ext cx="11430000" cy="1143000"/>
            <a:chOff x="0" y="3662045"/>
            <a:chExt cx="11430000" cy="1143000"/>
          </a:xfrm>
        </p:grpSpPr>
        <p:pic>
          <p:nvPicPr>
            <p:cNvPr id="7" name="Picture 6" descr="A close up of a plant&#10;&#10;Description automatically generated">
              <a:extLst>
                <a:ext uri="{FF2B5EF4-FFF2-40B4-BE49-F238E27FC236}">
                  <a16:creationId xmlns:a16="http://schemas.microsoft.com/office/drawing/2014/main" id="{3FF383BC-7842-45A2-B16A-B2FAED70F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62045"/>
              <a:ext cx="1143000" cy="1143000"/>
            </a:xfrm>
            <a:prstGeom prst="rect">
              <a:avLst/>
            </a:prstGeom>
          </p:spPr>
        </p:pic>
        <p:pic>
          <p:nvPicPr>
            <p:cNvPr id="22" name="Picture 21" descr="A close up of a plant&#10;&#10;Description automatically generated">
              <a:extLst>
                <a:ext uri="{FF2B5EF4-FFF2-40B4-BE49-F238E27FC236}">
                  <a16:creationId xmlns:a16="http://schemas.microsoft.com/office/drawing/2014/main" id="{811550BA-5DC0-40D9-99BD-0941B9CF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662045"/>
              <a:ext cx="1143000" cy="1143000"/>
            </a:xfrm>
            <a:prstGeom prst="rect">
              <a:avLst/>
            </a:prstGeom>
          </p:spPr>
        </p:pic>
        <p:pic>
          <p:nvPicPr>
            <p:cNvPr id="23" name="Picture 22" descr="A close up of a plant&#10;&#10;Description automatically generated">
              <a:extLst>
                <a:ext uri="{FF2B5EF4-FFF2-40B4-BE49-F238E27FC236}">
                  <a16:creationId xmlns:a16="http://schemas.microsoft.com/office/drawing/2014/main" id="{461AEFE0-A469-425A-A886-31DC9F68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3662045"/>
              <a:ext cx="1143000" cy="1143000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62B71908-A445-425C-8FAE-307D07563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662045"/>
              <a:ext cx="1143000" cy="1143000"/>
            </a:xfrm>
            <a:prstGeom prst="rect">
              <a:avLst/>
            </a:prstGeom>
          </p:spPr>
        </p:pic>
        <p:pic>
          <p:nvPicPr>
            <p:cNvPr id="25" name="Picture 24" descr="A close up of a plant&#10;&#10;Description automatically generated">
              <a:extLst>
                <a:ext uri="{FF2B5EF4-FFF2-40B4-BE49-F238E27FC236}">
                  <a16:creationId xmlns:a16="http://schemas.microsoft.com/office/drawing/2014/main" id="{52C0240F-54E3-4106-BE33-DC4141CA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662045"/>
              <a:ext cx="1143000" cy="1143000"/>
            </a:xfrm>
            <a:prstGeom prst="rect">
              <a:avLst/>
            </a:prstGeom>
          </p:spPr>
        </p:pic>
        <p:pic>
          <p:nvPicPr>
            <p:cNvPr id="26" name="Picture 25" descr="A close up of a plant&#10;&#10;Description automatically generated">
              <a:extLst>
                <a:ext uri="{FF2B5EF4-FFF2-40B4-BE49-F238E27FC236}">
                  <a16:creationId xmlns:a16="http://schemas.microsoft.com/office/drawing/2014/main" id="{89CCF770-459F-4115-B791-BEA25670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662045"/>
              <a:ext cx="1143000" cy="1143000"/>
            </a:xfrm>
            <a:prstGeom prst="rect">
              <a:avLst/>
            </a:prstGeom>
          </p:spPr>
        </p:pic>
        <p:pic>
          <p:nvPicPr>
            <p:cNvPr id="27" name="Picture 26" descr="A close up of a plant&#10;&#10;Description automatically generated">
              <a:extLst>
                <a:ext uri="{FF2B5EF4-FFF2-40B4-BE49-F238E27FC236}">
                  <a16:creationId xmlns:a16="http://schemas.microsoft.com/office/drawing/2014/main" id="{6431DF60-E372-47F8-8D0B-FD908D44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3662045"/>
              <a:ext cx="1143000" cy="1143000"/>
            </a:xfrm>
            <a:prstGeom prst="rect">
              <a:avLst/>
            </a:prstGeom>
          </p:spPr>
        </p:pic>
        <p:pic>
          <p:nvPicPr>
            <p:cNvPr id="28" name="Picture 27" descr="A close up of a plant&#10;&#10;Description automatically generated">
              <a:extLst>
                <a:ext uri="{FF2B5EF4-FFF2-40B4-BE49-F238E27FC236}">
                  <a16:creationId xmlns:a16="http://schemas.microsoft.com/office/drawing/2014/main" id="{BEA6FD73-BCA7-460E-8078-BEA2713F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3662045"/>
              <a:ext cx="1143000" cy="1143000"/>
            </a:xfrm>
            <a:prstGeom prst="rect">
              <a:avLst/>
            </a:prstGeom>
          </p:spPr>
        </p:pic>
        <p:pic>
          <p:nvPicPr>
            <p:cNvPr id="29" name="Picture 28" descr="A close up of a plant&#10;&#10;Description automatically generated">
              <a:extLst>
                <a:ext uri="{FF2B5EF4-FFF2-40B4-BE49-F238E27FC236}">
                  <a16:creationId xmlns:a16="http://schemas.microsoft.com/office/drawing/2014/main" id="{A057E606-8E44-4833-9227-AF613C443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3662045"/>
              <a:ext cx="1143000" cy="1143000"/>
            </a:xfrm>
            <a:prstGeom prst="rect">
              <a:avLst/>
            </a:prstGeom>
          </p:spPr>
        </p:pic>
        <p:pic>
          <p:nvPicPr>
            <p:cNvPr id="30" name="Picture 29" descr="A close up of a plant&#10;&#10;Description automatically generated">
              <a:extLst>
                <a:ext uri="{FF2B5EF4-FFF2-40B4-BE49-F238E27FC236}">
                  <a16:creationId xmlns:a16="http://schemas.microsoft.com/office/drawing/2014/main" id="{29D6E9B3-9A6D-4604-A02C-AA127AF1C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0" y="3662045"/>
              <a:ext cx="1143000" cy="1143000"/>
            </a:xfrm>
            <a:prstGeom prst="rect">
              <a:avLst/>
            </a:prstGeom>
          </p:spPr>
        </p:pic>
      </p:grpSp>
      <p:pic>
        <p:nvPicPr>
          <p:cNvPr id="276" name="Picture 275" descr="A close up of a logo&#10;&#10;Description automatically generated">
            <a:extLst>
              <a:ext uri="{FF2B5EF4-FFF2-40B4-BE49-F238E27FC236}">
                <a16:creationId xmlns:a16="http://schemas.microsoft.com/office/drawing/2014/main" id="{473A21DE-143F-48DA-A576-92C17ECECC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16318" r="16499" b="17151"/>
          <a:stretch/>
        </p:blipFill>
        <p:spPr>
          <a:xfrm>
            <a:off x="8897075" y="245824"/>
            <a:ext cx="1594143" cy="1594143"/>
          </a:xfrm>
          <a:prstGeom prst="ellipse">
            <a:avLst/>
          </a:prstGeom>
        </p:spPr>
      </p:pic>
      <p:sp>
        <p:nvSpPr>
          <p:cNvPr id="277" name="Flowchart: Terminator 276">
            <a:extLst>
              <a:ext uri="{FF2B5EF4-FFF2-40B4-BE49-F238E27FC236}">
                <a16:creationId xmlns:a16="http://schemas.microsoft.com/office/drawing/2014/main" id="{464FE953-E1BA-4FC3-B45E-86960DF99D86}"/>
              </a:ext>
            </a:extLst>
          </p:cNvPr>
          <p:cNvSpPr/>
          <p:nvPr/>
        </p:nvSpPr>
        <p:spPr>
          <a:xfrm>
            <a:off x="7648633" y="561712"/>
            <a:ext cx="1747016" cy="39726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lowchart: Terminator 281">
            <a:extLst>
              <a:ext uri="{FF2B5EF4-FFF2-40B4-BE49-F238E27FC236}">
                <a16:creationId xmlns:a16="http://schemas.microsoft.com/office/drawing/2014/main" id="{DA56389C-006C-41F1-B0BC-A98A28657AF8}"/>
              </a:ext>
            </a:extLst>
          </p:cNvPr>
          <p:cNvSpPr/>
          <p:nvPr/>
        </p:nvSpPr>
        <p:spPr>
          <a:xfrm>
            <a:off x="3066180" y="1015107"/>
            <a:ext cx="2001825" cy="39900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lowchart: Terminator 282">
            <a:extLst>
              <a:ext uri="{FF2B5EF4-FFF2-40B4-BE49-F238E27FC236}">
                <a16:creationId xmlns:a16="http://schemas.microsoft.com/office/drawing/2014/main" id="{55155F03-885B-4D14-9CA4-D36B48AF7B4C}"/>
              </a:ext>
            </a:extLst>
          </p:cNvPr>
          <p:cNvSpPr/>
          <p:nvPr/>
        </p:nvSpPr>
        <p:spPr>
          <a:xfrm rot="16200000">
            <a:off x="4239772" y="845812"/>
            <a:ext cx="692840" cy="33297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lowchart: Terminator 283">
            <a:extLst>
              <a:ext uri="{FF2B5EF4-FFF2-40B4-BE49-F238E27FC236}">
                <a16:creationId xmlns:a16="http://schemas.microsoft.com/office/drawing/2014/main" id="{153863AA-2FD3-415A-9D67-14A9E8D4F36E}"/>
              </a:ext>
            </a:extLst>
          </p:cNvPr>
          <p:cNvSpPr/>
          <p:nvPr/>
        </p:nvSpPr>
        <p:spPr>
          <a:xfrm>
            <a:off x="4169457" y="561712"/>
            <a:ext cx="1081409" cy="39726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7" descr="A close up of a logo&#10;&#10;Description automatically generated">
            <a:extLst>
              <a:ext uri="{FF2B5EF4-FFF2-40B4-BE49-F238E27FC236}">
                <a16:creationId xmlns:a16="http://schemas.microsoft.com/office/drawing/2014/main" id="{2301059B-AD2C-4E7B-AAB6-13EFBD868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" y="760342"/>
            <a:ext cx="3957279" cy="3957279"/>
          </a:xfrm>
          <a:prstGeom prst="rect">
            <a:avLst/>
          </a:prstGeom>
        </p:spPr>
      </p:pic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A3EB13D8-5CD0-41C6-A90E-8926838F7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68" y="4996211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F9E216-DB72-4031-B8D0-81948E85325F}"/>
              </a:ext>
            </a:extLst>
          </p:cNvPr>
          <p:cNvGrpSpPr/>
          <p:nvPr/>
        </p:nvGrpSpPr>
        <p:grpSpPr>
          <a:xfrm>
            <a:off x="-739661" y="245824"/>
            <a:ext cx="12573000" cy="5469176"/>
            <a:chOff x="-739661" y="245824"/>
            <a:chExt cx="12573000" cy="5469176"/>
          </a:xfrm>
        </p:grpSpPr>
        <p:sp>
          <p:nvSpPr>
            <p:cNvPr id="285" name="Flowchart: Terminator 284">
              <a:extLst>
                <a:ext uri="{FF2B5EF4-FFF2-40B4-BE49-F238E27FC236}">
                  <a16:creationId xmlns:a16="http://schemas.microsoft.com/office/drawing/2014/main" id="{19FD9D72-FC89-4E3A-A6B3-D8FEF570572D}"/>
                </a:ext>
              </a:extLst>
            </p:cNvPr>
            <p:cNvSpPr/>
            <p:nvPr/>
          </p:nvSpPr>
          <p:spPr>
            <a:xfrm>
              <a:off x="211376" y="266869"/>
              <a:ext cx="2001825" cy="399008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lowchart: Terminator 277">
              <a:extLst>
                <a:ext uri="{FF2B5EF4-FFF2-40B4-BE49-F238E27FC236}">
                  <a16:creationId xmlns:a16="http://schemas.microsoft.com/office/drawing/2014/main" id="{27604DA9-3F10-42EA-9546-9DE4953D49F9}"/>
                </a:ext>
              </a:extLst>
            </p:cNvPr>
            <p:cNvSpPr/>
            <p:nvPr/>
          </p:nvSpPr>
          <p:spPr>
            <a:xfrm>
              <a:off x="9604722" y="1237953"/>
              <a:ext cx="1747016" cy="39726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EF3BC9DF-0848-4846-B8C2-2D255569D144}"/>
                </a:ext>
              </a:extLst>
            </p:cNvPr>
            <p:cNvSpPr/>
            <p:nvPr/>
          </p:nvSpPr>
          <p:spPr>
            <a:xfrm>
              <a:off x="1340820" y="593060"/>
              <a:ext cx="5253681" cy="4528879"/>
            </a:xfrm>
            <a:prstGeom prst="triangle">
              <a:avLst>
                <a:gd name="adj" fmla="val 49652"/>
              </a:avLst>
            </a:prstGeom>
            <a:solidFill>
              <a:srgbClr val="A2F5E5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Delay 270">
              <a:extLst>
                <a:ext uri="{FF2B5EF4-FFF2-40B4-BE49-F238E27FC236}">
                  <a16:creationId xmlns:a16="http://schemas.microsoft.com/office/drawing/2014/main" id="{3839E443-50B0-4912-B635-D0557EC32210}"/>
                </a:ext>
              </a:extLst>
            </p:cNvPr>
            <p:cNvSpPr/>
            <p:nvPr/>
          </p:nvSpPr>
          <p:spPr>
            <a:xfrm rot="16200000">
              <a:off x="8514530" y="1891740"/>
              <a:ext cx="2319352" cy="2717604"/>
            </a:xfrm>
            <a:prstGeom prst="flowChartDelay">
              <a:avLst/>
            </a:prstGeom>
            <a:solidFill>
              <a:srgbClr val="A2F5E5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2" name="Picture 261" descr="A close up of a logo&#10;&#10;Description automatically generated">
              <a:extLst>
                <a:ext uri="{FF2B5EF4-FFF2-40B4-BE49-F238E27FC236}">
                  <a16:creationId xmlns:a16="http://schemas.microsoft.com/office/drawing/2014/main" id="{EF4D9EBF-2628-4E90-80C3-38E78E310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549" y="1160275"/>
              <a:ext cx="1932914" cy="1932914"/>
            </a:xfrm>
            <a:prstGeom prst="rect">
              <a:avLst/>
            </a:prstGeom>
          </p:spPr>
        </p:pic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5148A857-3255-4B3A-AC48-0D4C320F9ECD}"/>
                </a:ext>
              </a:extLst>
            </p:cNvPr>
            <p:cNvGrpSpPr/>
            <p:nvPr/>
          </p:nvGrpSpPr>
          <p:grpSpPr>
            <a:xfrm>
              <a:off x="5715000" y="2987763"/>
              <a:ext cx="2412345" cy="1726127"/>
              <a:chOff x="5715000" y="2987763"/>
              <a:chExt cx="2412345" cy="1726127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C0E921A-7C0E-4091-9CF2-546E66997411}"/>
                  </a:ext>
                </a:extLst>
              </p:cNvPr>
              <p:cNvSpPr/>
              <p:nvPr/>
            </p:nvSpPr>
            <p:spPr>
              <a:xfrm>
                <a:off x="5715001" y="2990938"/>
                <a:ext cx="2412344" cy="1722952"/>
              </a:xfrm>
              <a:prstGeom prst="rect">
                <a:avLst/>
              </a:prstGeom>
              <a:solidFill>
                <a:srgbClr val="D0C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C0BB9BD-5013-4930-99FA-ED33413A7F43}"/>
                  </a:ext>
                </a:extLst>
              </p:cNvPr>
              <p:cNvSpPr/>
              <p:nvPr/>
            </p:nvSpPr>
            <p:spPr>
              <a:xfrm>
                <a:off x="6041375" y="3397531"/>
                <a:ext cx="508568" cy="436318"/>
              </a:xfrm>
              <a:custGeom>
                <a:avLst/>
                <a:gdLst>
                  <a:gd name="connsiteX0" fmla="*/ 0 w 508568"/>
                  <a:gd name="connsiteY0" fmla="*/ 218159 h 436318"/>
                  <a:gd name="connsiteX1" fmla="*/ 254284 w 508568"/>
                  <a:gd name="connsiteY1" fmla="*/ 0 h 436318"/>
                  <a:gd name="connsiteX2" fmla="*/ 508568 w 508568"/>
                  <a:gd name="connsiteY2" fmla="*/ 218159 h 436318"/>
                  <a:gd name="connsiteX3" fmla="*/ 254284 w 508568"/>
                  <a:gd name="connsiteY3" fmla="*/ 436318 h 436318"/>
                  <a:gd name="connsiteX4" fmla="*/ 0 w 508568"/>
                  <a:gd name="connsiteY4" fmla="*/ 218159 h 43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568" h="436318" fill="none" extrusionOk="0">
                    <a:moveTo>
                      <a:pt x="0" y="218159"/>
                    </a:moveTo>
                    <a:cubicBezTo>
                      <a:pt x="19359" y="109647"/>
                      <a:pt x="105061" y="39992"/>
                      <a:pt x="254284" y="0"/>
                    </a:cubicBezTo>
                    <a:cubicBezTo>
                      <a:pt x="416018" y="-5596"/>
                      <a:pt x="496664" y="109926"/>
                      <a:pt x="508568" y="218159"/>
                    </a:cubicBezTo>
                    <a:cubicBezTo>
                      <a:pt x="529713" y="361603"/>
                      <a:pt x="387917" y="440498"/>
                      <a:pt x="254284" y="436318"/>
                    </a:cubicBezTo>
                    <a:cubicBezTo>
                      <a:pt x="101996" y="442867"/>
                      <a:pt x="11494" y="343567"/>
                      <a:pt x="0" y="218159"/>
                    </a:cubicBezTo>
                    <a:close/>
                  </a:path>
                  <a:path w="508568" h="436318" stroke="0" extrusionOk="0">
                    <a:moveTo>
                      <a:pt x="0" y="218159"/>
                    </a:moveTo>
                    <a:cubicBezTo>
                      <a:pt x="-2480" y="83342"/>
                      <a:pt x="124740" y="7355"/>
                      <a:pt x="254284" y="0"/>
                    </a:cubicBezTo>
                    <a:cubicBezTo>
                      <a:pt x="415773" y="22326"/>
                      <a:pt x="542720" y="97792"/>
                      <a:pt x="508568" y="218159"/>
                    </a:cubicBezTo>
                    <a:cubicBezTo>
                      <a:pt x="504139" y="327660"/>
                      <a:pt x="372128" y="410743"/>
                      <a:pt x="254284" y="436318"/>
                    </a:cubicBezTo>
                    <a:cubicBezTo>
                      <a:pt x="103114" y="409321"/>
                      <a:pt x="21863" y="341322"/>
                      <a:pt x="0" y="218159"/>
                    </a:cubicBezTo>
                    <a:close/>
                  </a:path>
                </a:pathLst>
              </a:custGeom>
              <a:solidFill>
                <a:srgbClr val="BFBB98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2340764881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8FE6A89-70FB-4280-9A72-EB06F66314FC}"/>
                  </a:ext>
                </a:extLst>
              </p:cNvPr>
              <p:cNvSpPr/>
              <p:nvPr/>
            </p:nvSpPr>
            <p:spPr>
              <a:xfrm>
                <a:off x="6827344" y="3888335"/>
                <a:ext cx="354298" cy="302041"/>
              </a:xfrm>
              <a:custGeom>
                <a:avLst/>
                <a:gdLst>
                  <a:gd name="connsiteX0" fmla="*/ 0 w 354298"/>
                  <a:gd name="connsiteY0" fmla="*/ 151021 h 302041"/>
                  <a:gd name="connsiteX1" fmla="*/ 177149 w 354298"/>
                  <a:gd name="connsiteY1" fmla="*/ 0 h 302041"/>
                  <a:gd name="connsiteX2" fmla="*/ 354298 w 354298"/>
                  <a:gd name="connsiteY2" fmla="*/ 151021 h 302041"/>
                  <a:gd name="connsiteX3" fmla="*/ 177149 w 354298"/>
                  <a:gd name="connsiteY3" fmla="*/ 302042 h 302041"/>
                  <a:gd name="connsiteX4" fmla="*/ 0 w 354298"/>
                  <a:gd name="connsiteY4" fmla="*/ 151021 h 3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298" h="302041" fill="none" extrusionOk="0">
                    <a:moveTo>
                      <a:pt x="0" y="151021"/>
                    </a:moveTo>
                    <a:cubicBezTo>
                      <a:pt x="14269" y="76440"/>
                      <a:pt x="77040" y="10341"/>
                      <a:pt x="177149" y="0"/>
                    </a:cubicBezTo>
                    <a:cubicBezTo>
                      <a:pt x="279442" y="-1171"/>
                      <a:pt x="345246" y="76931"/>
                      <a:pt x="354298" y="151021"/>
                    </a:cubicBezTo>
                    <a:cubicBezTo>
                      <a:pt x="360602" y="241273"/>
                      <a:pt x="271291" y="304312"/>
                      <a:pt x="177149" y="302042"/>
                    </a:cubicBezTo>
                    <a:cubicBezTo>
                      <a:pt x="71035" y="306616"/>
                      <a:pt x="22235" y="243950"/>
                      <a:pt x="0" y="151021"/>
                    </a:cubicBezTo>
                    <a:close/>
                  </a:path>
                  <a:path w="354298" h="302041" stroke="0" extrusionOk="0">
                    <a:moveTo>
                      <a:pt x="0" y="151021"/>
                    </a:moveTo>
                    <a:cubicBezTo>
                      <a:pt x="-1573" y="58523"/>
                      <a:pt x="103155" y="16100"/>
                      <a:pt x="177149" y="0"/>
                    </a:cubicBezTo>
                    <a:cubicBezTo>
                      <a:pt x="290984" y="16967"/>
                      <a:pt x="360000" y="67634"/>
                      <a:pt x="354298" y="151021"/>
                    </a:cubicBezTo>
                    <a:cubicBezTo>
                      <a:pt x="346656" y="215474"/>
                      <a:pt x="260251" y="285362"/>
                      <a:pt x="177149" y="302042"/>
                    </a:cubicBezTo>
                    <a:cubicBezTo>
                      <a:pt x="77754" y="298124"/>
                      <a:pt x="9055" y="235536"/>
                      <a:pt x="0" y="151021"/>
                    </a:cubicBezTo>
                    <a:close/>
                  </a:path>
                </a:pathLst>
              </a:custGeom>
              <a:solidFill>
                <a:srgbClr val="BFBB98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2340764881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E105E4E-5D1F-4695-85ED-DA72FE27E2F9}"/>
                  </a:ext>
                </a:extLst>
              </p:cNvPr>
              <p:cNvSpPr/>
              <p:nvPr/>
            </p:nvSpPr>
            <p:spPr>
              <a:xfrm>
                <a:off x="7436097" y="3282121"/>
                <a:ext cx="508568" cy="684919"/>
              </a:xfrm>
              <a:custGeom>
                <a:avLst/>
                <a:gdLst>
                  <a:gd name="connsiteX0" fmla="*/ 0 w 508568"/>
                  <a:gd name="connsiteY0" fmla="*/ 342460 h 684919"/>
                  <a:gd name="connsiteX1" fmla="*/ 254284 w 508568"/>
                  <a:gd name="connsiteY1" fmla="*/ 0 h 684919"/>
                  <a:gd name="connsiteX2" fmla="*/ 508568 w 508568"/>
                  <a:gd name="connsiteY2" fmla="*/ 342460 h 684919"/>
                  <a:gd name="connsiteX3" fmla="*/ 254284 w 508568"/>
                  <a:gd name="connsiteY3" fmla="*/ 684920 h 684919"/>
                  <a:gd name="connsiteX4" fmla="*/ 0 w 508568"/>
                  <a:gd name="connsiteY4" fmla="*/ 342460 h 684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568" h="684919" fill="none" extrusionOk="0">
                    <a:moveTo>
                      <a:pt x="0" y="342460"/>
                    </a:moveTo>
                    <a:cubicBezTo>
                      <a:pt x="19359" y="165299"/>
                      <a:pt x="105061" y="39992"/>
                      <a:pt x="254284" y="0"/>
                    </a:cubicBezTo>
                    <a:cubicBezTo>
                      <a:pt x="404172" y="-2483"/>
                      <a:pt x="486671" y="175864"/>
                      <a:pt x="508568" y="342460"/>
                    </a:cubicBezTo>
                    <a:cubicBezTo>
                      <a:pt x="529713" y="554553"/>
                      <a:pt x="387917" y="689100"/>
                      <a:pt x="254284" y="684920"/>
                    </a:cubicBezTo>
                    <a:cubicBezTo>
                      <a:pt x="96958" y="694253"/>
                      <a:pt x="43222" y="550105"/>
                      <a:pt x="0" y="342460"/>
                    </a:cubicBezTo>
                    <a:close/>
                  </a:path>
                  <a:path w="508568" h="684919" stroke="0" extrusionOk="0">
                    <a:moveTo>
                      <a:pt x="0" y="342460"/>
                    </a:moveTo>
                    <a:cubicBezTo>
                      <a:pt x="-2480" y="138994"/>
                      <a:pt x="124740" y="7355"/>
                      <a:pt x="254284" y="0"/>
                    </a:cubicBezTo>
                    <a:cubicBezTo>
                      <a:pt x="431409" y="38909"/>
                      <a:pt x="518551" y="153360"/>
                      <a:pt x="508568" y="342460"/>
                    </a:cubicBezTo>
                    <a:cubicBezTo>
                      <a:pt x="504139" y="520610"/>
                      <a:pt x="372128" y="659345"/>
                      <a:pt x="254284" y="684920"/>
                    </a:cubicBezTo>
                    <a:cubicBezTo>
                      <a:pt x="111174" y="678196"/>
                      <a:pt x="44891" y="537090"/>
                      <a:pt x="0" y="342460"/>
                    </a:cubicBezTo>
                    <a:close/>
                  </a:path>
                </a:pathLst>
              </a:custGeom>
              <a:solidFill>
                <a:srgbClr val="BFBB98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2340764881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7A571295-5B45-4DCB-A617-251227646729}"/>
                  </a:ext>
                </a:extLst>
              </p:cNvPr>
              <p:cNvSpPr/>
              <p:nvPr/>
            </p:nvSpPr>
            <p:spPr>
              <a:xfrm>
                <a:off x="5715000" y="2987763"/>
                <a:ext cx="2412344" cy="210853"/>
              </a:xfrm>
              <a:prstGeom prst="rect">
                <a:avLst/>
              </a:prstGeom>
              <a:solidFill>
                <a:srgbClr val="CC90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3B2AA8-2361-4253-A0B5-7A807D2F4042}"/>
                </a:ext>
              </a:extLst>
            </p:cNvPr>
            <p:cNvGrpSpPr/>
            <p:nvPr/>
          </p:nvGrpSpPr>
          <p:grpSpPr>
            <a:xfrm>
              <a:off x="-739661" y="3658870"/>
              <a:ext cx="12573000" cy="1155700"/>
              <a:chOff x="-571500" y="3658870"/>
              <a:chExt cx="12573000" cy="1155700"/>
            </a:xfrm>
          </p:grpSpPr>
          <p:pic>
            <p:nvPicPr>
              <p:cNvPr id="31" name="Picture 30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207E070E-EB14-4F4E-8385-6876C9AB3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2" name="Picture 31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168CA4D6-E3CC-41D3-90AB-A3EFEEF0F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4500" y="366522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3" name="Picture 32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0E8C03C5-8274-42F6-A1B9-708A05F36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365887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4" name="Picture 33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8543217D-AA28-41D5-BFC5-C0E457E8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0500" y="366522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5" name="Picture 34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A7355D1B-4143-4585-8AED-21B340F98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00" y="366522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6" name="Picture 35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122D5C1D-B9A6-4454-BFC8-4AF73735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500" y="366522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3" name="Picture 42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31D08D80-D64D-49BB-8E5E-6BAF75B19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9500" y="366522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4" name="Picture 43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B25110E7-774D-4348-A31C-B383CD329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2500" y="367157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5" name="Picture 44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6A8C645F-2BC2-4B82-B904-1C51901E5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5500" y="367157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6" name="Picture 45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95E626A0-B6E1-4A1F-A618-DF3FA634B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00" y="367157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47" name="Picture 46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D8BD4730-6F0D-4E10-980D-A4448E1FC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71500" y="3658870"/>
                <a:ext cx="1143000" cy="1143000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154661-F977-4F09-9B94-1309E7584C4D}"/>
                </a:ext>
              </a:extLst>
            </p:cNvPr>
            <p:cNvSpPr/>
            <p:nvPr/>
          </p:nvSpPr>
          <p:spPr>
            <a:xfrm>
              <a:off x="0" y="4699000"/>
              <a:ext cx="11430000" cy="1016000"/>
            </a:xfrm>
            <a:prstGeom prst="rect">
              <a:avLst/>
            </a:prstGeom>
            <a:solidFill>
              <a:srgbClr val="B3A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D4520-6CDA-4493-805A-E6A44705B92D}"/>
                </a:ext>
              </a:extLst>
            </p:cNvPr>
            <p:cNvSpPr/>
            <p:nvPr/>
          </p:nvSpPr>
          <p:spPr>
            <a:xfrm>
              <a:off x="0" y="4657136"/>
              <a:ext cx="11430000" cy="204951"/>
            </a:xfrm>
            <a:prstGeom prst="rect">
              <a:avLst/>
            </a:prstGeom>
            <a:solidFill>
              <a:srgbClr val="6FC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BE973B-D4C5-465A-A5B6-ED3B9C7172C6}"/>
                </a:ext>
              </a:extLst>
            </p:cNvPr>
            <p:cNvGrpSpPr/>
            <p:nvPr/>
          </p:nvGrpSpPr>
          <p:grpSpPr>
            <a:xfrm>
              <a:off x="84714" y="5023490"/>
              <a:ext cx="11267024" cy="491158"/>
              <a:chOff x="-588408" y="4992268"/>
              <a:chExt cx="12540782" cy="49115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50C283C-BCC2-4C96-A640-7142D8BFC075}"/>
                  </a:ext>
                </a:extLst>
              </p:cNvPr>
              <p:cNvGrpSpPr/>
              <p:nvPr/>
            </p:nvGrpSpPr>
            <p:grpSpPr>
              <a:xfrm>
                <a:off x="1233283" y="5004436"/>
                <a:ext cx="648042" cy="474234"/>
                <a:chOff x="326797" y="5002049"/>
                <a:chExt cx="648042" cy="474234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12005B8-645D-457A-B1AF-2C2A49A74642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A82E6B3-BB17-4FE8-8539-7223F1D1247A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DE82ADF-EDE6-498C-A572-E23A237743B6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0F2DF61-C324-45F5-9B57-E091A111F421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130D76-603C-402D-8D99-756A6ACAFD02}"/>
                  </a:ext>
                </a:extLst>
              </p:cNvPr>
              <p:cNvGrpSpPr/>
              <p:nvPr/>
            </p:nvGrpSpPr>
            <p:grpSpPr>
              <a:xfrm>
                <a:off x="2139769" y="4996564"/>
                <a:ext cx="648042" cy="474234"/>
                <a:chOff x="326797" y="5002049"/>
                <a:chExt cx="648042" cy="474234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551AFE1-5C18-4EF9-9BCF-E91E9D8D99CA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353C5B2-F7CD-4014-941B-42DBBE176510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E68EEFC-9D01-42E9-A906-44B3896AB8F8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E27F0DD-C839-465B-800A-D48A96E9C865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80B921A-6ED2-4961-B511-6AE6A2F1CB42}"/>
                  </a:ext>
                </a:extLst>
              </p:cNvPr>
              <p:cNvGrpSpPr/>
              <p:nvPr/>
            </p:nvGrpSpPr>
            <p:grpSpPr>
              <a:xfrm>
                <a:off x="3046255" y="4998951"/>
                <a:ext cx="648042" cy="474234"/>
                <a:chOff x="326797" y="5002049"/>
                <a:chExt cx="648042" cy="474234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18BD389-93BE-4EF3-86F9-70BD93174D0C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206F82-807C-48B8-B46E-AA20C0098373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1737F13-742D-4E8C-8291-DA19A519B056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D951712-790E-4348-B800-89EBF6378986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01A25C5-A55E-4437-BB4F-6A2F599DB30C}"/>
                  </a:ext>
                </a:extLst>
              </p:cNvPr>
              <p:cNvGrpSpPr/>
              <p:nvPr/>
            </p:nvGrpSpPr>
            <p:grpSpPr>
              <a:xfrm>
                <a:off x="3970777" y="4995041"/>
                <a:ext cx="648042" cy="474234"/>
                <a:chOff x="326797" y="5002049"/>
                <a:chExt cx="648042" cy="474234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B0901F5-8894-4BB7-8C41-0E00B3595217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4521CDA-D21D-4838-BD2A-578732C650EC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9E93A50-D13E-4C90-B0DE-21EACD456026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F4F855B-40BA-411D-AA6E-63B17F1C97C0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A38D922-E85D-4FE7-9380-3A4FCD267AC1}"/>
                  </a:ext>
                </a:extLst>
              </p:cNvPr>
              <p:cNvGrpSpPr/>
              <p:nvPr/>
            </p:nvGrpSpPr>
            <p:grpSpPr>
              <a:xfrm>
                <a:off x="4877263" y="4997428"/>
                <a:ext cx="648042" cy="474234"/>
                <a:chOff x="326797" y="5002049"/>
                <a:chExt cx="648042" cy="474234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93CDDD4-3152-4672-9938-7FCF8D30F9A3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1F79459-5EF7-4DF0-A5EC-80F91E289704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23E458B-7600-4A3D-8CE7-F00EE0C514EC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448244-E0B3-4B43-A9F6-D2487F8DA59F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AD7E152-99C7-4D69-A33F-3D341EA7FACE}"/>
                  </a:ext>
                </a:extLst>
              </p:cNvPr>
              <p:cNvGrpSpPr/>
              <p:nvPr/>
            </p:nvGrpSpPr>
            <p:grpSpPr>
              <a:xfrm>
                <a:off x="5799681" y="5002914"/>
                <a:ext cx="648042" cy="474234"/>
                <a:chOff x="326797" y="5002049"/>
                <a:chExt cx="648042" cy="474234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28DC8F6-00BB-4486-A03F-16361C722632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F5FEA00-1845-4E9B-BC84-BA6E70A5CC97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ED037EEA-F598-467B-A470-A6752C755CFA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0EADF031-EC70-4FFF-8F3C-55481E333F57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FA0F079-666E-4D6F-AFA4-0909ADEEB7D8}"/>
                  </a:ext>
                </a:extLst>
              </p:cNvPr>
              <p:cNvGrpSpPr/>
              <p:nvPr/>
            </p:nvGrpSpPr>
            <p:grpSpPr>
              <a:xfrm>
                <a:off x="6706167" y="5005301"/>
                <a:ext cx="648042" cy="474234"/>
                <a:chOff x="326797" y="5002049"/>
                <a:chExt cx="648042" cy="474234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7F25419-6B06-42B1-A447-D4A0DCAAE98E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9EDA168-DC53-41B2-AC57-CDA38887F407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9C24316-0BB0-4869-A5E9-D7E271E8A5A0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0D6F93B1-B941-40A8-BF8F-5E9F34E42A4A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6D8EB8D-11AE-4738-9578-8C5BFA2D0057}"/>
                  </a:ext>
                </a:extLst>
              </p:cNvPr>
              <p:cNvGrpSpPr/>
              <p:nvPr/>
            </p:nvGrpSpPr>
            <p:grpSpPr>
              <a:xfrm>
                <a:off x="7628585" y="5002914"/>
                <a:ext cx="648042" cy="474234"/>
                <a:chOff x="326797" y="5002049"/>
                <a:chExt cx="648042" cy="474234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4547831-186A-4A39-9DA0-3510CE528517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C7B8EB05-F79C-4FE5-BCAC-5DD7A9072E19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0D221EA-EC5F-4166-A521-14181E07242D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BDB30F7-7947-4B61-821A-B96E3F563552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116968B-A223-4ACE-B9C4-A4C1B9CA2C18}"/>
                  </a:ext>
                </a:extLst>
              </p:cNvPr>
              <p:cNvGrpSpPr/>
              <p:nvPr/>
            </p:nvGrpSpPr>
            <p:grpSpPr>
              <a:xfrm>
                <a:off x="8535071" y="5005301"/>
                <a:ext cx="648042" cy="474234"/>
                <a:chOff x="326797" y="5002049"/>
                <a:chExt cx="648042" cy="47423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FE0C680-178F-48C9-A0D0-79E8EEC0D888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DFC3A9E-C557-4CA2-B2A4-127942430A4C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53814E0C-A487-439A-8B8E-19F45106B338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D6BF594D-698E-4D9C-BCBE-7D5E3F1554E5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235911A-EBC1-4F98-8679-095AFAFAF9FE}"/>
                  </a:ext>
                </a:extLst>
              </p:cNvPr>
              <p:cNvGrpSpPr/>
              <p:nvPr/>
            </p:nvGrpSpPr>
            <p:grpSpPr>
              <a:xfrm>
                <a:off x="9457489" y="4997408"/>
                <a:ext cx="648042" cy="474234"/>
                <a:chOff x="326797" y="5002049"/>
                <a:chExt cx="648042" cy="474234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E63BCB70-3240-4A6D-96EB-26216520E39A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AE2EDF5-D874-4F60-9A37-172CA6A4BDB4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55AFAB83-ED08-4FFD-8959-D4E9E6691706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74839F1-B715-488F-9ACB-07292073BB0D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6716C0B0-F91F-498C-BCFD-AF20A639479E}"/>
                  </a:ext>
                </a:extLst>
              </p:cNvPr>
              <p:cNvGrpSpPr/>
              <p:nvPr/>
            </p:nvGrpSpPr>
            <p:grpSpPr>
              <a:xfrm>
                <a:off x="10381914" y="5000161"/>
                <a:ext cx="648042" cy="474234"/>
                <a:chOff x="326797" y="5002049"/>
                <a:chExt cx="648042" cy="474234"/>
              </a:xfrm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A606FD84-13FF-46FA-A86F-72C24CB22A63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28C996EE-B092-422A-9029-EEB0380F8074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4F1385C-A99B-4FAC-B92F-33742AC97962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3AD89D6-0901-4A29-A427-7C75B0FA2ED4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0E88F8C2-2797-4007-A02C-3BA58FE68B60}"/>
                  </a:ext>
                </a:extLst>
              </p:cNvPr>
              <p:cNvGrpSpPr/>
              <p:nvPr/>
            </p:nvGrpSpPr>
            <p:grpSpPr>
              <a:xfrm>
                <a:off x="11304332" y="4992268"/>
                <a:ext cx="648042" cy="474234"/>
                <a:chOff x="326797" y="5002049"/>
                <a:chExt cx="648042" cy="474234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CF1959D-0CA8-4EC2-8FAC-723B35202E0C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AC692FB0-7396-4727-AC68-A37FD0899652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CE5B4CC2-DD23-4C81-B8C7-F68008657801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CC9D23E8-D368-4091-8A36-94D0E2574B3C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854EE5E-C633-4537-803B-C976F5850FA6}"/>
                  </a:ext>
                </a:extLst>
              </p:cNvPr>
              <p:cNvGrpSpPr/>
              <p:nvPr/>
            </p:nvGrpSpPr>
            <p:grpSpPr>
              <a:xfrm>
                <a:off x="-588408" y="5009192"/>
                <a:ext cx="648042" cy="474234"/>
                <a:chOff x="326797" y="5002049"/>
                <a:chExt cx="648042" cy="474234"/>
              </a:xfrm>
            </p:grpSpPr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8D98C771-2C20-44B7-A997-00031C7EC73A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366A5E42-250E-44D3-8326-0B51F45CE5FD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D81ACBE-B20B-4B6F-B636-4D1A231055BA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C32EEA99-0AA8-4E12-9356-6A604C07E771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9FB9AD1B-4724-4453-BD57-7A52D8011946}"/>
                  </a:ext>
                </a:extLst>
              </p:cNvPr>
              <p:cNvGrpSpPr/>
              <p:nvPr/>
            </p:nvGrpSpPr>
            <p:grpSpPr>
              <a:xfrm>
                <a:off x="318078" y="5001320"/>
                <a:ext cx="648042" cy="474234"/>
                <a:chOff x="326797" y="5002049"/>
                <a:chExt cx="648042" cy="474234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667987EF-1CE7-42AA-ACA3-78F680917D19}"/>
                    </a:ext>
                  </a:extLst>
                </p:cNvPr>
                <p:cNvSpPr/>
                <p:nvPr/>
              </p:nvSpPr>
              <p:spPr>
                <a:xfrm>
                  <a:off x="676275" y="5271332"/>
                  <a:ext cx="298564" cy="204951"/>
                </a:xfrm>
                <a:custGeom>
                  <a:avLst/>
                  <a:gdLst>
                    <a:gd name="connsiteX0" fmla="*/ 0 w 298564"/>
                    <a:gd name="connsiteY0" fmla="*/ 102476 h 204951"/>
                    <a:gd name="connsiteX1" fmla="*/ 149282 w 298564"/>
                    <a:gd name="connsiteY1" fmla="*/ 0 h 204951"/>
                    <a:gd name="connsiteX2" fmla="*/ 298564 w 298564"/>
                    <a:gd name="connsiteY2" fmla="*/ 102476 h 204951"/>
                    <a:gd name="connsiteX3" fmla="*/ 149282 w 298564"/>
                    <a:gd name="connsiteY3" fmla="*/ 204952 h 204951"/>
                    <a:gd name="connsiteX4" fmla="*/ 0 w 298564"/>
                    <a:gd name="connsiteY4" fmla="*/ 102476 h 20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564" h="204951" fill="none" extrusionOk="0">
                      <a:moveTo>
                        <a:pt x="0" y="102476"/>
                      </a:moveTo>
                      <a:cubicBezTo>
                        <a:pt x="-1376" y="22782"/>
                        <a:pt x="74664" y="-3647"/>
                        <a:pt x="149282" y="0"/>
                      </a:cubicBezTo>
                      <a:cubicBezTo>
                        <a:pt x="217771" y="-4540"/>
                        <a:pt x="290623" y="44050"/>
                        <a:pt x="298564" y="102476"/>
                      </a:cubicBezTo>
                      <a:cubicBezTo>
                        <a:pt x="279744" y="150787"/>
                        <a:pt x="227157" y="203574"/>
                        <a:pt x="149282" y="204952"/>
                      </a:cubicBezTo>
                      <a:cubicBezTo>
                        <a:pt x="55127" y="213572"/>
                        <a:pt x="-6059" y="169781"/>
                        <a:pt x="0" y="102476"/>
                      </a:cubicBezTo>
                      <a:close/>
                    </a:path>
                    <a:path w="298564" h="204951" stroke="0" extrusionOk="0">
                      <a:moveTo>
                        <a:pt x="0" y="102476"/>
                      </a:moveTo>
                      <a:cubicBezTo>
                        <a:pt x="-14346" y="55571"/>
                        <a:pt x="71682" y="2598"/>
                        <a:pt x="149282" y="0"/>
                      </a:cubicBezTo>
                      <a:cubicBezTo>
                        <a:pt x="232905" y="10027"/>
                        <a:pt x="287820" y="51424"/>
                        <a:pt x="298564" y="102476"/>
                      </a:cubicBezTo>
                      <a:cubicBezTo>
                        <a:pt x="306051" y="155200"/>
                        <a:pt x="229142" y="192467"/>
                        <a:pt x="149282" y="204952"/>
                      </a:cubicBezTo>
                      <a:cubicBezTo>
                        <a:pt x="57025" y="205548"/>
                        <a:pt x="-7687" y="150003"/>
                        <a:pt x="0" y="102476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E5D4FADE-8ED1-42A7-BA2B-7767C9C7FF3E}"/>
                    </a:ext>
                  </a:extLst>
                </p:cNvPr>
                <p:cNvSpPr/>
                <p:nvPr/>
              </p:nvSpPr>
              <p:spPr>
                <a:xfrm>
                  <a:off x="326797" y="5002049"/>
                  <a:ext cx="212839" cy="246555"/>
                </a:xfrm>
                <a:custGeom>
                  <a:avLst/>
                  <a:gdLst>
                    <a:gd name="connsiteX0" fmla="*/ 0 w 212839"/>
                    <a:gd name="connsiteY0" fmla="*/ 123278 h 246555"/>
                    <a:gd name="connsiteX1" fmla="*/ 106420 w 212839"/>
                    <a:gd name="connsiteY1" fmla="*/ 0 h 246555"/>
                    <a:gd name="connsiteX2" fmla="*/ 212840 w 212839"/>
                    <a:gd name="connsiteY2" fmla="*/ 123278 h 246555"/>
                    <a:gd name="connsiteX3" fmla="*/ 106420 w 212839"/>
                    <a:gd name="connsiteY3" fmla="*/ 246556 h 246555"/>
                    <a:gd name="connsiteX4" fmla="*/ 0 w 212839"/>
                    <a:gd name="connsiteY4" fmla="*/ 123278 h 24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839" h="246555" fill="none" extrusionOk="0">
                      <a:moveTo>
                        <a:pt x="0" y="123278"/>
                      </a:moveTo>
                      <a:cubicBezTo>
                        <a:pt x="-746" y="42677"/>
                        <a:pt x="63212" y="-7251"/>
                        <a:pt x="106420" y="0"/>
                      </a:cubicBezTo>
                      <a:cubicBezTo>
                        <a:pt x="156605" y="-2794"/>
                        <a:pt x="211106" y="54794"/>
                        <a:pt x="212840" y="123278"/>
                      </a:cubicBezTo>
                      <a:cubicBezTo>
                        <a:pt x="209355" y="189829"/>
                        <a:pt x="154038" y="243193"/>
                        <a:pt x="106420" y="246556"/>
                      </a:cubicBezTo>
                      <a:cubicBezTo>
                        <a:pt x="35600" y="255425"/>
                        <a:pt x="-1780" y="194508"/>
                        <a:pt x="0" y="123278"/>
                      </a:cubicBezTo>
                      <a:close/>
                    </a:path>
                    <a:path w="212839" h="246555" stroke="0" extrusionOk="0">
                      <a:moveTo>
                        <a:pt x="0" y="123278"/>
                      </a:moveTo>
                      <a:cubicBezTo>
                        <a:pt x="-3974" y="57878"/>
                        <a:pt x="50125" y="1329"/>
                        <a:pt x="106420" y="0"/>
                      </a:cubicBezTo>
                      <a:cubicBezTo>
                        <a:pt x="166988" y="15279"/>
                        <a:pt x="205770" y="58841"/>
                        <a:pt x="212840" y="123278"/>
                      </a:cubicBezTo>
                      <a:cubicBezTo>
                        <a:pt x="214138" y="190691"/>
                        <a:pt x="163596" y="238840"/>
                        <a:pt x="106420" y="246556"/>
                      </a:cubicBezTo>
                      <a:cubicBezTo>
                        <a:pt x="29477" y="247659"/>
                        <a:pt x="-7241" y="182820"/>
                        <a:pt x="0" y="123278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A0149857-BFA8-4BDE-B22D-BD5CE4EEF1A6}"/>
                    </a:ext>
                  </a:extLst>
                </p:cNvPr>
                <p:cNvSpPr/>
                <p:nvPr/>
              </p:nvSpPr>
              <p:spPr>
                <a:xfrm>
                  <a:off x="679393" y="5032615"/>
                  <a:ext cx="146164" cy="146006"/>
                </a:xfrm>
                <a:custGeom>
                  <a:avLst/>
                  <a:gdLst>
                    <a:gd name="connsiteX0" fmla="*/ 0 w 146164"/>
                    <a:gd name="connsiteY0" fmla="*/ 73003 h 146006"/>
                    <a:gd name="connsiteX1" fmla="*/ 73082 w 146164"/>
                    <a:gd name="connsiteY1" fmla="*/ 0 h 146006"/>
                    <a:gd name="connsiteX2" fmla="*/ 146164 w 146164"/>
                    <a:gd name="connsiteY2" fmla="*/ 73003 h 146006"/>
                    <a:gd name="connsiteX3" fmla="*/ 73082 w 146164"/>
                    <a:gd name="connsiteY3" fmla="*/ 146006 h 146006"/>
                    <a:gd name="connsiteX4" fmla="*/ 0 w 146164"/>
                    <a:gd name="connsiteY4" fmla="*/ 73003 h 14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164" h="146006" fill="none" extrusionOk="0">
                      <a:moveTo>
                        <a:pt x="0" y="73003"/>
                      </a:moveTo>
                      <a:cubicBezTo>
                        <a:pt x="-429" y="25490"/>
                        <a:pt x="42432" y="-4524"/>
                        <a:pt x="73082" y="0"/>
                      </a:cubicBezTo>
                      <a:cubicBezTo>
                        <a:pt x="104764" y="-2823"/>
                        <a:pt x="144063" y="32201"/>
                        <a:pt x="146164" y="73003"/>
                      </a:cubicBezTo>
                      <a:cubicBezTo>
                        <a:pt x="143068" y="111958"/>
                        <a:pt x="102907" y="142829"/>
                        <a:pt x="73082" y="146006"/>
                      </a:cubicBezTo>
                      <a:cubicBezTo>
                        <a:pt x="25221" y="151527"/>
                        <a:pt x="-5764" y="123508"/>
                        <a:pt x="0" y="73003"/>
                      </a:cubicBezTo>
                      <a:close/>
                    </a:path>
                    <a:path w="146164" h="146006" stroke="0" extrusionOk="0">
                      <a:moveTo>
                        <a:pt x="0" y="73003"/>
                      </a:moveTo>
                      <a:cubicBezTo>
                        <a:pt x="-6864" y="37322"/>
                        <a:pt x="35280" y="1372"/>
                        <a:pt x="73082" y="0"/>
                      </a:cubicBezTo>
                      <a:cubicBezTo>
                        <a:pt x="113952" y="4330"/>
                        <a:pt x="135806" y="38030"/>
                        <a:pt x="146164" y="73003"/>
                      </a:cubicBezTo>
                      <a:cubicBezTo>
                        <a:pt x="147865" y="112441"/>
                        <a:pt x="111558" y="136903"/>
                        <a:pt x="73082" y="146006"/>
                      </a:cubicBezTo>
                      <a:cubicBezTo>
                        <a:pt x="27008" y="146353"/>
                        <a:pt x="-6989" y="105075"/>
                        <a:pt x="0" y="73003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D93E9A65-4FE9-4E07-91AA-58ED4988E75B}"/>
                    </a:ext>
                  </a:extLst>
                </p:cNvPr>
                <p:cNvSpPr/>
                <p:nvPr/>
              </p:nvSpPr>
              <p:spPr>
                <a:xfrm>
                  <a:off x="400229" y="5289243"/>
                  <a:ext cx="45768" cy="45719"/>
                </a:xfrm>
                <a:custGeom>
                  <a:avLst/>
                  <a:gdLst>
                    <a:gd name="connsiteX0" fmla="*/ 0 w 45768"/>
                    <a:gd name="connsiteY0" fmla="*/ 22860 h 45719"/>
                    <a:gd name="connsiteX1" fmla="*/ 22884 w 45768"/>
                    <a:gd name="connsiteY1" fmla="*/ 0 h 45719"/>
                    <a:gd name="connsiteX2" fmla="*/ 45768 w 45768"/>
                    <a:gd name="connsiteY2" fmla="*/ 22860 h 45719"/>
                    <a:gd name="connsiteX3" fmla="*/ 22884 w 45768"/>
                    <a:gd name="connsiteY3" fmla="*/ 45720 h 45719"/>
                    <a:gd name="connsiteX4" fmla="*/ 0 w 45768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68" h="45719" fill="none" extrusionOk="0">
                      <a:moveTo>
                        <a:pt x="0" y="22860"/>
                      </a:moveTo>
                      <a:cubicBezTo>
                        <a:pt x="-52" y="9356"/>
                        <a:pt x="13427" y="-1482"/>
                        <a:pt x="22884" y="0"/>
                      </a:cubicBezTo>
                      <a:cubicBezTo>
                        <a:pt x="33911" y="-524"/>
                        <a:pt x="43977" y="9822"/>
                        <a:pt x="45768" y="22860"/>
                      </a:cubicBezTo>
                      <a:cubicBezTo>
                        <a:pt x="44708" y="35019"/>
                        <a:pt x="33050" y="44975"/>
                        <a:pt x="22884" y="45720"/>
                      </a:cubicBezTo>
                      <a:cubicBezTo>
                        <a:pt x="8955" y="46671"/>
                        <a:pt x="-640" y="36616"/>
                        <a:pt x="0" y="22860"/>
                      </a:cubicBezTo>
                      <a:close/>
                    </a:path>
                    <a:path w="45768" h="45719" stroke="0" extrusionOk="0">
                      <a:moveTo>
                        <a:pt x="0" y="22860"/>
                      </a:moveTo>
                      <a:cubicBezTo>
                        <a:pt x="-2394" y="11852"/>
                        <a:pt x="11741" y="801"/>
                        <a:pt x="22884" y="0"/>
                      </a:cubicBezTo>
                      <a:cubicBezTo>
                        <a:pt x="35868" y="2947"/>
                        <a:pt x="44638" y="10818"/>
                        <a:pt x="45768" y="22860"/>
                      </a:cubicBezTo>
                      <a:cubicBezTo>
                        <a:pt x="47940" y="34362"/>
                        <a:pt x="34885" y="42648"/>
                        <a:pt x="22884" y="45720"/>
                      </a:cubicBezTo>
                      <a:cubicBezTo>
                        <a:pt x="6788" y="45930"/>
                        <a:pt x="-1390" y="33845"/>
                        <a:pt x="0" y="22860"/>
                      </a:cubicBezTo>
                      <a:close/>
                    </a:path>
                  </a:pathLst>
                </a:custGeom>
                <a:solidFill>
                  <a:srgbClr val="A19177"/>
                </a:solidFill>
                <a:ln>
                  <a:solidFill>
                    <a:srgbClr val="A19177"/>
                  </a:solidFill>
                  <a:extLst>
                    <a:ext uri="{C807C97D-BFC1-408E-A445-0C87EB9F89A2}">
                      <ask:lineSketchStyleProps xmlns:ask="http://schemas.microsoft.com/office/drawing/2018/sketchyshapes" sd="25588811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BF7A049-10A4-43DD-B1D5-827E5A1F70C5}"/>
                </a:ext>
              </a:extLst>
            </p:cNvPr>
            <p:cNvGrpSpPr/>
            <p:nvPr/>
          </p:nvGrpSpPr>
          <p:grpSpPr>
            <a:xfrm>
              <a:off x="0" y="3624134"/>
              <a:ext cx="11430000" cy="1143000"/>
              <a:chOff x="0" y="3662045"/>
              <a:chExt cx="11430000" cy="1143000"/>
            </a:xfrm>
          </p:grpSpPr>
          <p:pic>
            <p:nvPicPr>
              <p:cNvPr id="7" name="Picture 6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3FF383BC-7842-45A2-B16A-B2FAED70F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2" name="Picture 21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811550BA-5DC0-40D9-99BD-0941B9CF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3" name="Picture 22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461AEFE0-A469-425A-A886-31DC9F685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4" name="Picture 23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62B71908-A445-425C-8FAE-307D07563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5" name="Picture 24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52C0240F-54E3-4106-BE33-DC4141CAA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6" name="Picture 25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89CCF770-459F-4115-B791-BEA25670D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7" name="Picture 26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6431DF60-E372-47F8-8D0B-FD908D443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8" name="Picture 27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BEA6FD73-BCA7-460E-8078-BEA2713F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29" name="Picture 28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A057E606-8E44-4833-9227-AF613C443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0" y="3662045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0" name="Picture 29" descr="A close up of a plant&#10;&#10;Description automatically generated">
                <a:extLst>
                  <a:ext uri="{FF2B5EF4-FFF2-40B4-BE49-F238E27FC236}">
                    <a16:creationId xmlns:a16="http://schemas.microsoft.com/office/drawing/2014/main" id="{29D6E9B3-9A6D-4604-A02C-AA127AF1C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000" y="3662045"/>
                <a:ext cx="1143000" cy="1143000"/>
              </a:xfrm>
              <a:prstGeom prst="rect">
                <a:avLst/>
              </a:prstGeom>
            </p:spPr>
          </p:pic>
        </p:grpSp>
        <p:pic>
          <p:nvPicPr>
            <p:cNvPr id="276" name="Picture 275" descr="A close up of a logo&#10;&#10;Description automatically generated">
              <a:extLst>
                <a:ext uri="{FF2B5EF4-FFF2-40B4-BE49-F238E27FC236}">
                  <a16:creationId xmlns:a16="http://schemas.microsoft.com/office/drawing/2014/main" id="{473A21DE-143F-48DA-A576-92C17ECEC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72" t="16318" r="16499" b="17151"/>
            <a:stretch/>
          </p:blipFill>
          <p:spPr>
            <a:xfrm>
              <a:off x="8897075" y="245824"/>
              <a:ext cx="1594143" cy="1594143"/>
            </a:xfrm>
            <a:prstGeom prst="ellipse">
              <a:avLst/>
            </a:prstGeom>
          </p:spPr>
        </p:pic>
        <p:sp>
          <p:nvSpPr>
            <p:cNvPr id="277" name="Flowchart: Terminator 276">
              <a:extLst>
                <a:ext uri="{FF2B5EF4-FFF2-40B4-BE49-F238E27FC236}">
                  <a16:creationId xmlns:a16="http://schemas.microsoft.com/office/drawing/2014/main" id="{464FE953-E1BA-4FC3-B45E-86960DF99D86}"/>
                </a:ext>
              </a:extLst>
            </p:cNvPr>
            <p:cNvSpPr/>
            <p:nvPr/>
          </p:nvSpPr>
          <p:spPr>
            <a:xfrm>
              <a:off x="7648633" y="561712"/>
              <a:ext cx="1747016" cy="39726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lowchart: Terminator 281">
              <a:extLst>
                <a:ext uri="{FF2B5EF4-FFF2-40B4-BE49-F238E27FC236}">
                  <a16:creationId xmlns:a16="http://schemas.microsoft.com/office/drawing/2014/main" id="{DA56389C-006C-41F1-B0BC-A98A28657AF8}"/>
                </a:ext>
              </a:extLst>
            </p:cNvPr>
            <p:cNvSpPr/>
            <p:nvPr/>
          </p:nvSpPr>
          <p:spPr>
            <a:xfrm>
              <a:off x="3066180" y="1015107"/>
              <a:ext cx="2001825" cy="399008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lowchart: Terminator 282">
              <a:extLst>
                <a:ext uri="{FF2B5EF4-FFF2-40B4-BE49-F238E27FC236}">
                  <a16:creationId xmlns:a16="http://schemas.microsoft.com/office/drawing/2014/main" id="{55155F03-885B-4D14-9CA4-D36B48AF7B4C}"/>
                </a:ext>
              </a:extLst>
            </p:cNvPr>
            <p:cNvSpPr/>
            <p:nvPr/>
          </p:nvSpPr>
          <p:spPr>
            <a:xfrm rot="16200000">
              <a:off x="4239772" y="845812"/>
              <a:ext cx="692840" cy="33297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lowchart: Terminator 283">
              <a:extLst>
                <a:ext uri="{FF2B5EF4-FFF2-40B4-BE49-F238E27FC236}">
                  <a16:creationId xmlns:a16="http://schemas.microsoft.com/office/drawing/2014/main" id="{153863AA-2FD3-415A-9D67-14A9E8D4F36E}"/>
                </a:ext>
              </a:extLst>
            </p:cNvPr>
            <p:cNvSpPr/>
            <p:nvPr/>
          </p:nvSpPr>
          <p:spPr>
            <a:xfrm>
              <a:off x="4169457" y="561712"/>
              <a:ext cx="1081409" cy="39726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57" descr="A close up of a logo&#10;&#10;Description automatically generated">
              <a:extLst>
                <a:ext uri="{FF2B5EF4-FFF2-40B4-BE49-F238E27FC236}">
                  <a16:creationId xmlns:a16="http://schemas.microsoft.com/office/drawing/2014/main" id="{2301059B-AD2C-4E7B-AAB6-13EFBD86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4" y="760342"/>
              <a:ext cx="3957279" cy="395727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C5633D-16D0-43C9-ABB3-4065002B50F5}"/>
              </a:ext>
            </a:extLst>
          </p:cNvPr>
          <p:cNvSpPr txBox="1"/>
          <p:nvPr/>
        </p:nvSpPr>
        <p:spPr>
          <a:xfrm>
            <a:off x="3397916" y="1684908"/>
            <a:ext cx="3858942" cy="830997"/>
          </a:xfrm>
          <a:prstGeom prst="rect">
            <a:avLst/>
          </a:prstGeom>
          <a:noFill/>
        </p:spPr>
        <p:txBody>
          <a:bodyPr wrap="none" rtlCol="0">
            <a:prstTxWarp prst="textWave2">
              <a:avLst/>
            </a:prstTxWarp>
            <a:spAutoFit/>
          </a:bodyPr>
          <a:lstStyle/>
          <a:p>
            <a:r>
              <a:rPr lang="en-US" sz="4800" dirty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Zounderkite Expanded" pitchFamily="2" charset="0"/>
              </a:rPr>
              <a:t>PYBILISAN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032497-6453-46DF-BD2B-BB0B300D8B6E}"/>
              </a:ext>
            </a:extLst>
          </p:cNvPr>
          <p:cNvSpPr/>
          <p:nvPr/>
        </p:nvSpPr>
        <p:spPr>
          <a:xfrm>
            <a:off x="4067564" y="2851489"/>
            <a:ext cx="2592146" cy="539194"/>
          </a:xfrm>
          <a:prstGeom prst="roundRect">
            <a:avLst/>
          </a:prstGeom>
          <a:solidFill>
            <a:srgbClr val="D0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8B3B4A-BDDA-433D-BA3C-36562CDD57DD}"/>
              </a:ext>
            </a:extLst>
          </p:cNvPr>
          <p:cNvSpPr/>
          <p:nvPr/>
        </p:nvSpPr>
        <p:spPr>
          <a:xfrm>
            <a:off x="4067092" y="2787853"/>
            <a:ext cx="2592146" cy="539194"/>
          </a:xfrm>
          <a:prstGeom prst="roundRect">
            <a:avLst/>
          </a:prstGeom>
          <a:solidFill>
            <a:srgbClr val="FFD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Linotte-Bold" pitchFamily="50" charset="0"/>
              </a:rPr>
              <a:t>maglaro</a:t>
            </a:r>
            <a:endParaRPr lang="en-US" sz="2400" b="1" dirty="0">
              <a:latin typeface="Linotte-Bold" pitchFamily="50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8D4B578-FB36-42B4-BEED-EE3FD57751EE}"/>
              </a:ext>
            </a:extLst>
          </p:cNvPr>
          <p:cNvSpPr/>
          <p:nvPr/>
        </p:nvSpPr>
        <p:spPr>
          <a:xfrm>
            <a:off x="6944411" y="2850331"/>
            <a:ext cx="2592146" cy="539194"/>
          </a:xfrm>
          <a:prstGeom prst="roundRect">
            <a:avLst/>
          </a:prstGeom>
          <a:solidFill>
            <a:srgbClr val="EC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650C408-990A-410C-847F-F83969C43FED}"/>
              </a:ext>
            </a:extLst>
          </p:cNvPr>
          <p:cNvSpPr/>
          <p:nvPr/>
        </p:nvSpPr>
        <p:spPr>
          <a:xfrm>
            <a:off x="6943939" y="2786695"/>
            <a:ext cx="2592146" cy="539194"/>
          </a:xfrm>
          <a:prstGeom prst="roundRect">
            <a:avLst/>
          </a:prstGeom>
          <a:solidFill>
            <a:srgbClr val="F27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Linotte-Bold" pitchFamily="50" charset="0"/>
              </a:rPr>
              <a:t>maglaro</a:t>
            </a:r>
            <a:endParaRPr lang="en-US" sz="2400" b="1" dirty="0">
              <a:latin typeface="Linotte-Bold" pitchFamily="50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E02CE9E-0EB1-4F10-BFBD-B2B22029179C}"/>
              </a:ext>
            </a:extLst>
          </p:cNvPr>
          <p:cNvSpPr/>
          <p:nvPr/>
        </p:nvSpPr>
        <p:spPr>
          <a:xfrm>
            <a:off x="3987139" y="846194"/>
            <a:ext cx="2592146" cy="539194"/>
          </a:xfrm>
          <a:prstGeom prst="roundRect">
            <a:avLst/>
          </a:prstGeom>
          <a:solidFill>
            <a:srgbClr val="08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D3CB6C8-DF98-4D76-B532-BC6DC1CF3BA9}"/>
              </a:ext>
            </a:extLst>
          </p:cNvPr>
          <p:cNvSpPr/>
          <p:nvPr/>
        </p:nvSpPr>
        <p:spPr>
          <a:xfrm>
            <a:off x="3986667" y="782558"/>
            <a:ext cx="2592146" cy="539194"/>
          </a:xfrm>
          <a:prstGeom prst="roundRect">
            <a:avLst/>
          </a:prstGeom>
          <a:solidFill>
            <a:srgbClr val="08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Linotte-Bold" pitchFamily="50" charset="0"/>
              </a:rPr>
              <a:t>lebel</a:t>
            </a:r>
            <a:r>
              <a:rPr lang="en-US" sz="2400" b="1" dirty="0">
                <a:latin typeface="Linotte-Bold" pitchFamily="50" charset="0"/>
              </a:rPr>
              <a:t>: </a:t>
            </a:r>
            <a:r>
              <a:rPr lang="en-US" sz="2400" b="1" dirty="0" err="1">
                <a:latin typeface="Linotte-Bold" pitchFamily="50" charset="0"/>
              </a:rPr>
              <a:t>madali</a:t>
            </a:r>
            <a:endParaRPr lang="en-US" sz="2400" b="1" dirty="0">
              <a:latin typeface="Linotte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9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6205</TotalTime>
  <Words>6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Linotte-Bold</vt:lpstr>
      <vt:lpstr>Zounderkite Expanded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Apolline</dc:creator>
  <cp:lastModifiedBy>Apolline</cp:lastModifiedBy>
  <cp:revision>19</cp:revision>
  <dcterms:created xsi:type="dcterms:W3CDTF">2019-11-21T03:30:52Z</dcterms:created>
  <dcterms:modified xsi:type="dcterms:W3CDTF">2019-11-27T16:11:32Z</dcterms:modified>
</cp:coreProperties>
</file>