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11.png" ContentType="image/png"/>
  <Override PartName="/ppt/media/image6.png" ContentType="image/png"/>
  <Override PartName="/ppt/media/image3.png" ContentType="image/png"/>
  <Override PartName="/ppt/media/image1.png" ContentType="image/png"/>
  <Override PartName="/ppt/media/image4.gif" ContentType="image/gif"/>
  <Override PartName="/ppt/media/image5.jpeg" ContentType="image/jpe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571069-A14C-4FEC-93E4-FFA2F5A55CF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The Water Jar Puzzle and its drawbacks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The need for another test case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The Road to Bucharest problem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Extending the test case to stress heuristic engines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 Adversary search tests missing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70800" y="1482840"/>
            <a:ext cx="9413280" cy="46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79360" y="312480"/>
            <a:ext cx="9462240" cy="5529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74320" y="5842440"/>
            <a:ext cx="9471240" cy="14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937224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800" y="1280160"/>
            <a:ext cx="931968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509760"/>
            <a:ext cx="6513480" cy="48852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260800" y="5528520"/>
            <a:ext cx="7662960" cy="13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548640"/>
            <a:ext cx="6492240" cy="4869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276640" y="5577840"/>
            <a:ext cx="7684560" cy="12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4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Solitaire Heuristic Function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Solitaire Mancala: a non-solvable problem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Fail to apply the most common approach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A customized approach: Life Expectancy</a:t>
            </a:r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20760" y="1737360"/>
            <a:ext cx="946332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74320" y="1511640"/>
            <a:ext cx="9522720" cy="41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Application>LibreOffice/5.0.4.2$MacOSX_X86_64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it-IT</dc:language>
  <dcterms:modified xsi:type="dcterms:W3CDTF">2016-01-03T21:53:30Z</dcterms:modified>
  <cp:revision>10</cp:revision>
</cp:coreProperties>
</file>