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2.png" ContentType="image/png"/>
  <Override PartName="/ppt/media/image7.jpeg" ContentType="image/jpeg"/>
  <Override PartName="/ppt/media/image11.png" ContentType="image/png"/>
  <Override PartName="/ppt/media/image6.png" ContentType="image/png"/>
  <Override PartName="/ppt/media/image3.png" ContentType="image/png"/>
  <Override PartName="/ppt/media/image1.png" ContentType="image/png"/>
  <Override PartName="/ppt/media/image4.gif" ContentType="image/gif"/>
  <Override PartName="/ppt/media/image5.jpeg" ContentType="image/jpe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1142C45-22AE-4F67-8738-E3FF8FD4111A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Test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1. The Water Jar Puzzle and its drawbacks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 The need for another test case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 The Road to Bucharest problem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4. Extending the test case to stress heuristic engines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5. Adversary search tests missing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547920" y="963720"/>
            <a:ext cx="9053280" cy="479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lang="en-US" sz="4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Solitaire Heuristic Function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1. Solitaire Mancala: an unsolvable problem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 Fail to apply the most common approach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 A customized approach: Life Expectancy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320760" y="1737360"/>
            <a:ext cx="9463320" cy="347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274320" y="1511640"/>
            <a:ext cx="9522720" cy="41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370800" y="1482840"/>
            <a:ext cx="9413280" cy="464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279360" y="312480"/>
            <a:ext cx="9462240" cy="552996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274320" y="5842440"/>
            <a:ext cx="9471240" cy="147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Bug Competition:</a:t>
            </a:r>
            <a:r>
              <a:rPr lang="en-US" sz="4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lang="en-US" sz="4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Inspecting other teams' code</a:t>
            </a:r>
            <a:endParaRPr lang="en-US" sz="44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65760" y="1280160"/>
            <a:ext cx="9372240" cy="448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415800" y="1280160"/>
            <a:ext cx="9319680" cy="45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457200" y="509760"/>
            <a:ext cx="6513480" cy="48852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2260800" y="5528520"/>
            <a:ext cx="7662960" cy="132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457200" y="548640"/>
            <a:ext cx="6492240" cy="486900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2276640" y="5577840"/>
            <a:ext cx="7684560" cy="128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Designing the Model</a:t>
            </a:r>
            <a:endParaRPr lang="en-US" sz="44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1. Two models into one</a:t>
            </a:r>
            <a:endParaRPr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 The board shared class</a:t>
            </a:r>
            <a:endParaRPr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 Integrating the AI library</a:t>
            </a:r>
            <a:endParaRPr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4. Keeping the game and the AI engine separated</a:t>
            </a:r>
            <a:endParaRPr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5. Interfacing with the view</a:t>
            </a:r>
            <a:endParaRPr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554480" y="760680"/>
            <a:ext cx="6905880" cy="628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103120" y="728640"/>
            <a:ext cx="5686560" cy="631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Application>LibreOffice/5.0.4.2$MacOSX_X86_64 LibreOffice_project/2b9802c1994aa0b7dc6079e128979269cf95bc78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2016-01-03T10:48:50Z</dcterms:created>
  <dc:language>it-IT</dc:language>
  <dcterms:modified xsi:type="dcterms:W3CDTF">2016-01-04T18:03:00Z</dcterms:modified>
  <cp:revision>16</cp:revision>
</cp:coreProperties>
</file>