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AA8BA4F-AE9E-4D4F-9CF2-443DA6852145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The Water Jar Puzzle and its drawbacks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The need for another test case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 The Road to Bucharest problem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4. Extending the test case to stress heuristic engines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5. Adversary search tests missing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Application>LibreOffice/5.0.4.2$MacOSX_X86_64 LibreOffice_project/2b9802c1994aa0b7dc6079e128979269cf95bc78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2016-01-03T10:48:50Z</dcterms:created>
  <dc:language>it-IT</dc:language>
  <dcterms:modified xsi:type="dcterms:W3CDTF">2016-01-03T14:11:59Z</dcterms:modified>
  <cp:revision>2</cp:revision>
</cp:coreProperties>
</file>