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680"/>
            <a:ext cx="54961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680"/>
            <a:ext cx="54961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839563C-55FF-4F6C-AF20-E748103AC56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Thread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We thought it would be important to develop a multithread application with the aim of let the user to control the app after he ask for an automatic solution method, like 'hint' or 'solve'.</a:t>
            </a:r>
            <a:endParaRPr/>
          </a:p>
          <a:p>
            <a:r>
              <a:rPr lang="en-US" sz="3200">
                <a:latin typeface="Arial"/>
              </a:rPr>
              <a:t>Especially in the solitaire mode, the execution of the ai algorithm could take a lot of time. </a:t>
            </a:r>
            <a:endParaRPr/>
          </a:p>
          <a:p>
            <a:r>
              <a:rPr lang="en-US" sz="3200">
                <a:latin typeface="Arial"/>
              </a:rPr>
              <a:t>It might not even terminate cause the insolubility of the problem.</a:t>
            </a:r>
            <a:endParaRPr/>
          </a:p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Thread - problem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We weren't able to synchronize the execution of the threads in a good way for the execution of the program and in the same way between different O.S.. </a:t>
            </a:r>
            <a:endParaRPr/>
          </a:p>
          <a:p>
            <a:r>
              <a:rPr lang="en-US" sz="3200">
                <a:latin typeface="Arial"/>
              </a:rPr>
              <a:t>We had different behaviors changing the O.S., for instance in Windows the application stars with a blank window while on Unix based O.S. it starts normally, but pretty often it get stuck and doesn't responds to commands any more.</a:t>
            </a:r>
            <a:endParaRPr/>
          </a:p>
          <a:p>
            <a:r>
              <a:rPr lang="en-US" sz="3200">
                <a:latin typeface="Arial"/>
              </a:rPr>
              <a:t>Probably the differences are due to the different way in which the systems manage the scheduling of threads.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Thread – eiffel “tools”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The most important classes are: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THREAD</a:t>
            </a:r>
            <a:r>
              <a:rPr lang="en-US" sz="3200">
                <a:latin typeface="Arial"/>
              </a:rPr>
              <a:t>: use this class as an ancestor for each class that allows starting new threads.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PROXY</a:t>
            </a:r>
            <a:r>
              <a:rPr lang="en-US" sz="3200">
                <a:latin typeface="Arial"/>
              </a:rPr>
              <a:t>: use this class to refer to other threads' objects.</a:t>
            </a:r>
            <a:endParaRPr/>
          </a:p>
          <a:p>
            <a:r>
              <a:rPr lang="en-US" sz="3200">
                <a:latin typeface="Arial"/>
              </a:rPr>
              <a:t>In class THREAD, there is a procedure launch. This procedure calls another, execute, deferred in THREAD. To describe the behavior of a thread on execution, simply effect procedure execute in the appropriate descendant of THREAD.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Thread – proxy mechanism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To maintain the safety and consistency of a multithreaded application, within the use of other threads objects, there is a </a:t>
            </a:r>
            <a:r>
              <a:rPr b="1" lang="en-US" sz="3200">
                <a:latin typeface="Arial"/>
              </a:rPr>
              <a:t>Basic Thread Rule: </a:t>
            </a:r>
            <a:endParaRPr/>
          </a:p>
          <a:p>
            <a:r>
              <a:rPr b="1" lang="en-US" sz="3200">
                <a:latin typeface="Arial"/>
              </a:rPr>
              <a:t>“</a:t>
            </a:r>
            <a:r>
              <a:rPr b="1" lang="en-US" sz="3200" u="sng">
                <a:latin typeface="Arial"/>
              </a:rPr>
              <a:t>A thread must never keep references to another thread's objects.</a:t>
            </a:r>
            <a:r>
              <a:rPr b="1" lang="en-US" sz="3200">
                <a:latin typeface="Arial"/>
              </a:rPr>
              <a:t>”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When a thread needs to access another thread's object, it will use a proxy for that object -- an instance of the EiffelThreads class PROXY[G].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Thread – proxy mechanism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To record the object foreign_object of type FOREIGN_TYPE in a proxy, it will execute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my_proxy.put (foreign_object)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where my_proxy is of type PROXY [FOREIGN_TYPE]. To access the object, it will then use the expression</a:t>
            </a:r>
            <a:endParaRPr/>
          </a:p>
          <a:p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my_proxy.item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This expression should only be used as a target of feature applications, as in</a:t>
            </a:r>
            <a:endParaRPr/>
          </a:p>
          <a:p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my_proxy.item.do_something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and</a:t>
            </a:r>
            <a:r>
              <a:rPr lang="en-US" sz="3200">
                <a:latin typeface="Arial"/>
              </a:rPr>
              <a:t> </a:t>
            </a:r>
            <a:r>
              <a:rPr b="1" lang="en-US" sz="3200">
                <a:latin typeface="Arial"/>
              </a:rPr>
              <a:t>never assigned to an attribute (as in my_attrib := my_proxy.item)</a:t>
            </a:r>
            <a:r>
              <a:rPr lang="en-US" sz="3200">
                <a:latin typeface="Arial"/>
              </a:rPr>
              <a:t>, as this would cause a violation of the Basic Thread Rule, and unpredictable results.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Thread – once routines 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Eiffel introduced the powerful mechanism of once routines. A once routine has a body that will be executed only for the first call; This provides a simple way of sharing objects in an object-oriented context.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For multithreaded applications, the appropriate semantics is that once routines must be called once per thread (rather than once per process).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Application>LibreOffice/4.4.6.3$MacOSX_X86_64 LibreOffice_project/e8938fd3328e95dcf59dd64e7facd2c7d67c704d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2016-01-03T10:48:50Z</dcterms:created>
  <dc:language>en-US</dc:language>
  <dcterms:modified xsi:type="dcterms:W3CDTF">2016-01-05T14:10:33Z</dcterms:modified>
  <cp:revision>15</cp:revision>
</cp:coreProperties>
</file>