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jpeg" ContentType="image/jpeg"/>
  <Override PartName="/ppt/media/image6.png" ContentType="image/png"/>
  <Override PartName="/ppt/media/image3.png" ContentType="image/png"/>
  <Override PartName="/ppt/media/image4.gif" ContentType="image/gif"/>
  <Override PartName="/ppt/media/image2.png" ContentType="image/png"/>
  <Override PartName="/ppt/media/image5.jpeg" ContentType="image/jpe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36F0982-9035-4918-850B-CF8CB6E07493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The Water Jar Puzzle and its drawbacks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The need for another test case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The Road to Bucharest problem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Extending the test case to stress heuristic engines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5. Adversary search tests missing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5760" y="1463040"/>
            <a:ext cx="937224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15800" y="1280160"/>
            <a:ext cx="9368280" cy="459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57200" y="509760"/>
            <a:ext cx="6513480" cy="48852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260800" y="5711400"/>
            <a:ext cx="7662960" cy="132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5760" y="457200"/>
            <a:ext cx="6492240" cy="48690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276640" y="5577840"/>
            <a:ext cx="7684560" cy="12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Application>LibreOffice/5.0.4.2$MacOSX_X86_64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2016-01-03T10:48:50Z</dcterms:created>
  <dc:language>it-IT</dc:language>
  <dcterms:modified xsi:type="dcterms:W3CDTF">2016-01-03T18:42:57Z</dcterms:modified>
  <cp:revision>3</cp:revision>
</cp:coreProperties>
</file>