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6858000" cx="12192000"/>
  <p:notesSz cx="6858000" cy="9144000"/>
  <p:embeddedFontLst>
    <p:embeddedFont>
      <p:font typeface="Robot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5688AA7-A329-41DB-8CEB-5C2BC8D8BF97}">
  <a:tblStyle styleId="{65688AA7-A329-41DB-8CEB-5C2BC8D8BF97}"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med" w="med" type="none"/>
              <a:tailEnd len="med" w="med" type="none"/>
            </a:ln>
          </a:left>
          <a:right>
            <a:ln cap="flat" cmpd="sng" w="9525">
              <a:solidFill>
                <a:srgbClr val="000000">
                  <a:alpha val="0"/>
                </a:srgbClr>
              </a:solidFill>
              <a:prstDash val="solid"/>
              <a:round/>
              <a:headEnd len="med" w="med" type="none"/>
              <a:tailEnd len="med" w="med" type="none"/>
            </a:ln>
          </a:right>
          <a:top>
            <a:ln cap="flat" cmpd="sng" w="9525">
              <a:solidFill>
                <a:srgbClr val="000000">
                  <a:alpha val="0"/>
                </a:srgbClr>
              </a:solidFill>
              <a:prstDash val="solid"/>
              <a:round/>
              <a:headEnd len="med" w="med" type="none"/>
              <a:tailEnd len="med" w="med" type="none"/>
            </a:ln>
          </a:top>
          <a:bottom>
            <a:ln cap="flat" cmpd="sng" w="9525">
              <a:solidFill>
                <a:srgbClr val="000000">
                  <a:alpha val="0"/>
                </a:srgbClr>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tblStyle>
  <a:tblStyle styleId="{FE32F8C3-0D20-4343-A0BC-617BD3DB1C5B}"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med" w="med" type="none"/>
              <a:tailEnd len="med" w="med" type="none"/>
            </a:ln>
          </a:left>
          <a:right>
            <a:ln cap="flat" cmpd="sng" w="9525">
              <a:solidFill>
                <a:srgbClr val="000000">
                  <a:alpha val="0"/>
                </a:srgbClr>
              </a:solidFill>
              <a:prstDash val="solid"/>
              <a:round/>
              <a:headEnd len="med" w="med" type="none"/>
              <a:tailEnd len="med" w="med" type="none"/>
            </a:ln>
          </a:right>
          <a:top>
            <a:ln cap="flat" cmpd="sng" w="12700">
              <a:solidFill>
                <a:schemeClr val="accent6"/>
              </a:solidFill>
              <a:prstDash val="solid"/>
              <a:round/>
              <a:headEnd len="med" w="med" type="none"/>
              <a:tailEnd len="med" w="med" type="none"/>
            </a:ln>
          </a:top>
          <a:bottom>
            <a:ln cap="flat" cmpd="sng" w="12700">
              <a:solidFill>
                <a:schemeClr val="accent6"/>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Style>
        <a:fill>
          <a:solidFill>
            <a:schemeClr val="accent6">
              <a:alpha val="20000"/>
            </a:schemeClr>
          </a:solidFill>
        </a:fill>
      </a:tcStyle>
    </a:band1H>
    <a:band1V>
      <a:tcStyle>
        <a:fill>
          <a:solidFill>
            <a:schemeClr val="accent6">
              <a:alpha val="20000"/>
            </a:schemeClr>
          </a:solidFill>
        </a:fill>
      </a:tcStyle>
    </a:band1V>
    <a:lastCol>
      <a:tcTxStyle b="on" i="off"/>
    </a:lastCol>
    <a:firstCol>
      <a:tcTxStyle b="on" i="off"/>
    </a:firstCol>
    <a:lastRow>
      <a:tcTxStyle b="on" i="off"/>
      <a:tcStyle>
        <a:tcBdr>
          <a:top>
            <a:ln cap="flat" cmpd="sng" w="12700">
              <a:solidFill>
                <a:schemeClr val="accent6"/>
              </a:solidFill>
              <a:prstDash val="solid"/>
              <a:round/>
              <a:headEnd len="med" w="med" type="none"/>
              <a:tailEnd len="med" w="med" type="none"/>
            </a:ln>
          </a:top>
        </a:tcBdr>
        <a:fill>
          <a:solidFill>
            <a:srgbClr val="FFFFFF">
              <a:alpha val="0"/>
            </a:srgbClr>
          </a:solidFill>
        </a:fill>
      </a:tcStyle>
    </a:lastRow>
    <a:firstRow>
      <a:tcTxStyle b="on" i="off"/>
      <a:tcStyle>
        <a:tcBdr>
          <a:bottom>
            <a:ln cap="flat" cmpd="sng" w="12700">
              <a:solidFill>
                <a:schemeClr val="accent6"/>
              </a:solidFill>
              <a:prstDash val="solid"/>
              <a:round/>
              <a:headEnd len="med" w="med" type="none"/>
              <a:tailEnd len="med" w="med" type="none"/>
            </a:ln>
          </a:bottom>
        </a:tcBdr>
        <a:fill>
          <a:solidFill>
            <a:srgbClr val="FFFFFF">
              <a:alpha val="0"/>
            </a:srgbClr>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notesMaster" Target="notesMasters/notesMaster.xml"/><Relationship Id="rId6" Type="http://schemas.openxmlformats.org/officeDocument/2006/relationships/slide" Target="slides/slide.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9" name="Shape 10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5" name="Shape 11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79" name="Shape 17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756000" y="5078519"/>
            <a:ext cx="6047640" cy="4811040"/>
          </a:xfrm>
          <a:prstGeom prst="rect">
            <a:avLst/>
          </a:prstGeom>
          <a:noFill/>
          <a:ln>
            <a:noFill/>
          </a:ln>
        </p:spPr>
        <p:txBody>
          <a:bodyPr anchorCtr="0" anchor="t" bIns="0" lIns="0" rIns="0" tIns="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5" name="Shape 1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91" name="Shape 19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97" name="Shape 19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15" name="Shape 21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34" name="Shape 23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54" name="Shape 25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60" name="Shape 26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283" name="Shape 28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289" name="Shape 28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25" name="Shape 1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294" name="Shape 29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299" name="Shape 2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305" name="Shape 30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1" name="Shape 311"/>
          <p:cNvSpPr txBox="1"/>
          <p:nvPr>
            <p:ph idx="1" type="body"/>
          </p:nvPr>
        </p:nvSpPr>
        <p:spPr>
          <a:xfrm>
            <a:off x="685800" y="4400550"/>
            <a:ext cx="5486399" cy="3600599"/>
          </a:xfrm>
          <a:prstGeom prst="rect">
            <a:avLst/>
          </a:prstGeom>
        </p:spPr>
        <p:txBody>
          <a:bodyPr anchorCtr="0" anchor="t" bIns="91425" lIns="91425" rIns="91425" tIns="91425">
            <a:noAutofit/>
          </a:bodyPr>
          <a:lstStyle/>
          <a:p>
            <a:pPr lvl="0">
              <a:spcBef>
                <a:spcPts val="0"/>
              </a:spcBef>
              <a:buNone/>
            </a:pPr>
            <a:r>
              <a:t/>
            </a:r>
            <a:endParaRPr/>
          </a:p>
        </p:txBody>
      </p:sp>
      <p:sp>
        <p:nvSpPr>
          <p:cNvPr id="312" name="Shape 312"/>
          <p:cNvSpPr txBox="1"/>
          <p:nvPr>
            <p:ph idx="12" type="sldNum"/>
          </p:nvPr>
        </p:nvSpPr>
        <p:spPr>
          <a:xfrm>
            <a:off x="3884612" y="8685213"/>
            <a:ext cx="2971799" cy="458699"/>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18" name="Shape 3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25" name="Shape 3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38" name="Shape 33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352" name="Shape 35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358" name="Shape 35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363" name="Shape 36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32" name="Shape 13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368" name="Shape 36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73" name="Shape 3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79" name="Shape 37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85" name="Shape 3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91" name="Shape 39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97" name="Shape 39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03" name="Shape 40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409" name="Shape 40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415" name="Shape 41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420" name="Shape 4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38" name="Shape 13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425" name="Shape 4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430" name="Shape 43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36" name="Shape 43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45" name="Shape 44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9" name="Shape 459"/>
          <p:cNvSpPr txBox="1"/>
          <p:nvPr>
            <p:ph idx="1" type="body"/>
          </p:nvPr>
        </p:nvSpPr>
        <p:spPr>
          <a:xfrm>
            <a:off x="685800" y="4400550"/>
            <a:ext cx="5486399" cy="3600599"/>
          </a:xfrm>
          <a:prstGeom prst="rect">
            <a:avLst/>
          </a:prstGeom>
        </p:spPr>
        <p:txBody>
          <a:bodyPr anchorCtr="0" anchor="t" bIns="91425" lIns="91425" rIns="91425" tIns="91425">
            <a:noAutofit/>
          </a:bodyPr>
          <a:lstStyle/>
          <a:p>
            <a:pPr lvl="0">
              <a:spcBef>
                <a:spcPts val="0"/>
              </a:spcBef>
              <a:buNone/>
            </a:pPr>
            <a:r>
              <a:t/>
            </a:r>
            <a:endParaRPr/>
          </a:p>
        </p:txBody>
      </p:sp>
      <p:sp>
        <p:nvSpPr>
          <p:cNvPr id="460" name="Shape 460"/>
          <p:cNvSpPr txBox="1"/>
          <p:nvPr>
            <p:ph idx="12" type="sldNum"/>
          </p:nvPr>
        </p:nvSpPr>
        <p:spPr>
          <a:xfrm>
            <a:off x="3884612" y="8685213"/>
            <a:ext cx="2971799" cy="458699"/>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65" name="Shape 46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78" name="Shape 47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3" name="Shape 483"/>
        <p:cNvGrpSpPr/>
        <p:nvPr/>
      </p:nvGrpSpPr>
      <p:grpSpPr>
        <a:xfrm>
          <a:off x="0" y="0"/>
          <a:ext cx="0" cy="0"/>
          <a:chOff x="0" y="0"/>
          <a:chExt cx="0" cy="0"/>
        </a:xfrm>
      </p:grpSpPr>
      <p:sp>
        <p:nvSpPr>
          <p:cNvPr id="484" name="Shape 48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85" name="Shape 4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496" name="Shape 49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502" name="Shape 50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45" name="Shape 14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507" name="Shape 50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513" name="Shape 51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518" name="Shape 5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1" name="Shape 521"/>
        <p:cNvGrpSpPr/>
        <p:nvPr/>
      </p:nvGrpSpPr>
      <p:grpSpPr>
        <a:xfrm>
          <a:off x="0" y="0"/>
          <a:ext cx="0" cy="0"/>
          <a:chOff x="0" y="0"/>
          <a:chExt cx="0" cy="0"/>
        </a:xfrm>
      </p:grpSpPr>
      <p:sp>
        <p:nvSpPr>
          <p:cNvPr id="522" name="Shape 522"/>
          <p:cNvSpPr txBox="1"/>
          <p:nvPr>
            <p:ph idx="1" type="body"/>
          </p:nvPr>
        </p:nvSpPr>
        <p:spPr>
          <a:xfrm>
            <a:off x="685800" y="4400550"/>
            <a:ext cx="5486399" cy="3600599"/>
          </a:xfrm>
          <a:prstGeom prst="rect">
            <a:avLst/>
          </a:prstGeom>
        </p:spPr>
        <p:txBody>
          <a:bodyPr anchorCtr="0" anchor="t" bIns="91425" lIns="91425" rIns="91425" tIns="91425">
            <a:noAutofit/>
          </a:bodyPr>
          <a:lstStyle/>
          <a:p>
            <a:pPr lvl="0" rtl="0">
              <a:spcBef>
                <a:spcPts val="0"/>
              </a:spcBef>
              <a:buNone/>
            </a:pPr>
            <a:r>
              <a:t/>
            </a:r>
            <a:endParaRPr/>
          </a:p>
        </p:txBody>
      </p:sp>
      <p:sp>
        <p:nvSpPr>
          <p:cNvPr id="523" name="Shape 52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528" name="Shape 52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5" name="Shape 535"/>
          <p:cNvSpPr txBox="1"/>
          <p:nvPr>
            <p:ph idx="1" type="body"/>
          </p:nvPr>
        </p:nvSpPr>
        <p:spPr>
          <a:xfrm>
            <a:off x="685800" y="4400550"/>
            <a:ext cx="5486399" cy="3600599"/>
          </a:xfrm>
          <a:prstGeom prst="rect">
            <a:avLst/>
          </a:prstGeom>
        </p:spPr>
        <p:txBody>
          <a:bodyPr anchorCtr="0" anchor="t" bIns="91425" lIns="91425" rIns="91425" tIns="91425">
            <a:noAutofit/>
          </a:bodyPr>
          <a:lstStyle/>
          <a:p>
            <a:pPr lvl="0">
              <a:spcBef>
                <a:spcPts val="0"/>
              </a:spcBef>
              <a:buNone/>
            </a:pPr>
            <a:r>
              <a:t/>
            </a:r>
            <a:endParaRPr/>
          </a:p>
        </p:txBody>
      </p:sp>
      <p:sp>
        <p:nvSpPr>
          <p:cNvPr id="536" name="Shape 536"/>
          <p:cNvSpPr txBox="1"/>
          <p:nvPr>
            <p:ph idx="12" type="sldNum"/>
          </p:nvPr>
        </p:nvSpPr>
        <p:spPr>
          <a:xfrm>
            <a:off x="3884612" y="8685213"/>
            <a:ext cx="2971799" cy="458699"/>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52" name="Shape 15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58" name="Shape 15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67" name="Shape 16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400550"/>
            <a:ext cx="5486399" cy="3600599"/>
          </a:xfrm>
          <a:prstGeom prst="rect">
            <a:avLst/>
          </a:prstGeom>
        </p:spPr>
        <p:txBody>
          <a:bodyPr anchorCtr="0" anchor="t" bIns="91425" lIns="91425" rIns="91425" tIns="91425">
            <a:noAutofit/>
          </a:bodyPr>
          <a:lstStyle/>
          <a:p>
            <a:pPr lvl="0">
              <a:spcBef>
                <a:spcPts val="0"/>
              </a:spcBef>
              <a:buNone/>
            </a:pPr>
            <a:r>
              <a:t/>
            </a:r>
            <a:endParaRPr/>
          </a:p>
        </p:txBody>
      </p:sp>
      <p:sp>
        <p:nvSpPr>
          <p:cNvPr id="174" name="Shape 174"/>
          <p:cNvSpPr txBox="1"/>
          <p:nvPr>
            <p:ph idx="12" type="sldNum"/>
          </p:nvPr>
        </p:nvSpPr>
        <p:spPr>
          <a:xfrm>
            <a:off x="3884612" y="8685213"/>
            <a:ext cx="2971799" cy="458699"/>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13" name="Shape 13"/>
        <p:cNvGrpSpPr/>
        <p:nvPr/>
      </p:nvGrpSpPr>
      <p:grpSpPr>
        <a:xfrm>
          <a:off x="0" y="0"/>
          <a:ext cx="0" cy="0"/>
          <a:chOff x="0" y="0"/>
          <a:chExt cx="0" cy="0"/>
        </a:xfrm>
      </p:grpSpPr>
      <p:grpSp>
        <p:nvGrpSpPr>
          <p:cNvPr id="14" name="Shape 14"/>
          <p:cNvGrpSpPr/>
          <p:nvPr/>
        </p:nvGrpSpPr>
        <p:grpSpPr>
          <a:xfrm>
            <a:off x="8130967" y="6"/>
            <a:ext cx="4060731" cy="2707359"/>
            <a:chOff x="6098378" y="4"/>
            <a:chExt cx="3045625" cy="2030570"/>
          </a:xfrm>
        </p:grpSpPr>
        <p:sp>
          <p:nvSpPr>
            <p:cNvPr id="15" name="Shape 15"/>
            <p:cNvSpPr/>
            <p:nvPr/>
          </p:nvSpPr>
          <p:spPr>
            <a:xfrm>
              <a:off x="8128803" y="15"/>
              <a:ext cx="1015200" cy="1015200"/>
            </a:xfrm>
            <a:prstGeom prst="rect">
              <a:avLst/>
            </a:prstGeom>
            <a:solidFill>
              <a:schemeClr val="accent1"/>
            </a:solidFill>
            <a:ln>
              <a:noFill/>
            </a:ln>
          </p:spPr>
          <p:txBody>
            <a:bodyPr anchorCtr="0" anchor="ctr" bIns="121900" lIns="121900" rIns="121900" tIns="121900">
              <a:noAutofit/>
            </a:bodyPr>
            <a:lstStyle/>
            <a:p>
              <a:pPr lvl="0">
                <a:spcBef>
                  <a:spcPts val="0"/>
                </a:spcBef>
                <a:buNone/>
              </a:pPr>
              <a:r>
                <a:t/>
              </a:r>
              <a:endParaRPr/>
            </a:p>
          </p:txBody>
        </p:sp>
        <p:sp>
          <p:nvSpPr>
            <p:cNvPr id="16" name="Shape 16"/>
            <p:cNvSpPr/>
            <p:nvPr/>
          </p:nvSpPr>
          <p:spPr>
            <a:xfrm flipH="1">
              <a:off x="7113463" y="4"/>
              <a:ext cx="1015200" cy="1015200"/>
            </a:xfrm>
            <a:prstGeom prst="rtTriangle">
              <a:avLst/>
            </a:prstGeom>
            <a:solidFill>
              <a:schemeClr val="accent2"/>
            </a:solidFill>
            <a:ln>
              <a:noFill/>
            </a:ln>
          </p:spPr>
          <p:txBody>
            <a:bodyPr anchorCtr="0" anchor="ctr" bIns="121900" lIns="121900" rIns="121900" tIns="121900">
              <a:noAutofit/>
            </a:bodyPr>
            <a:lstStyle/>
            <a:p>
              <a:pPr lvl="0">
                <a:spcBef>
                  <a:spcPts val="0"/>
                </a:spcBef>
                <a:buNone/>
              </a:pPr>
              <a:r>
                <a:t/>
              </a:r>
              <a:endParaRPr/>
            </a:p>
          </p:txBody>
        </p:sp>
        <p:sp>
          <p:nvSpPr>
            <p:cNvPr id="17" name="Shape 17"/>
            <p:cNvSpPr/>
            <p:nvPr/>
          </p:nvSpPr>
          <p:spPr>
            <a:xfrm flipH="1" rot="10800000">
              <a:off x="7113588" y="106"/>
              <a:ext cx="1015200" cy="1015200"/>
            </a:xfrm>
            <a:prstGeom prst="rtTriangle">
              <a:avLst/>
            </a:prstGeom>
            <a:solidFill>
              <a:schemeClr val="accent6"/>
            </a:solidFill>
            <a:ln>
              <a:noFill/>
            </a:ln>
          </p:spPr>
          <p:txBody>
            <a:bodyPr anchorCtr="0" anchor="ctr" bIns="121900" lIns="121900" rIns="121900" tIns="121900">
              <a:noAutofit/>
            </a:bodyPr>
            <a:lstStyle/>
            <a:p>
              <a:pPr lvl="0">
                <a:spcBef>
                  <a:spcPts val="0"/>
                </a:spcBef>
                <a:buNone/>
              </a:pPr>
              <a:r>
                <a:t/>
              </a:r>
              <a:endParaRPr/>
            </a:p>
          </p:txBody>
        </p:sp>
        <p:sp>
          <p:nvSpPr>
            <p:cNvPr id="18" name="Shape 18"/>
            <p:cNvSpPr/>
            <p:nvPr/>
          </p:nvSpPr>
          <p:spPr>
            <a:xfrm rot="10800000">
              <a:off x="6098378" y="96"/>
              <a:ext cx="1015200" cy="1015200"/>
            </a:xfrm>
            <a:prstGeom prst="rtTriangle">
              <a:avLst/>
            </a:prstGeom>
            <a:solidFill>
              <a:schemeClr val="accent1"/>
            </a:solidFill>
            <a:ln>
              <a:noFill/>
            </a:ln>
          </p:spPr>
          <p:txBody>
            <a:bodyPr anchorCtr="0" anchor="ctr" bIns="121900" lIns="121900" rIns="121900" tIns="121900">
              <a:noAutofit/>
            </a:bodyPr>
            <a:lstStyle/>
            <a:p>
              <a:pPr lvl="0">
                <a:spcBef>
                  <a:spcPts val="0"/>
                </a:spcBef>
                <a:buNone/>
              </a:pPr>
              <a:r>
                <a:t/>
              </a:r>
              <a:endParaRPr/>
            </a:p>
          </p:txBody>
        </p:sp>
        <p:sp>
          <p:nvSpPr>
            <p:cNvPr id="19" name="Shape 19"/>
            <p:cNvSpPr/>
            <p:nvPr/>
          </p:nvSpPr>
          <p:spPr>
            <a:xfrm rot="10800000">
              <a:off x="8128789" y="1015375"/>
              <a:ext cx="1015200" cy="1015200"/>
            </a:xfrm>
            <a:prstGeom prst="rtTriangle">
              <a:avLst/>
            </a:prstGeom>
            <a:solidFill>
              <a:schemeClr val="accent6"/>
            </a:solidFill>
            <a:ln>
              <a:noFill/>
            </a:ln>
          </p:spPr>
          <p:txBody>
            <a:bodyPr anchorCtr="0" anchor="ctr" bIns="121900" lIns="121900" rIns="121900" tIns="121900">
              <a:noAutofit/>
            </a:bodyPr>
            <a:lstStyle/>
            <a:p>
              <a:pPr lvl="0">
                <a:spcBef>
                  <a:spcPts val="0"/>
                </a:spcBef>
                <a:buNone/>
              </a:pPr>
              <a:r>
                <a:t/>
              </a:r>
              <a:endParaRPr/>
            </a:p>
          </p:txBody>
        </p:sp>
      </p:grpSp>
      <p:sp>
        <p:nvSpPr>
          <p:cNvPr id="20" name="Shape 20"/>
          <p:cNvSpPr txBox="1"/>
          <p:nvPr>
            <p:ph type="ctrTitle"/>
          </p:nvPr>
        </p:nvSpPr>
        <p:spPr>
          <a:xfrm>
            <a:off x="797466" y="2366963"/>
            <a:ext cx="10962899" cy="1118399"/>
          </a:xfrm>
          <a:prstGeom prst="rect">
            <a:avLst/>
          </a:prstGeom>
        </p:spPr>
        <p:txBody>
          <a:bodyPr anchorCtr="0" anchor="b" bIns="121900" lIns="121900" rIns="121900" tIns="121900"/>
          <a:lstStyle>
            <a:lvl1pPr lvl="0">
              <a:spcBef>
                <a:spcPts val="0"/>
              </a:spcBef>
              <a:buClr>
                <a:schemeClr val="lt1"/>
              </a:buClr>
              <a:buSzPct val="100000"/>
              <a:defRPr sz="5600">
                <a:solidFill>
                  <a:schemeClr val="lt1"/>
                </a:solidFill>
              </a:defRPr>
            </a:lvl1pPr>
            <a:lvl2pPr lvl="1">
              <a:spcBef>
                <a:spcPts val="0"/>
              </a:spcBef>
              <a:buClr>
                <a:schemeClr val="lt1"/>
              </a:buClr>
              <a:buSzPct val="100000"/>
              <a:defRPr sz="5600">
                <a:solidFill>
                  <a:schemeClr val="lt1"/>
                </a:solidFill>
              </a:defRPr>
            </a:lvl2pPr>
            <a:lvl3pPr lvl="2">
              <a:spcBef>
                <a:spcPts val="0"/>
              </a:spcBef>
              <a:buClr>
                <a:schemeClr val="lt1"/>
              </a:buClr>
              <a:buSzPct val="100000"/>
              <a:defRPr sz="5600">
                <a:solidFill>
                  <a:schemeClr val="lt1"/>
                </a:solidFill>
              </a:defRPr>
            </a:lvl3pPr>
            <a:lvl4pPr lvl="3">
              <a:spcBef>
                <a:spcPts val="0"/>
              </a:spcBef>
              <a:buClr>
                <a:schemeClr val="lt1"/>
              </a:buClr>
              <a:buSzPct val="100000"/>
              <a:defRPr sz="5600">
                <a:solidFill>
                  <a:schemeClr val="lt1"/>
                </a:solidFill>
              </a:defRPr>
            </a:lvl4pPr>
            <a:lvl5pPr lvl="4">
              <a:spcBef>
                <a:spcPts val="0"/>
              </a:spcBef>
              <a:buClr>
                <a:schemeClr val="lt1"/>
              </a:buClr>
              <a:buSzPct val="100000"/>
              <a:defRPr sz="5600">
                <a:solidFill>
                  <a:schemeClr val="lt1"/>
                </a:solidFill>
              </a:defRPr>
            </a:lvl5pPr>
            <a:lvl6pPr lvl="5">
              <a:spcBef>
                <a:spcPts val="0"/>
              </a:spcBef>
              <a:buClr>
                <a:schemeClr val="lt1"/>
              </a:buClr>
              <a:buSzPct val="100000"/>
              <a:defRPr sz="5600">
                <a:solidFill>
                  <a:schemeClr val="lt1"/>
                </a:solidFill>
              </a:defRPr>
            </a:lvl6pPr>
            <a:lvl7pPr lvl="6">
              <a:spcBef>
                <a:spcPts val="0"/>
              </a:spcBef>
              <a:buClr>
                <a:schemeClr val="lt1"/>
              </a:buClr>
              <a:buSzPct val="100000"/>
              <a:defRPr sz="5600">
                <a:solidFill>
                  <a:schemeClr val="lt1"/>
                </a:solidFill>
              </a:defRPr>
            </a:lvl7pPr>
            <a:lvl8pPr lvl="7">
              <a:spcBef>
                <a:spcPts val="0"/>
              </a:spcBef>
              <a:buClr>
                <a:schemeClr val="lt1"/>
              </a:buClr>
              <a:buSzPct val="100000"/>
              <a:defRPr sz="5600">
                <a:solidFill>
                  <a:schemeClr val="lt1"/>
                </a:solidFill>
              </a:defRPr>
            </a:lvl8pPr>
            <a:lvl9pPr lvl="8">
              <a:spcBef>
                <a:spcPts val="0"/>
              </a:spcBef>
              <a:buClr>
                <a:schemeClr val="lt1"/>
              </a:buClr>
              <a:buSzPct val="100000"/>
              <a:defRPr sz="5600">
                <a:solidFill>
                  <a:schemeClr val="lt1"/>
                </a:solidFill>
              </a:defRPr>
            </a:lvl9pPr>
          </a:lstStyle>
          <a:p/>
        </p:txBody>
      </p:sp>
      <p:sp>
        <p:nvSpPr>
          <p:cNvPr id="21" name="Shape 21"/>
          <p:cNvSpPr txBox="1"/>
          <p:nvPr>
            <p:ph idx="1" type="subTitle"/>
          </p:nvPr>
        </p:nvSpPr>
        <p:spPr>
          <a:xfrm>
            <a:off x="797450" y="3621217"/>
            <a:ext cx="10962899" cy="577199"/>
          </a:xfrm>
          <a:prstGeom prst="rect">
            <a:avLst/>
          </a:prstGeom>
        </p:spPr>
        <p:txBody>
          <a:bodyPr anchorCtr="0" anchor="t" bIns="121900" lIns="121900" rIns="121900" tIns="121900"/>
          <a:lstStyle>
            <a:lvl1pPr lvl="0">
              <a:lnSpc>
                <a:spcPct val="100000"/>
              </a:lnSpc>
              <a:spcBef>
                <a:spcPts val="0"/>
              </a:spcBef>
              <a:spcAft>
                <a:spcPts val="0"/>
              </a:spcAft>
              <a:buClr>
                <a:schemeClr val="lt1"/>
              </a:buClr>
              <a:buSzPct val="100000"/>
              <a:buNone/>
              <a:defRPr sz="2800">
                <a:solidFill>
                  <a:schemeClr val="lt1"/>
                </a:solidFill>
              </a:defRPr>
            </a:lvl1pPr>
            <a:lvl2pPr lvl="1">
              <a:lnSpc>
                <a:spcPct val="100000"/>
              </a:lnSpc>
              <a:spcBef>
                <a:spcPts val="0"/>
              </a:spcBef>
              <a:spcAft>
                <a:spcPts val="0"/>
              </a:spcAft>
              <a:buClr>
                <a:schemeClr val="lt1"/>
              </a:buClr>
              <a:buSzPct val="100000"/>
              <a:buNone/>
              <a:defRPr sz="2800">
                <a:solidFill>
                  <a:schemeClr val="lt1"/>
                </a:solidFill>
              </a:defRPr>
            </a:lvl2pPr>
            <a:lvl3pPr lvl="2">
              <a:lnSpc>
                <a:spcPct val="100000"/>
              </a:lnSpc>
              <a:spcBef>
                <a:spcPts val="0"/>
              </a:spcBef>
              <a:spcAft>
                <a:spcPts val="0"/>
              </a:spcAft>
              <a:buClr>
                <a:schemeClr val="lt1"/>
              </a:buClr>
              <a:buSzPct val="100000"/>
              <a:buNone/>
              <a:defRPr sz="2800">
                <a:solidFill>
                  <a:schemeClr val="lt1"/>
                </a:solidFill>
              </a:defRPr>
            </a:lvl3pPr>
            <a:lvl4pPr lvl="3">
              <a:lnSpc>
                <a:spcPct val="100000"/>
              </a:lnSpc>
              <a:spcBef>
                <a:spcPts val="0"/>
              </a:spcBef>
              <a:spcAft>
                <a:spcPts val="0"/>
              </a:spcAft>
              <a:buClr>
                <a:schemeClr val="lt1"/>
              </a:buClr>
              <a:buSzPct val="100000"/>
              <a:buNone/>
              <a:defRPr sz="2800">
                <a:solidFill>
                  <a:schemeClr val="lt1"/>
                </a:solidFill>
              </a:defRPr>
            </a:lvl4pPr>
            <a:lvl5pPr lvl="4">
              <a:lnSpc>
                <a:spcPct val="100000"/>
              </a:lnSpc>
              <a:spcBef>
                <a:spcPts val="0"/>
              </a:spcBef>
              <a:spcAft>
                <a:spcPts val="0"/>
              </a:spcAft>
              <a:buClr>
                <a:schemeClr val="lt1"/>
              </a:buClr>
              <a:buSzPct val="100000"/>
              <a:buNone/>
              <a:defRPr sz="2800">
                <a:solidFill>
                  <a:schemeClr val="lt1"/>
                </a:solidFill>
              </a:defRPr>
            </a:lvl5pPr>
            <a:lvl6pPr lvl="5">
              <a:lnSpc>
                <a:spcPct val="100000"/>
              </a:lnSpc>
              <a:spcBef>
                <a:spcPts val="0"/>
              </a:spcBef>
              <a:spcAft>
                <a:spcPts val="0"/>
              </a:spcAft>
              <a:buClr>
                <a:schemeClr val="lt1"/>
              </a:buClr>
              <a:buSzPct val="100000"/>
              <a:buNone/>
              <a:defRPr sz="2800">
                <a:solidFill>
                  <a:schemeClr val="lt1"/>
                </a:solidFill>
              </a:defRPr>
            </a:lvl6pPr>
            <a:lvl7pPr lvl="6">
              <a:lnSpc>
                <a:spcPct val="100000"/>
              </a:lnSpc>
              <a:spcBef>
                <a:spcPts val="0"/>
              </a:spcBef>
              <a:spcAft>
                <a:spcPts val="0"/>
              </a:spcAft>
              <a:buClr>
                <a:schemeClr val="lt1"/>
              </a:buClr>
              <a:buSzPct val="100000"/>
              <a:buNone/>
              <a:defRPr sz="2800">
                <a:solidFill>
                  <a:schemeClr val="lt1"/>
                </a:solidFill>
              </a:defRPr>
            </a:lvl7pPr>
            <a:lvl8pPr lvl="7">
              <a:lnSpc>
                <a:spcPct val="100000"/>
              </a:lnSpc>
              <a:spcBef>
                <a:spcPts val="0"/>
              </a:spcBef>
              <a:spcAft>
                <a:spcPts val="0"/>
              </a:spcAft>
              <a:buClr>
                <a:schemeClr val="lt1"/>
              </a:buClr>
              <a:buSzPct val="100000"/>
              <a:buNone/>
              <a:defRPr sz="2800">
                <a:solidFill>
                  <a:schemeClr val="lt1"/>
                </a:solidFill>
              </a:defRPr>
            </a:lvl8pPr>
            <a:lvl9pPr lvl="8">
              <a:lnSpc>
                <a:spcPct val="100000"/>
              </a:lnSpc>
              <a:spcBef>
                <a:spcPts val="0"/>
              </a:spcBef>
              <a:spcAft>
                <a:spcPts val="0"/>
              </a:spcAft>
              <a:buClr>
                <a:schemeClr val="lt1"/>
              </a:buClr>
              <a:buSzPct val="100000"/>
              <a:buNone/>
              <a:defRPr sz="2800">
                <a:solidFill>
                  <a:schemeClr val="lt1"/>
                </a:solidFill>
              </a:defRPr>
            </a:lvl9pPr>
          </a:lstStyle>
          <a:p/>
        </p:txBody>
      </p:sp>
      <p:sp>
        <p:nvSpPr>
          <p:cNvPr id="22" name="Shape 22"/>
          <p:cNvSpPr txBox="1"/>
          <p:nvPr>
            <p:ph idx="12" type="sldNum"/>
          </p:nvPr>
        </p:nvSpPr>
        <p:spPr>
          <a:xfrm>
            <a:off x="11280575" y="6201587"/>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23" name="Shape 23"/>
        <p:cNvGrpSpPr/>
        <p:nvPr/>
      </p:nvGrpSpPr>
      <p:grpSpPr>
        <a:xfrm>
          <a:off x="0" y="0"/>
          <a:ext cx="0" cy="0"/>
          <a:chOff x="0" y="0"/>
          <a:chExt cx="0" cy="0"/>
        </a:xfrm>
      </p:grpSpPr>
      <p:grpSp>
        <p:nvGrpSpPr>
          <p:cNvPr id="24" name="Shape 24"/>
          <p:cNvGrpSpPr/>
          <p:nvPr/>
        </p:nvGrpSpPr>
        <p:grpSpPr>
          <a:xfrm>
            <a:off x="8130967" y="6"/>
            <a:ext cx="4060731" cy="2707359"/>
            <a:chOff x="6098378" y="4"/>
            <a:chExt cx="3045625" cy="2030570"/>
          </a:xfrm>
        </p:grpSpPr>
        <p:sp>
          <p:nvSpPr>
            <p:cNvPr id="25" name="Shape 25"/>
            <p:cNvSpPr/>
            <p:nvPr/>
          </p:nvSpPr>
          <p:spPr>
            <a:xfrm>
              <a:off x="8128803" y="15"/>
              <a:ext cx="1015200" cy="1015200"/>
            </a:xfrm>
            <a:prstGeom prst="rect">
              <a:avLst/>
            </a:prstGeom>
            <a:solidFill>
              <a:schemeClr val="accent1"/>
            </a:solidFill>
            <a:ln>
              <a:noFill/>
            </a:ln>
          </p:spPr>
          <p:txBody>
            <a:bodyPr anchorCtr="0" anchor="ctr" bIns="121900" lIns="121900" rIns="121900" tIns="121900">
              <a:noAutofit/>
            </a:bodyPr>
            <a:lstStyle/>
            <a:p>
              <a:pPr lvl="0">
                <a:spcBef>
                  <a:spcPts val="0"/>
                </a:spcBef>
                <a:buNone/>
              </a:pPr>
              <a:r>
                <a:t/>
              </a:r>
              <a:endParaRPr/>
            </a:p>
          </p:txBody>
        </p:sp>
        <p:sp>
          <p:nvSpPr>
            <p:cNvPr id="26" name="Shape 26"/>
            <p:cNvSpPr/>
            <p:nvPr/>
          </p:nvSpPr>
          <p:spPr>
            <a:xfrm flipH="1">
              <a:off x="7113463" y="4"/>
              <a:ext cx="1015200" cy="1015200"/>
            </a:xfrm>
            <a:prstGeom prst="rtTriangle">
              <a:avLst/>
            </a:prstGeom>
            <a:solidFill>
              <a:schemeClr val="accent2"/>
            </a:solidFill>
            <a:ln>
              <a:noFill/>
            </a:ln>
          </p:spPr>
          <p:txBody>
            <a:bodyPr anchorCtr="0" anchor="ctr" bIns="121900" lIns="121900" rIns="121900" tIns="121900">
              <a:noAutofit/>
            </a:bodyPr>
            <a:lstStyle/>
            <a:p>
              <a:pPr lvl="0">
                <a:spcBef>
                  <a:spcPts val="0"/>
                </a:spcBef>
                <a:buNone/>
              </a:pPr>
              <a:r>
                <a:t/>
              </a:r>
              <a:endParaRPr/>
            </a:p>
          </p:txBody>
        </p:sp>
        <p:sp>
          <p:nvSpPr>
            <p:cNvPr id="27" name="Shape 27"/>
            <p:cNvSpPr/>
            <p:nvPr/>
          </p:nvSpPr>
          <p:spPr>
            <a:xfrm flipH="1" rot="10800000">
              <a:off x="7113588" y="106"/>
              <a:ext cx="1015200" cy="1015200"/>
            </a:xfrm>
            <a:prstGeom prst="rtTriangle">
              <a:avLst/>
            </a:prstGeom>
            <a:solidFill>
              <a:schemeClr val="accent6"/>
            </a:solidFill>
            <a:ln>
              <a:noFill/>
            </a:ln>
          </p:spPr>
          <p:txBody>
            <a:bodyPr anchorCtr="0" anchor="ctr" bIns="121900" lIns="121900" rIns="121900" tIns="121900">
              <a:noAutofit/>
            </a:bodyPr>
            <a:lstStyle/>
            <a:p>
              <a:pPr lvl="0">
                <a:spcBef>
                  <a:spcPts val="0"/>
                </a:spcBef>
                <a:buNone/>
              </a:pPr>
              <a:r>
                <a:t/>
              </a:r>
              <a:endParaRPr/>
            </a:p>
          </p:txBody>
        </p:sp>
        <p:sp>
          <p:nvSpPr>
            <p:cNvPr id="28" name="Shape 28"/>
            <p:cNvSpPr/>
            <p:nvPr/>
          </p:nvSpPr>
          <p:spPr>
            <a:xfrm rot="10800000">
              <a:off x="6098378" y="96"/>
              <a:ext cx="1015200" cy="1015200"/>
            </a:xfrm>
            <a:prstGeom prst="rtTriangle">
              <a:avLst/>
            </a:prstGeom>
            <a:solidFill>
              <a:schemeClr val="accent1"/>
            </a:solidFill>
            <a:ln>
              <a:noFill/>
            </a:ln>
          </p:spPr>
          <p:txBody>
            <a:bodyPr anchorCtr="0" anchor="ctr" bIns="121900" lIns="121900" rIns="121900" tIns="121900">
              <a:noAutofit/>
            </a:bodyPr>
            <a:lstStyle/>
            <a:p>
              <a:pPr lvl="0">
                <a:spcBef>
                  <a:spcPts val="0"/>
                </a:spcBef>
                <a:buNone/>
              </a:pPr>
              <a:r>
                <a:t/>
              </a:r>
              <a:endParaRPr/>
            </a:p>
          </p:txBody>
        </p:sp>
        <p:sp>
          <p:nvSpPr>
            <p:cNvPr id="29" name="Shape 29"/>
            <p:cNvSpPr/>
            <p:nvPr/>
          </p:nvSpPr>
          <p:spPr>
            <a:xfrm rot="10800000">
              <a:off x="8128789" y="1015375"/>
              <a:ext cx="1015200" cy="1015200"/>
            </a:xfrm>
            <a:prstGeom prst="rtTriangle">
              <a:avLst/>
            </a:prstGeom>
            <a:solidFill>
              <a:schemeClr val="accent6"/>
            </a:solidFill>
            <a:ln>
              <a:noFill/>
            </a:ln>
          </p:spPr>
          <p:txBody>
            <a:bodyPr anchorCtr="0" anchor="ctr" bIns="121900" lIns="121900" rIns="121900" tIns="121900">
              <a:noAutofit/>
            </a:bodyPr>
            <a:lstStyle/>
            <a:p>
              <a:pPr lvl="0">
                <a:spcBef>
                  <a:spcPts val="0"/>
                </a:spcBef>
                <a:buNone/>
              </a:pPr>
              <a:r>
                <a:t/>
              </a:r>
              <a:endParaRPr/>
            </a:p>
          </p:txBody>
        </p:sp>
      </p:grpSp>
      <p:sp>
        <p:nvSpPr>
          <p:cNvPr id="30" name="Shape 30"/>
          <p:cNvSpPr txBox="1"/>
          <p:nvPr>
            <p:ph type="title"/>
          </p:nvPr>
        </p:nvSpPr>
        <p:spPr>
          <a:xfrm>
            <a:off x="797466" y="2869796"/>
            <a:ext cx="10962899" cy="1118399"/>
          </a:xfrm>
          <a:prstGeom prst="rect">
            <a:avLst/>
          </a:prstGeom>
        </p:spPr>
        <p:txBody>
          <a:bodyPr anchorCtr="0" anchor="ctr" bIns="121900" lIns="121900" rIns="121900" tIns="121900"/>
          <a:lstStyle>
            <a:lvl1pPr lvl="0">
              <a:spcBef>
                <a:spcPts val="0"/>
              </a:spcBef>
              <a:buClr>
                <a:schemeClr val="lt1"/>
              </a:buClr>
              <a:buSzPct val="100000"/>
              <a:defRPr sz="5600">
                <a:solidFill>
                  <a:schemeClr val="lt1"/>
                </a:solidFill>
              </a:defRPr>
            </a:lvl1pPr>
            <a:lvl2pPr lvl="1">
              <a:spcBef>
                <a:spcPts val="0"/>
              </a:spcBef>
              <a:buClr>
                <a:schemeClr val="lt1"/>
              </a:buClr>
              <a:buSzPct val="100000"/>
              <a:defRPr sz="5600">
                <a:solidFill>
                  <a:schemeClr val="lt1"/>
                </a:solidFill>
              </a:defRPr>
            </a:lvl2pPr>
            <a:lvl3pPr lvl="2">
              <a:spcBef>
                <a:spcPts val="0"/>
              </a:spcBef>
              <a:buClr>
                <a:schemeClr val="lt1"/>
              </a:buClr>
              <a:buSzPct val="100000"/>
              <a:defRPr sz="5600">
                <a:solidFill>
                  <a:schemeClr val="lt1"/>
                </a:solidFill>
              </a:defRPr>
            </a:lvl3pPr>
            <a:lvl4pPr lvl="3">
              <a:spcBef>
                <a:spcPts val="0"/>
              </a:spcBef>
              <a:buClr>
                <a:schemeClr val="lt1"/>
              </a:buClr>
              <a:buSzPct val="100000"/>
              <a:defRPr sz="5600">
                <a:solidFill>
                  <a:schemeClr val="lt1"/>
                </a:solidFill>
              </a:defRPr>
            </a:lvl4pPr>
            <a:lvl5pPr lvl="4">
              <a:spcBef>
                <a:spcPts val="0"/>
              </a:spcBef>
              <a:buClr>
                <a:schemeClr val="lt1"/>
              </a:buClr>
              <a:buSzPct val="100000"/>
              <a:defRPr sz="5600">
                <a:solidFill>
                  <a:schemeClr val="lt1"/>
                </a:solidFill>
              </a:defRPr>
            </a:lvl5pPr>
            <a:lvl6pPr lvl="5">
              <a:spcBef>
                <a:spcPts val="0"/>
              </a:spcBef>
              <a:buClr>
                <a:schemeClr val="lt1"/>
              </a:buClr>
              <a:buSzPct val="100000"/>
              <a:defRPr sz="5600">
                <a:solidFill>
                  <a:schemeClr val="lt1"/>
                </a:solidFill>
              </a:defRPr>
            </a:lvl6pPr>
            <a:lvl7pPr lvl="6">
              <a:spcBef>
                <a:spcPts val="0"/>
              </a:spcBef>
              <a:buClr>
                <a:schemeClr val="lt1"/>
              </a:buClr>
              <a:buSzPct val="100000"/>
              <a:defRPr sz="5600">
                <a:solidFill>
                  <a:schemeClr val="lt1"/>
                </a:solidFill>
              </a:defRPr>
            </a:lvl7pPr>
            <a:lvl8pPr lvl="7">
              <a:spcBef>
                <a:spcPts val="0"/>
              </a:spcBef>
              <a:buClr>
                <a:schemeClr val="lt1"/>
              </a:buClr>
              <a:buSzPct val="100000"/>
              <a:defRPr sz="5600">
                <a:solidFill>
                  <a:schemeClr val="lt1"/>
                </a:solidFill>
              </a:defRPr>
            </a:lvl8pPr>
            <a:lvl9pPr lvl="8">
              <a:spcBef>
                <a:spcPts val="0"/>
              </a:spcBef>
              <a:buClr>
                <a:schemeClr val="lt1"/>
              </a:buClr>
              <a:buSzPct val="100000"/>
              <a:defRPr sz="5600">
                <a:solidFill>
                  <a:schemeClr val="lt1"/>
                </a:solidFill>
              </a:defRPr>
            </a:lvl9pPr>
          </a:lstStyle>
          <a:p/>
        </p:txBody>
      </p:sp>
      <p:sp>
        <p:nvSpPr>
          <p:cNvPr id="31" name="Shape 31"/>
          <p:cNvSpPr txBox="1"/>
          <p:nvPr>
            <p:ph idx="12" type="sldNum"/>
          </p:nvPr>
        </p:nvSpPr>
        <p:spPr>
          <a:xfrm>
            <a:off x="11280575" y="6201587"/>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3" name="Shape 83"/>
        <p:cNvGrpSpPr/>
        <p:nvPr/>
      </p:nvGrpSpPr>
      <p:grpSpPr>
        <a:xfrm>
          <a:off x="0" y="0"/>
          <a:ext cx="0" cy="0"/>
          <a:chOff x="0" y="0"/>
          <a:chExt cx="0" cy="0"/>
        </a:xfrm>
      </p:grpSpPr>
      <p:sp>
        <p:nvSpPr>
          <p:cNvPr id="84" name="Shape 84"/>
          <p:cNvSpPr txBox="1"/>
          <p:nvPr>
            <p:ph idx="12" type="sldNum"/>
          </p:nvPr>
        </p:nvSpPr>
        <p:spPr>
          <a:xfrm>
            <a:off x="11280575" y="6201587"/>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solidFill>
                  <a:schemeClr val="dk2"/>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5" name="Shape 85"/>
        <p:cNvGrpSpPr/>
        <p:nvPr/>
      </p:nvGrpSpPr>
      <p:grpSpPr>
        <a:xfrm>
          <a:off x="0" y="0"/>
          <a:ext cx="0" cy="0"/>
          <a:chOff x="0" y="0"/>
          <a:chExt cx="0" cy="0"/>
        </a:xfrm>
      </p:grpSpPr>
      <p:sp>
        <p:nvSpPr>
          <p:cNvPr id="86" name="Shape 86"/>
          <p:cNvSpPr txBox="1"/>
          <p:nvPr>
            <p:ph type="title"/>
          </p:nvPr>
        </p:nvSpPr>
        <p:spPr>
          <a:xfrm>
            <a:off x="839787" y="365125"/>
            <a:ext cx="10515599" cy="1325700"/>
          </a:xfrm>
          <a:prstGeom prst="rect">
            <a:avLst/>
          </a:prstGeom>
          <a:noFill/>
          <a:ln>
            <a:noFill/>
          </a:ln>
        </p:spPr>
        <p:txBody>
          <a:bodyPr anchorCtr="0" anchor="ctr" bIns="121900" lIns="121900" rIns="121900" tIns="121900"/>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7" name="Shape 87"/>
          <p:cNvSpPr txBox="1"/>
          <p:nvPr>
            <p:ph idx="1" type="body"/>
          </p:nvPr>
        </p:nvSpPr>
        <p:spPr>
          <a:xfrm>
            <a:off x="839787" y="1681163"/>
            <a:ext cx="5157900" cy="823799"/>
          </a:xfrm>
          <a:prstGeom prst="rect">
            <a:avLst/>
          </a:prstGeom>
          <a:noFill/>
          <a:ln>
            <a:noFill/>
          </a:ln>
        </p:spPr>
        <p:txBody>
          <a:bodyPr anchorCtr="0" anchor="b" bIns="121900" lIns="121900" rIns="121900" tIns="121900"/>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88" name="Shape 88"/>
          <p:cNvSpPr txBox="1"/>
          <p:nvPr>
            <p:ph idx="2" type="body"/>
          </p:nvPr>
        </p:nvSpPr>
        <p:spPr>
          <a:xfrm>
            <a:off x="839787" y="2505075"/>
            <a:ext cx="5157900" cy="3684599"/>
          </a:xfrm>
          <a:prstGeom prst="rect">
            <a:avLst/>
          </a:prstGeom>
          <a:noFill/>
          <a:ln>
            <a:noFill/>
          </a:ln>
        </p:spPr>
        <p:txBody>
          <a:bodyPr anchorCtr="0" anchor="t" bIns="121900" lIns="121900" rIns="121900" tIns="121900"/>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3" type="body"/>
          </p:nvPr>
        </p:nvSpPr>
        <p:spPr>
          <a:xfrm>
            <a:off x="6172200" y="1681163"/>
            <a:ext cx="5183099" cy="823799"/>
          </a:xfrm>
          <a:prstGeom prst="rect">
            <a:avLst/>
          </a:prstGeom>
          <a:noFill/>
          <a:ln>
            <a:noFill/>
          </a:ln>
        </p:spPr>
        <p:txBody>
          <a:bodyPr anchorCtr="0" anchor="b" bIns="121900" lIns="121900" rIns="121900" tIns="121900"/>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90" name="Shape 90"/>
          <p:cNvSpPr txBox="1"/>
          <p:nvPr>
            <p:ph idx="4" type="body"/>
          </p:nvPr>
        </p:nvSpPr>
        <p:spPr>
          <a:xfrm>
            <a:off x="6172200" y="2505075"/>
            <a:ext cx="5183099" cy="3684599"/>
          </a:xfrm>
          <a:prstGeom prst="rect">
            <a:avLst/>
          </a:prstGeom>
          <a:noFill/>
          <a:ln>
            <a:noFill/>
          </a:ln>
        </p:spPr>
        <p:txBody>
          <a:bodyPr anchorCtr="0" anchor="t" bIns="121900" lIns="121900" rIns="121900" tIns="121900"/>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0" type="dt"/>
          </p:nvPr>
        </p:nvSpPr>
        <p:spPr>
          <a:xfrm>
            <a:off x="838200" y="6356350"/>
            <a:ext cx="2743199"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1" type="ftr"/>
          </p:nvPr>
        </p:nvSpPr>
        <p:spPr>
          <a:xfrm>
            <a:off x="4038600" y="6356350"/>
            <a:ext cx="41148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3" name="Shape 93"/>
          <p:cNvSpPr txBox="1"/>
          <p:nvPr>
            <p:ph idx="12" type="sldNum"/>
          </p:nvPr>
        </p:nvSpPr>
        <p:spPr>
          <a:xfrm>
            <a:off x="8610600" y="6356350"/>
            <a:ext cx="2743199"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94" name="Shape 94"/>
        <p:cNvGrpSpPr/>
        <p:nvPr/>
      </p:nvGrpSpPr>
      <p:grpSpPr>
        <a:xfrm>
          <a:off x="0" y="0"/>
          <a:ext cx="0" cy="0"/>
          <a:chOff x="0" y="0"/>
          <a:chExt cx="0" cy="0"/>
        </a:xfrm>
      </p:grpSpPr>
      <p:sp>
        <p:nvSpPr>
          <p:cNvPr id="95" name="Shape 95"/>
          <p:cNvSpPr txBox="1"/>
          <p:nvPr>
            <p:ph type="title"/>
          </p:nvPr>
        </p:nvSpPr>
        <p:spPr>
          <a:xfrm>
            <a:off x="838200" y="365125"/>
            <a:ext cx="10515599" cy="1325700"/>
          </a:xfrm>
          <a:prstGeom prst="rect">
            <a:avLst/>
          </a:prstGeom>
          <a:noFill/>
          <a:ln>
            <a:noFill/>
          </a:ln>
        </p:spPr>
        <p:txBody>
          <a:bodyPr anchorCtr="0" anchor="ctr" bIns="121900" lIns="121900" rIns="121900" tIns="121900"/>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96" name="Shape 96"/>
          <p:cNvSpPr txBox="1"/>
          <p:nvPr>
            <p:ph idx="1" type="body"/>
          </p:nvPr>
        </p:nvSpPr>
        <p:spPr>
          <a:xfrm>
            <a:off x="838200" y="1825625"/>
            <a:ext cx="10515599" cy="4351199"/>
          </a:xfrm>
          <a:prstGeom prst="rect">
            <a:avLst/>
          </a:prstGeom>
          <a:noFill/>
          <a:ln>
            <a:noFill/>
          </a:ln>
        </p:spPr>
        <p:txBody>
          <a:bodyPr anchorCtr="0" anchor="t" bIns="121900" lIns="121900" rIns="121900" tIns="121900"/>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0" type="dt"/>
          </p:nvPr>
        </p:nvSpPr>
        <p:spPr>
          <a:xfrm>
            <a:off x="838200" y="6356350"/>
            <a:ext cx="2743199"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1" type="ftr"/>
          </p:nvPr>
        </p:nvSpPr>
        <p:spPr>
          <a:xfrm>
            <a:off x="4038600" y="6356350"/>
            <a:ext cx="41148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2" type="sldNum"/>
          </p:nvPr>
        </p:nvSpPr>
        <p:spPr>
          <a:xfrm>
            <a:off x="8610600" y="6356350"/>
            <a:ext cx="2743199"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0" name="Shape 100"/>
        <p:cNvGrpSpPr/>
        <p:nvPr/>
      </p:nvGrpSpPr>
      <p:grpSpPr>
        <a:xfrm>
          <a:off x="0" y="0"/>
          <a:ext cx="0" cy="0"/>
          <a:chOff x="0" y="0"/>
          <a:chExt cx="0" cy="0"/>
        </a:xfrm>
      </p:grpSpPr>
      <p:sp>
        <p:nvSpPr>
          <p:cNvPr id="101" name="Shape 101"/>
          <p:cNvSpPr txBox="1"/>
          <p:nvPr>
            <p:ph type="title"/>
          </p:nvPr>
        </p:nvSpPr>
        <p:spPr>
          <a:xfrm>
            <a:off x="839787" y="457200"/>
            <a:ext cx="3932100" cy="1600199"/>
          </a:xfrm>
          <a:prstGeom prst="rect">
            <a:avLst/>
          </a:prstGeom>
          <a:noFill/>
          <a:ln>
            <a:noFill/>
          </a:ln>
        </p:spPr>
        <p:txBody>
          <a:bodyPr anchorCtr="0" anchor="b" bIns="121900" lIns="121900" rIns="121900" tIns="121900"/>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2" name="Shape 102"/>
          <p:cNvSpPr/>
          <p:nvPr>
            <p:ph idx="2" type="pic"/>
          </p:nvPr>
        </p:nvSpPr>
        <p:spPr>
          <a:xfrm>
            <a:off x="5183187" y="987425"/>
            <a:ext cx="6172199" cy="4873500"/>
          </a:xfrm>
          <a:prstGeom prst="rect">
            <a:avLst/>
          </a:prstGeom>
          <a:noFill/>
          <a:ln>
            <a:noFill/>
          </a:ln>
        </p:spPr>
        <p:txBody>
          <a:bodyPr anchorCtr="0" anchor="ctr" bIns="91425" lIns="91425" rIns="91425" tIns="91425"/>
          <a:lstStyle>
            <a:lvl1pPr indent="0" lvl="0" marL="0" marR="0" rtl="0" algn="l">
              <a:spcBef>
                <a:spcPts val="0"/>
              </a:spcBef>
              <a:buClr>
                <a:srgbClr val="888888"/>
              </a:buClr>
              <a:buFont typeface="Calibri"/>
              <a:buNone/>
              <a:defRPr b="0" i="0" sz="3200" u="none" cap="none" strike="noStrike">
                <a:solidFill>
                  <a:srgbClr val="888888"/>
                </a:solidFill>
                <a:latin typeface="Calibri"/>
                <a:ea typeface="Calibri"/>
                <a:cs typeface="Calibri"/>
                <a:sym typeface="Calibri"/>
              </a:defRPr>
            </a:lvl1pPr>
            <a:lvl2pPr indent="0" lvl="1" marL="457200" marR="0" rtl="0" algn="l">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03" name="Shape 103"/>
          <p:cNvSpPr txBox="1"/>
          <p:nvPr>
            <p:ph idx="1" type="body"/>
          </p:nvPr>
        </p:nvSpPr>
        <p:spPr>
          <a:xfrm>
            <a:off x="839787" y="2057400"/>
            <a:ext cx="3932100" cy="3811499"/>
          </a:xfrm>
          <a:prstGeom prst="rect">
            <a:avLst/>
          </a:prstGeom>
          <a:noFill/>
          <a:ln>
            <a:noFill/>
          </a:ln>
        </p:spPr>
        <p:txBody>
          <a:bodyPr anchorCtr="0" anchor="t" bIns="121900" lIns="121900" rIns="121900" tIns="121900"/>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104" name="Shape 104"/>
          <p:cNvSpPr txBox="1"/>
          <p:nvPr>
            <p:ph idx="10" type="dt"/>
          </p:nvPr>
        </p:nvSpPr>
        <p:spPr>
          <a:xfrm>
            <a:off x="838200" y="6356350"/>
            <a:ext cx="2743199"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11" type="ftr"/>
          </p:nvPr>
        </p:nvSpPr>
        <p:spPr>
          <a:xfrm>
            <a:off x="4038600" y="6356350"/>
            <a:ext cx="41148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6" name="Shape 106"/>
          <p:cNvSpPr txBox="1"/>
          <p:nvPr>
            <p:ph idx="12" type="sldNum"/>
          </p:nvPr>
        </p:nvSpPr>
        <p:spPr>
          <a:xfrm>
            <a:off x="8610600" y="6356350"/>
            <a:ext cx="2743199"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2" name="Shape 32"/>
        <p:cNvGrpSpPr/>
        <p:nvPr/>
      </p:nvGrpSpPr>
      <p:grpSpPr>
        <a:xfrm>
          <a:off x="0" y="0"/>
          <a:ext cx="0" cy="0"/>
          <a:chOff x="0" y="0"/>
          <a:chExt cx="0" cy="0"/>
        </a:xfrm>
      </p:grpSpPr>
      <p:grpSp>
        <p:nvGrpSpPr>
          <p:cNvPr id="33" name="Shape 33"/>
          <p:cNvGrpSpPr/>
          <p:nvPr/>
        </p:nvGrpSpPr>
        <p:grpSpPr>
          <a:xfrm>
            <a:off x="0" y="5204762"/>
            <a:ext cx="12191695" cy="1653191"/>
            <a:chOff x="0" y="3903669"/>
            <a:chExt cx="9144000" cy="1239924"/>
          </a:xfrm>
        </p:grpSpPr>
        <p:sp>
          <p:nvSpPr>
            <p:cNvPr id="34" name="Shape 34"/>
            <p:cNvSpPr/>
            <p:nvPr/>
          </p:nvSpPr>
          <p:spPr>
            <a:xfrm>
              <a:off x="8154895" y="3903669"/>
              <a:ext cx="989099" cy="987899"/>
            </a:xfrm>
            <a:prstGeom prst="rtTriangle">
              <a:avLst/>
            </a:prstGeom>
            <a:solidFill>
              <a:schemeClr val="accent5"/>
            </a:solidFill>
            <a:ln>
              <a:noFill/>
            </a:ln>
          </p:spPr>
          <p:txBody>
            <a:bodyPr anchorCtr="0" anchor="ctr" bIns="121900" lIns="121900" rIns="121900" tIns="121900">
              <a:noAutofit/>
            </a:bodyPr>
            <a:lstStyle/>
            <a:p>
              <a:pPr lvl="0">
                <a:spcBef>
                  <a:spcPts val="0"/>
                </a:spcBef>
                <a:buNone/>
              </a:pPr>
              <a:r>
                <a:t/>
              </a:r>
              <a:endParaRPr/>
            </a:p>
          </p:txBody>
        </p:sp>
        <p:sp>
          <p:nvSpPr>
            <p:cNvPr id="35" name="Shape 35"/>
            <p:cNvSpPr/>
            <p:nvPr/>
          </p:nvSpPr>
          <p:spPr>
            <a:xfrm flipH="1">
              <a:off x="6181162" y="3903669"/>
              <a:ext cx="989099" cy="987899"/>
            </a:xfrm>
            <a:prstGeom prst="rtTriangle">
              <a:avLst/>
            </a:prstGeom>
            <a:solidFill>
              <a:schemeClr val="accent5"/>
            </a:solidFill>
            <a:ln>
              <a:noFill/>
            </a:ln>
          </p:spPr>
          <p:txBody>
            <a:bodyPr anchorCtr="0" anchor="ctr" bIns="121900" lIns="121900" rIns="121900" tIns="121900">
              <a:noAutofit/>
            </a:bodyPr>
            <a:lstStyle/>
            <a:p>
              <a:pPr lvl="0">
                <a:spcBef>
                  <a:spcPts val="0"/>
                </a:spcBef>
                <a:buNone/>
              </a:pPr>
              <a:r>
                <a:t/>
              </a:r>
              <a:endParaRPr/>
            </a:p>
          </p:txBody>
        </p:sp>
        <p:sp>
          <p:nvSpPr>
            <p:cNvPr id="36" name="Shape 36"/>
            <p:cNvSpPr/>
            <p:nvPr/>
          </p:nvSpPr>
          <p:spPr>
            <a:xfrm>
              <a:off x="7170274" y="3903669"/>
              <a:ext cx="989099" cy="987899"/>
            </a:xfrm>
            <a:prstGeom prst="rect">
              <a:avLst/>
            </a:prstGeom>
            <a:solidFill>
              <a:schemeClr val="accent4"/>
            </a:solidFill>
            <a:ln>
              <a:noFill/>
            </a:ln>
          </p:spPr>
          <p:txBody>
            <a:bodyPr anchorCtr="0" anchor="ctr" bIns="121900" lIns="121900" rIns="121900" tIns="121900">
              <a:noAutofit/>
            </a:bodyPr>
            <a:lstStyle/>
            <a:p>
              <a:pPr lvl="0">
                <a:spcBef>
                  <a:spcPts val="0"/>
                </a:spcBef>
                <a:buNone/>
              </a:pPr>
              <a:r>
                <a:t/>
              </a:r>
              <a:endParaRPr/>
            </a:p>
          </p:txBody>
        </p:sp>
        <p:sp>
          <p:nvSpPr>
            <p:cNvPr id="37" name="Shape 37"/>
            <p:cNvSpPr/>
            <p:nvPr/>
          </p:nvSpPr>
          <p:spPr>
            <a:xfrm rot="10800000">
              <a:off x="8154757" y="3903682"/>
              <a:ext cx="989099" cy="987899"/>
            </a:xfrm>
            <a:prstGeom prst="rtTriangle">
              <a:avLst/>
            </a:prstGeom>
            <a:solidFill>
              <a:schemeClr val="accent3"/>
            </a:solidFill>
            <a:ln>
              <a:noFill/>
            </a:ln>
          </p:spPr>
          <p:txBody>
            <a:bodyPr anchorCtr="0" anchor="ctr" bIns="121900" lIns="121900" rIns="121900" tIns="121900">
              <a:noAutofit/>
            </a:bodyPr>
            <a:lstStyle/>
            <a:p>
              <a:pPr lvl="0">
                <a:spcBef>
                  <a:spcPts val="0"/>
                </a:spcBef>
                <a:buNone/>
              </a:pPr>
              <a:r>
                <a:t/>
              </a:r>
              <a:endParaRPr/>
            </a:p>
          </p:txBody>
        </p:sp>
        <p:sp>
          <p:nvSpPr>
            <p:cNvPr id="38" name="Shape 38"/>
            <p:cNvSpPr/>
            <p:nvPr/>
          </p:nvSpPr>
          <p:spPr>
            <a:xfrm>
              <a:off x="0" y="4891594"/>
              <a:ext cx="9144000" cy="251999"/>
            </a:xfrm>
            <a:prstGeom prst="rect">
              <a:avLst/>
            </a:prstGeom>
            <a:solidFill>
              <a:schemeClr val="dk1"/>
            </a:solidFill>
            <a:ln>
              <a:noFill/>
            </a:ln>
          </p:spPr>
          <p:txBody>
            <a:bodyPr anchorCtr="0" anchor="ctr" bIns="121900" lIns="121900" rIns="121900" tIns="121900">
              <a:noAutofit/>
            </a:bodyPr>
            <a:lstStyle/>
            <a:p>
              <a:pPr lvl="0">
                <a:spcBef>
                  <a:spcPts val="0"/>
                </a:spcBef>
                <a:buNone/>
              </a:pPr>
              <a:r>
                <a:t/>
              </a:r>
              <a:endParaRPr/>
            </a:p>
          </p:txBody>
        </p:sp>
      </p:grpSp>
      <p:sp>
        <p:nvSpPr>
          <p:cNvPr id="39" name="Shape 39"/>
          <p:cNvSpPr txBox="1"/>
          <p:nvPr>
            <p:ph type="title"/>
          </p:nvPr>
        </p:nvSpPr>
        <p:spPr>
          <a:xfrm>
            <a:off x="415600" y="546666"/>
            <a:ext cx="11360700" cy="810299"/>
          </a:xfrm>
          <a:prstGeom prst="rect">
            <a:avLst/>
          </a:prstGeom>
        </p:spPr>
        <p:txBody>
          <a:bodyPr anchorCtr="0" anchor="t" bIns="121900" lIns="121900" rIns="121900" tIns="1219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415600" y="1639833"/>
            <a:ext cx="11360700" cy="4451999"/>
          </a:xfrm>
          <a:prstGeom prst="rect">
            <a:avLst/>
          </a:prstGeom>
        </p:spPr>
        <p:txBody>
          <a:bodyPr anchorCtr="0" anchor="t" bIns="121900" lIns="121900" rIns="121900" tIns="1219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txBox="1"/>
          <p:nvPr>
            <p:ph idx="12" type="sldNum"/>
          </p:nvPr>
        </p:nvSpPr>
        <p:spPr>
          <a:xfrm>
            <a:off x="11280575" y="6201587"/>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2" name="Shape 42"/>
        <p:cNvGrpSpPr/>
        <p:nvPr/>
      </p:nvGrpSpPr>
      <p:grpSpPr>
        <a:xfrm>
          <a:off x="0" y="0"/>
          <a:ext cx="0" cy="0"/>
          <a:chOff x="0" y="0"/>
          <a:chExt cx="0" cy="0"/>
        </a:xfrm>
      </p:grpSpPr>
      <p:sp>
        <p:nvSpPr>
          <p:cNvPr id="43" name="Shape 43"/>
          <p:cNvSpPr txBox="1"/>
          <p:nvPr>
            <p:ph type="title"/>
          </p:nvPr>
        </p:nvSpPr>
        <p:spPr>
          <a:xfrm>
            <a:off x="415600" y="546666"/>
            <a:ext cx="11360700" cy="810299"/>
          </a:xfrm>
          <a:prstGeom prst="rect">
            <a:avLst/>
          </a:prstGeom>
        </p:spPr>
        <p:txBody>
          <a:bodyPr anchorCtr="0" anchor="t" bIns="121900" lIns="121900" rIns="121900" tIns="1219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4" name="Shape 44"/>
          <p:cNvSpPr txBox="1"/>
          <p:nvPr>
            <p:ph idx="1" type="body"/>
          </p:nvPr>
        </p:nvSpPr>
        <p:spPr>
          <a:xfrm>
            <a:off x="415600" y="1639966"/>
            <a:ext cx="5333099" cy="4451999"/>
          </a:xfrm>
          <a:prstGeom prst="rect">
            <a:avLst/>
          </a:prstGeom>
        </p:spPr>
        <p:txBody>
          <a:bodyPr anchorCtr="0" anchor="t" bIns="121900" lIns="121900" rIns="121900" tIns="12190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
        <p:nvSpPr>
          <p:cNvPr id="45" name="Shape 45"/>
          <p:cNvSpPr txBox="1"/>
          <p:nvPr>
            <p:ph idx="2" type="body"/>
          </p:nvPr>
        </p:nvSpPr>
        <p:spPr>
          <a:xfrm>
            <a:off x="6443200" y="1639966"/>
            <a:ext cx="5333099" cy="4451999"/>
          </a:xfrm>
          <a:prstGeom prst="rect">
            <a:avLst/>
          </a:prstGeom>
        </p:spPr>
        <p:txBody>
          <a:bodyPr anchorCtr="0" anchor="t" bIns="121900" lIns="121900" rIns="121900" tIns="12190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
        <p:nvSpPr>
          <p:cNvPr id="46" name="Shape 46"/>
          <p:cNvSpPr txBox="1"/>
          <p:nvPr>
            <p:ph idx="12" type="sldNum"/>
          </p:nvPr>
        </p:nvSpPr>
        <p:spPr>
          <a:xfrm>
            <a:off x="11280575" y="6201587"/>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solidFill>
                  <a:schemeClr val="dk2"/>
                </a:solidFil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415600" y="546666"/>
            <a:ext cx="11360700" cy="810299"/>
          </a:xfrm>
          <a:prstGeom prst="rect">
            <a:avLst/>
          </a:prstGeom>
        </p:spPr>
        <p:txBody>
          <a:bodyPr anchorCtr="0" anchor="t" bIns="121900" lIns="121900" rIns="121900" tIns="1219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9" name="Shape 49"/>
          <p:cNvSpPr txBox="1"/>
          <p:nvPr>
            <p:ph idx="12" type="sldNum"/>
          </p:nvPr>
        </p:nvSpPr>
        <p:spPr>
          <a:xfrm>
            <a:off x="11280575" y="6201587"/>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50" name="Shape 50"/>
        <p:cNvGrpSpPr/>
        <p:nvPr/>
      </p:nvGrpSpPr>
      <p:grpSpPr>
        <a:xfrm>
          <a:off x="0" y="0"/>
          <a:ext cx="0" cy="0"/>
          <a:chOff x="0" y="0"/>
          <a:chExt cx="0" cy="0"/>
        </a:xfrm>
      </p:grpSpPr>
      <p:sp>
        <p:nvSpPr>
          <p:cNvPr id="51" name="Shape 51"/>
          <p:cNvSpPr txBox="1"/>
          <p:nvPr>
            <p:ph type="title"/>
          </p:nvPr>
        </p:nvSpPr>
        <p:spPr>
          <a:xfrm>
            <a:off x="415600" y="740800"/>
            <a:ext cx="3744000" cy="1007700"/>
          </a:xfrm>
          <a:prstGeom prst="rect">
            <a:avLst/>
          </a:prstGeom>
        </p:spPr>
        <p:txBody>
          <a:bodyPr anchorCtr="0" anchor="b" bIns="121900" lIns="121900" rIns="121900" tIns="12190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p:txBody>
      </p:sp>
      <p:sp>
        <p:nvSpPr>
          <p:cNvPr id="52" name="Shape 52"/>
          <p:cNvSpPr txBox="1"/>
          <p:nvPr>
            <p:ph idx="1" type="body"/>
          </p:nvPr>
        </p:nvSpPr>
        <p:spPr>
          <a:xfrm>
            <a:off x="415600" y="1954405"/>
            <a:ext cx="3744000" cy="4137599"/>
          </a:xfrm>
          <a:prstGeom prst="rect">
            <a:avLst/>
          </a:prstGeom>
        </p:spPr>
        <p:txBody>
          <a:bodyPr anchorCtr="0" anchor="t" bIns="121900" lIns="121900" rIns="121900" tIns="12190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p:txBody>
      </p:sp>
      <p:sp>
        <p:nvSpPr>
          <p:cNvPr id="53" name="Shape 53"/>
          <p:cNvSpPr txBox="1"/>
          <p:nvPr>
            <p:ph idx="12" type="sldNum"/>
          </p:nvPr>
        </p:nvSpPr>
        <p:spPr>
          <a:xfrm>
            <a:off x="11280575" y="6201587"/>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4" name="Shape 54"/>
        <p:cNvGrpSpPr/>
        <p:nvPr/>
      </p:nvGrpSpPr>
      <p:grpSpPr>
        <a:xfrm>
          <a:off x="0" y="0"/>
          <a:ext cx="0" cy="0"/>
          <a:chOff x="0" y="0"/>
          <a:chExt cx="0" cy="0"/>
        </a:xfrm>
      </p:grpSpPr>
      <p:grpSp>
        <p:nvGrpSpPr>
          <p:cNvPr id="55" name="Shape 55"/>
          <p:cNvGrpSpPr/>
          <p:nvPr/>
        </p:nvGrpSpPr>
        <p:grpSpPr>
          <a:xfrm>
            <a:off x="8130967" y="6"/>
            <a:ext cx="4060731" cy="2707359"/>
            <a:chOff x="6098378" y="4"/>
            <a:chExt cx="3045625" cy="2030570"/>
          </a:xfrm>
        </p:grpSpPr>
        <p:sp>
          <p:nvSpPr>
            <p:cNvPr id="56" name="Shape 56"/>
            <p:cNvSpPr/>
            <p:nvPr/>
          </p:nvSpPr>
          <p:spPr>
            <a:xfrm>
              <a:off x="8128803" y="15"/>
              <a:ext cx="1015200" cy="1015200"/>
            </a:xfrm>
            <a:prstGeom prst="rect">
              <a:avLst/>
            </a:prstGeom>
            <a:solidFill>
              <a:schemeClr val="accent3"/>
            </a:solidFill>
            <a:ln>
              <a:noFill/>
            </a:ln>
          </p:spPr>
          <p:txBody>
            <a:bodyPr anchorCtr="0" anchor="ctr" bIns="121900" lIns="121900" rIns="121900" tIns="121900">
              <a:noAutofit/>
            </a:bodyPr>
            <a:lstStyle/>
            <a:p>
              <a:pPr lvl="0">
                <a:spcBef>
                  <a:spcPts val="0"/>
                </a:spcBef>
                <a:buNone/>
              </a:pPr>
              <a:r>
                <a:t/>
              </a:r>
              <a:endParaRPr/>
            </a:p>
          </p:txBody>
        </p:sp>
        <p:sp>
          <p:nvSpPr>
            <p:cNvPr id="57" name="Shape 57"/>
            <p:cNvSpPr/>
            <p:nvPr/>
          </p:nvSpPr>
          <p:spPr>
            <a:xfrm flipH="1">
              <a:off x="7113463" y="4"/>
              <a:ext cx="1015200" cy="1015200"/>
            </a:xfrm>
            <a:prstGeom prst="rtTriangle">
              <a:avLst/>
            </a:prstGeom>
            <a:solidFill>
              <a:schemeClr val="accent5"/>
            </a:solidFill>
            <a:ln>
              <a:noFill/>
            </a:ln>
          </p:spPr>
          <p:txBody>
            <a:bodyPr anchorCtr="0" anchor="ctr" bIns="121900" lIns="121900" rIns="121900" tIns="121900">
              <a:noAutofit/>
            </a:bodyPr>
            <a:lstStyle/>
            <a:p>
              <a:pPr lvl="0">
                <a:spcBef>
                  <a:spcPts val="0"/>
                </a:spcBef>
                <a:buNone/>
              </a:pPr>
              <a:r>
                <a:t/>
              </a:r>
              <a:endParaRPr/>
            </a:p>
          </p:txBody>
        </p:sp>
        <p:sp>
          <p:nvSpPr>
            <p:cNvPr id="58" name="Shape 58"/>
            <p:cNvSpPr/>
            <p:nvPr/>
          </p:nvSpPr>
          <p:spPr>
            <a:xfrm flipH="1" rot="10800000">
              <a:off x="7113588" y="106"/>
              <a:ext cx="1015200" cy="1015200"/>
            </a:xfrm>
            <a:prstGeom prst="rtTriangle">
              <a:avLst/>
            </a:prstGeom>
            <a:solidFill>
              <a:schemeClr val="accent3"/>
            </a:solidFill>
            <a:ln>
              <a:noFill/>
            </a:ln>
          </p:spPr>
          <p:txBody>
            <a:bodyPr anchorCtr="0" anchor="ctr" bIns="121900" lIns="121900" rIns="121900" tIns="121900">
              <a:noAutofit/>
            </a:bodyPr>
            <a:lstStyle/>
            <a:p>
              <a:pPr lvl="0">
                <a:spcBef>
                  <a:spcPts val="0"/>
                </a:spcBef>
                <a:buNone/>
              </a:pPr>
              <a:r>
                <a:t/>
              </a:r>
              <a:endParaRPr/>
            </a:p>
          </p:txBody>
        </p:sp>
        <p:sp>
          <p:nvSpPr>
            <p:cNvPr id="59" name="Shape 59"/>
            <p:cNvSpPr/>
            <p:nvPr/>
          </p:nvSpPr>
          <p:spPr>
            <a:xfrm rot="10800000">
              <a:off x="6098378" y="96"/>
              <a:ext cx="1015200" cy="1015200"/>
            </a:xfrm>
            <a:prstGeom prst="rtTriangle">
              <a:avLst/>
            </a:prstGeom>
            <a:solidFill>
              <a:schemeClr val="accent5"/>
            </a:solidFill>
            <a:ln>
              <a:noFill/>
            </a:ln>
          </p:spPr>
          <p:txBody>
            <a:bodyPr anchorCtr="0" anchor="ctr" bIns="121900" lIns="121900" rIns="121900" tIns="121900">
              <a:noAutofit/>
            </a:bodyPr>
            <a:lstStyle/>
            <a:p>
              <a:pPr lvl="0">
                <a:spcBef>
                  <a:spcPts val="0"/>
                </a:spcBef>
                <a:buNone/>
              </a:pPr>
              <a:r>
                <a:t/>
              </a:r>
              <a:endParaRPr/>
            </a:p>
          </p:txBody>
        </p:sp>
        <p:sp>
          <p:nvSpPr>
            <p:cNvPr id="60" name="Shape 60"/>
            <p:cNvSpPr/>
            <p:nvPr/>
          </p:nvSpPr>
          <p:spPr>
            <a:xfrm rot="10800000">
              <a:off x="8128789" y="1015375"/>
              <a:ext cx="1015200" cy="1015200"/>
            </a:xfrm>
            <a:prstGeom prst="rtTriangle">
              <a:avLst/>
            </a:prstGeom>
            <a:solidFill>
              <a:schemeClr val="accent5"/>
            </a:solidFill>
            <a:ln>
              <a:noFill/>
            </a:ln>
          </p:spPr>
          <p:txBody>
            <a:bodyPr anchorCtr="0" anchor="ctr" bIns="121900" lIns="121900" rIns="121900" tIns="121900">
              <a:noAutofit/>
            </a:bodyPr>
            <a:lstStyle/>
            <a:p>
              <a:pPr lvl="0">
                <a:spcBef>
                  <a:spcPts val="0"/>
                </a:spcBef>
                <a:buNone/>
              </a:pPr>
              <a:r>
                <a:t/>
              </a:r>
              <a:endParaRPr/>
            </a:p>
          </p:txBody>
        </p:sp>
      </p:grpSp>
      <p:sp>
        <p:nvSpPr>
          <p:cNvPr id="61" name="Shape 61"/>
          <p:cNvSpPr txBox="1"/>
          <p:nvPr>
            <p:ph type="title"/>
          </p:nvPr>
        </p:nvSpPr>
        <p:spPr>
          <a:xfrm>
            <a:off x="653666" y="701800"/>
            <a:ext cx="7491600" cy="5454299"/>
          </a:xfrm>
          <a:prstGeom prst="rect">
            <a:avLst/>
          </a:prstGeom>
        </p:spPr>
        <p:txBody>
          <a:bodyPr anchorCtr="0" anchor="ctr" bIns="121900" lIns="121900" rIns="121900" tIns="121900"/>
          <a:lstStyle>
            <a:lvl1pPr lvl="0">
              <a:spcBef>
                <a:spcPts val="0"/>
              </a:spcBef>
              <a:buClr>
                <a:schemeClr val="lt1"/>
              </a:buClr>
              <a:buSzPct val="100000"/>
              <a:defRPr sz="6400">
                <a:solidFill>
                  <a:schemeClr val="lt1"/>
                </a:solidFill>
              </a:defRPr>
            </a:lvl1pPr>
            <a:lvl2pPr lvl="1">
              <a:spcBef>
                <a:spcPts val="0"/>
              </a:spcBef>
              <a:buClr>
                <a:schemeClr val="lt1"/>
              </a:buClr>
              <a:buSzPct val="100000"/>
              <a:defRPr sz="6400">
                <a:solidFill>
                  <a:schemeClr val="lt1"/>
                </a:solidFill>
              </a:defRPr>
            </a:lvl2pPr>
            <a:lvl3pPr lvl="2">
              <a:spcBef>
                <a:spcPts val="0"/>
              </a:spcBef>
              <a:buClr>
                <a:schemeClr val="lt1"/>
              </a:buClr>
              <a:buSzPct val="100000"/>
              <a:defRPr sz="6400">
                <a:solidFill>
                  <a:schemeClr val="lt1"/>
                </a:solidFill>
              </a:defRPr>
            </a:lvl3pPr>
            <a:lvl4pPr lvl="3">
              <a:spcBef>
                <a:spcPts val="0"/>
              </a:spcBef>
              <a:buClr>
                <a:schemeClr val="lt1"/>
              </a:buClr>
              <a:buSzPct val="100000"/>
              <a:defRPr sz="6400">
                <a:solidFill>
                  <a:schemeClr val="lt1"/>
                </a:solidFill>
              </a:defRPr>
            </a:lvl4pPr>
            <a:lvl5pPr lvl="4">
              <a:spcBef>
                <a:spcPts val="0"/>
              </a:spcBef>
              <a:buClr>
                <a:schemeClr val="lt1"/>
              </a:buClr>
              <a:buSzPct val="100000"/>
              <a:defRPr sz="6400">
                <a:solidFill>
                  <a:schemeClr val="lt1"/>
                </a:solidFill>
              </a:defRPr>
            </a:lvl5pPr>
            <a:lvl6pPr lvl="5">
              <a:spcBef>
                <a:spcPts val="0"/>
              </a:spcBef>
              <a:buClr>
                <a:schemeClr val="lt1"/>
              </a:buClr>
              <a:buSzPct val="100000"/>
              <a:defRPr sz="6400">
                <a:solidFill>
                  <a:schemeClr val="lt1"/>
                </a:solidFill>
              </a:defRPr>
            </a:lvl6pPr>
            <a:lvl7pPr lvl="6">
              <a:spcBef>
                <a:spcPts val="0"/>
              </a:spcBef>
              <a:buClr>
                <a:schemeClr val="lt1"/>
              </a:buClr>
              <a:buSzPct val="100000"/>
              <a:defRPr sz="6400">
                <a:solidFill>
                  <a:schemeClr val="lt1"/>
                </a:solidFill>
              </a:defRPr>
            </a:lvl7pPr>
            <a:lvl8pPr lvl="7">
              <a:spcBef>
                <a:spcPts val="0"/>
              </a:spcBef>
              <a:buClr>
                <a:schemeClr val="lt1"/>
              </a:buClr>
              <a:buSzPct val="100000"/>
              <a:defRPr sz="6400">
                <a:solidFill>
                  <a:schemeClr val="lt1"/>
                </a:solidFill>
              </a:defRPr>
            </a:lvl8pPr>
            <a:lvl9pPr lvl="8">
              <a:spcBef>
                <a:spcPts val="0"/>
              </a:spcBef>
              <a:buClr>
                <a:schemeClr val="lt1"/>
              </a:buClr>
              <a:buSzPct val="100000"/>
              <a:defRPr sz="6400">
                <a:solidFill>
                  <a:schemeClr val="lt1"/>
                </a:solidFill>
              </a:defRPr>
            </a:lvl9pPr>
          </a:lstStyle>
          <a:p/>
        </p:txBody>
      </p:sp>
      <p:sp>
        <p:nvSpPr>
          <p:cNvPr id="62" name="Shape 62"/>
          <p:cNvSpPr txBox="1"/>
          <p:nvPr>
            <p:ph idx="12" type="sldNum"/>
          </p:nvPr>
        </p:nvSpPr>
        <p:spPr>
          <a:xfrm>
            <a:off x="11280575" y="6201587"/>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63" name="Shape 63"/>
        <p:cNvGrpSpPr/>
        <p:nvPr/>
      </p:nvGrpSpPr>
      <p:grpSpPr>
        <a:xfrm>
          <a:off x="0" y="0"/>
          <a:ext cx="0" cy="0"/>
          <a:chOff x="0" y="0"/>
          <a:chExt cx="0" cy="0"/>
        </a:xfrm>
      </p:grpSpPr>
      <p:sp>
        <p:nvSpPr>
          <p:cNvPr id="64" name="Shape 64"/>
          <p:cNvSpPr/>
          <p:nvPr/>
        </p:nvSpPr>
        <p:spPr>
          <a:xfrm>
            <a:off x="6096000" y="-233"/>
            <a:ext cx="6096000" cy="6858000"/>
          </a:xfrm>
          <a:prstGeom prst="rect">
            <a:avLst/>
          </a:prstGeom>
          <a:solidFill>
            <a:schemeClr val="dk1"/>
          </a:solidFill>
          <a:ln>
            <a:noFill/>
          </a:ln>
        </p:spPr>
        <p:txBody>
          <a:bodyPr anchorCtr="0" anchor="ctr" bIns="121900" lIns="121900" rIns="121900" tIns="121900">
            <a:noAutofit/>
          </a:bodyPr>
          <a:lstStyle/>
          <a:p>
            <a:pPr lvl="0">
              <a:spcBef>
                <a:spcPts val="0"/>
              </a:spcBef>
              <a:buNone/>
            </a:pPr>
            <a:r>
              <a:t/>
            </a:r>
            <a:endParaRPr/>
          </a:p>
        </p:txBody>
      </p:sp>
      <p:cxnSp>
        <p:nvCxnSpPr>
          <p:cNvPr id="65" name="Shape 65"/>
          <p:cNvCxnSpPr/>
          <p:nvPr/>
        </p:nvCxnSpPr>
        <p:spPr>
          <a:xfrm>
            <a:off x="6706233" y="5994000"/>
            <a:ext cx="624300" cy="0"/>
          </a:xfrm>
          <a:prstGeom prst="straightConnector1">
            <a:avLst/>
          </a:prstGeom>
          <a:noFill/>
          <a:ln cap="flat" cmpd="sng" w="19050">
            <a:solidFill>
              <a:schemeClr val="lt1"/>
            </a:solidFill>
            <a:prstDash val="solid"/>
            <a:round/>
            <a:headEnd len="med" w="med" type="none"/>
            <a:tailEnd len="med" w="med" type="none"/>
          </a:ln>
        </p:spPr>
      </p:cxnSp>
      <p:sp>
        <p:nvSpPr>
          <p:cNvPr id="66" name="Shape 66"/>
          <p:cNvSpPr txBox="1"/>
          <p:nvPr>
            <p:ph type="title"/>
          </p:nvPr>
        </p:nvSpPr>
        <p:spPr>
          <a:xfrm>
            <a:off x="354000" y="1534800"/>
            <a:ext cx="5393699" cy="2085899"/>
          </a:xfrm>
          <a:prstGeom prst="rect">
            <a:avLst/>
          </a:prstGeom>
        </p:spPr>
        <p:txBody>
          <a:bodyPr anchorCtr="0" anchor="b" bIns="121900" lIns="121900" rIns="121900" tIns="121900"/>
          <a:lstStyle>
            <a:lvl1pPr lvl="0" algn="ctr">
              <a:spcBef>
                <a:spcPts val="0"/>
              </a:spcBef>
              <a:buSzPct val="100000"/>
              <a:defRPr sz="5600"/>
            </a:lvl1pPr>
            <a:lvl2pPr lvl="1" algn="ctr">
              <a:spcBef>
                <a:spcPts val="0"/>
              </a:spcBef>
              <a:buSzPct val="100000"/>
              <a:defRPr sz="5600"/>
            </a:lvl2pPr>
            <a:lvl3pPr lvl="2" algn="ctr">
              <a:spcBef>
                <a:spcPts val="0"/>
              </a:spcBef>
              <a:buSzPct val="100000"/>
              <a:defRPr sz="5600"/>
            </a:lvl3pPr>
            <a:lvl4pPr lvl="3" algn="ctr">
              <a:spcBef>
                <a:spcPts val="0"/>
              </a:spcBef>
              <a:buSzPct val="100000"/>
              <a:defRPr sz="5600"/>
            </a:lvl4pPr>
            <a:lvl5pPr lvl="4" algn="ctr">
              <a:spcBef>
                <a:spcPts val="0"/>
              </a:spcBef>
              <a:buSzPct val="100000"/>
              <a:defRPr sz="5600"/>
            </a:lvl5pPr>
            <a:lvl6pPr lvl="5" algn="ctr">
              <a:spcBef>
                <a:spcPts val="0"/>
              </a:spcBef>
              <a:buSzPct val="100000"/>
              <a:defRPr sz="5600"/>
            </a:lvl6pPr>
            <a:lvl7pPr lvl="6" algn="ctr">
              <a:spcBef>
                <a:spcPts val="0"/>
              </a:spcBef>
              <a:buSzPct val="100000"/>
              <a:defRPr sz="5600"/>
            </a:lvl7pPr>
            <a:lvl8pPr lvl="7" algn="ctr">
              <a:spcBef>
                <a:spcPts val="0"/>
              </a:spcBef>
              <a:buSzPct val="100000"/>
              <a:defRPr sz="5600"/>
            </a:lvl8pPr>
            <a:lvl9pPr lvl="8" algn="ctr">
              <a:spcBef>
                <a:spcPts val="0"/>
              </a:spcBef>
              <a:buSzPct val="100000"/>
              <a:defRPr sz="5600"/>
            </a:lvl9pPr>
          </a:lstStyle>
          <a:p/>
        </p:txBody>
      </p:sp>
      <p:sp>
        <p:nvSpPr>
          <p:cNvPr id="67" name="Shape 67"/>
          <p:cNvSpPr txBox="1"/>
          <p:nvPr>
            <p:ph idx="1" type="subTitle"/>
          </p:nvPr>
        </p:nvSpPr>
        <p:spPr>
          <a:xfrm>
            <a:off x="354000" y="3692001"/>
            <a:ext cx="5393699" cy="1692300"/>
          </a:xfrm>
          <a:prstGeom prst="rect">
            <a:avLst/>
          </a:prstGeom>
        </p:spPr>
        <p:txBody>
          <a:bodyPr anchorCtr="0" anchor="t" bIns="121900" lIns="121900" rIns="121900" tIns="12190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68" name="Shape 68"/>
          <p:cNvSpPr txBox="1"/>
          <p:nvPr>
            <p:ph idx="2" type="body"/>
          </p:nvPr>
        </p:nvSpPr>
        <p:spPr>
          <a:xfrm>
            <a:off x="6586000" y="965600"/>
            <a:ext cx="5115899" cy="4926900"/>
          </a:xfrm>
          <a:prstGeom prst="rect">
            <a:avLst/>
          </a:prstGeom>
        </p:spPr>
        <p:txBody>
          <a:bodyPr anchorCtr="0" anchor="ctr" bIns="121900" lIns="121900" rIns="121900" tIns="12190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9" name="Shape 69"/>
          <p:cNvSpPr txBox="1"/>
          <p:nvPr>
            <p:ph idx="12" type="sldNum"/>
          </p:nvPr>
        </p:nvSpPr>
        <p:spPr>
          <a:xfrm>
            <a:off x="11280575" y="6201587"/>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426000" y="5640766"/>
            <a:ext cx="7998300" cy="798299"/>
          </a:xfrm>
          <a:prstGeom prst="rect">
            <a:avLst/>
          </a:prstGeom>
        </p:spPr>
        <p:txBody>
          <a:bodyPr anchorCtr="0" anchor="ctr" bIns="121900" lIns="121900" rIns="121900" tIns="121900"/>
          <a:lstStyle>
            <a:lvl1pPr lvl="0">
              <a:lnSpc>
                <a:spcPct val="100000"/>
              </a:lnSpc>
              <a:spcBef>
                <a:spcPts val="0"/>
              </a:spcBef>
              <a:spcAft>
                <a:spcPts val="0"/>
              </a:spcAft>
              <a:buNone/>
              <a:defRPr/>
            </a:lvl1pPr>
          </a:lstStyle>
          <a:p/>
        </p:txBody>
      </p:sp>
      <p:sp>
        <p:nvSpPr>
          <p:cNvPr id="72" name="Shape 72"/>
          <p:cNvSpPr txBox="1"/>
          <p:nvPr>
            <p:ph idx="12" type="sldNum"/>
          </p:nvPr>
        </p:nvSpPr>
        <p:spPr>
          <a:xfrm>
            <a:off x="11280575" y="6201587"/>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solidFill>
                  <a:schemeClr val="dk2"/>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130967" y="6"/>
            <a:ext cx="4060731" cy="2707359"/>
            <a:chOff x="6098378" y="4"/>
            <a:chExt cx="3045625" cy="2030570"/>
          </a:xfrm>
        </p:grpSpPr>
        <p:sp>
          <p:nvSpPr>
            <p:cNvPr id="75" name="Shape 75"/>
            <p:cNvSpPr/>
            <p:nvPr/>
          </p:nvSpPr>
          <p:spPr>
            <a:xfrm>
              <a:off x="8128803" y="15"/>
              <a:ext cx="1015200" cy="1015200"/>
            </a:xfrm>
            <a:prstGeom prst="rect">
              <a:avLst/>
            </a:prstGeom>
            <a:solidFill>
              <a:schemeClr val="accent1"/>
            </a:solidFill>
            <a:ln>
              <a:noFill/>
            </a:ln>
          </p:spPr>
          <p:txBody>
            <a:bodyPr anchorCtr="0" anchor="ctr" bIns="121900" lIns="121900" rIns="121900" tIns="121900">
              <a:noAutofit/>
            </a:bodyPr>
            <a:lstStyle/>
            <a:p>
              <a:pPr lvl="0">
                <a:spcBef>
                  <a:spcPts val="0"/>
                </a:spcBef>
                <a:buNone/>
              </a:pPr>
              <a:r>
                <a:t/>
              </a:r>
              <a:endParaRPr/>
            </a:p>
          </p:txBody>
        </p:sp>
        <p:sp>
          <p:nvSpPr>
            <p:cNvPr id="76" name="Shape 76"/>
            <p:cNvSpPr/>
            <p:nvPr/>
          </p:nvSpPr>
          <p:spPr>
            <a:xfrm flipH="1">
              <a:off x="7113463" y="4"/>
              <a:ext cx="1015200" cy="1015200"/>
            </a:xfrm>
            <a:prstGeom prst="rtTriangle">
              <a:avLst/>
            </a:prstGeom>
            <a:solidFill>
              <a:schemeClr val="accent2"/>
            </a:solidFill>
            <a:ln>
              <a:noFill/>
            </a:ln>
          </p:spPr>
          <p:txBody>
            <a:bodyPr anchorCtr="0" anchor="ctr" bIns="121900" lIns="121900" rIns="121900" tIns="121900">
              <a:noAutofit/>
            </a:bodyPr>
            <a:lstStyle/>
            <a:p>
              <a:pPr lvl="0">
                <a:spcBef>
                  <a:spcPts val="0"/>
                </a:spcBef>
                <a:buNone/>
              </a:pPr>
              <a:r>
                <a:t/>
              </a:r>
              <a:endParaRPr/>
            </a:p>
          </p:txBody>
        </p:sp>
        <p:sp>
          <p:nvSpPr>
            <p:cNvPr id="77" name="Shape 77"/>
            <p:cNvSpPr/>
            <p:nvPr/>
          </p:nvSpPr>
          <p:spPr>
            <a:xfrm flipH="1" rot="10800000">
              <a:off x="7113588" y="106"/>
              <a:ext cx="1015200" cy="1015200"/>
            </a:xfrm>
            <a:prstGeom prst="rtTriangle">
              <a:avLst/>
            </a:prstGeom>
            <a:solidFill>
              <a:schemeClr val="accent6"/>
            </a:solidFill>
            <a:ln>
              <a:noFill/>
            </a:ln>
          </p:spPr>
          <p:txBody>
            <a:bodyPr anchorCtr="0" anchor="ctr" bIns="121900" lIns="121900" rIns="121900" tIns="121900">
              <a:noAutofit/>
            </a:bodyPr>
            <a:lstStyle/>
            <a:p>
              <a:pPr lvl="0">
                <a:spcBef>
                  <a:spcPts val="0"/>
                </a:spcBef>
                <a:buNone/>
              </a:pPr>
              <a:r>
                <a:t/>
              </a:r>
              <a:endParaRPr/>
            </a:p>
          </p:txBody>
        </p:sp>
        <p:sp>
          <p:nvSpPr>
            <p:cNvPr id="78" name="Shape 78"/>
            <p:cNvSpPr/>
            <p:nvPr/>
          </p:nvSpPr>
          <p:spPr>
            <a:xfrm rot="10800000">
              <a:off x="6098378" y="96"/>
              <a:ext cx="1015200" cy="1015200"/>
            </a:xfrm>
            <a:prstGeom prst="rtTriangle">
              <a:avLst/>
            </a:prstGeom>
            <a:solidFill>
              <a:schemeClr val="accent1"/>
            </a:solidFill>
            <a:ln>
              <a:noFill/>
            </a:ln>
          </p:spPr>
          <p:txBody>
            <a:bodyPr anchorCtr="0" anchor="ctr" bIns="121900" lIns="121900" rIns="121900" tIns="121900">
              <a:noAutofit/>
            </a:bodyPr>
            <a:lstStyle/>
            <a:p>
              <a:pPr lvl="0">
                <a:spcBef>
                  <a:spcPts val="0"/>
                </a:spcBef>
                <a:buNone/>
              </a:pPr>
              <a:r>
                <a:t/>
              </a:r>
              <a:endParaRPr/>
            </a:p>
          </p:txBody>
        </p:sp>
        <p:sp>
          <p:nvSpPr>
            <p:cNvPr id="79" name="Shape 79"/>
            <p:cNvSpPr/>
            <p:nvPr/>
          </p:nvSpPr>
          <p:spPr>
            <a:xfrm rot="10800000">
              <a:off x="8128789" y="1015375"/>
              <a:ext cx="1015200" cy="1015200"/>
            </a:xfrm>
            <a:prstGeom prst="rtTriangle">
              <a:avLst/>
            </a:prstGeom>
            <a:solidFill>
              <a:schemeClr val="accent6"/>
            </a:solidFill>
            <a:ln>
              <a:noFill/>
            </a:ln>
          </p:spPr>
          <p:txBody>
            <a:bodyPr anchorCtr="0" anchor="ctr" bIns="121900" lIns="121900" rIns="121900" tIns="121900">
              <a:noAutofit/>
            </a:bodyPr>
            <a:lstStyle/>
            <a:p>
              <a:pPr lvl="0">
                <a:spcBef>
                  <a:spcPts val="0"/>
                </a:spcBef>
                <a:buNone/>
              </a:pPr>
              <a:r>
                <a:t/>
              </a:r>
              <a:endParaRPr/>
            </a:p>
          </p:txBody>
        </p:sp>
      </p:grpSp>
      <p:sp>
        <p:nvSpPr>
          <p:cNvPr id="80" name="Shape 80"/>
          <p:cNvSpPr txBox="1"/>
          <p:nvPr>
            <p:ph type="title"/>
          </p:nvPr>
        </p:nvSpPr>
        <p:spPr>
          <a:xfrm>
            <a:off x="415600" y="1674733"/>
            <a:ext cx="11360700" cy="2707499"/>
          </a:xfrm>
          <a:prstGeom prst="rect">
            <a:avLst/>
          </a:prstGeom>
        </p:spPr>
        <p:txBody>
          <a:bodyPr anchorCtr="0" anchor="b" bIns="121900" lIns="121900" rIns="121900" tIns="121900"/>
          <a:lstStyle>
            <a:lvl1pPr lvl="0" algn="ctr">
              <a:spcBef>
                <a:spcPts val="0"/>
              </a:spcBef>
              <a:buClr>
                <a:schemeClr val="lt1"/>
              </a:buClr>
              <a:buSzPct val="100000"/>
              <a:defRPr sz="16000">
                <a:solidFill>
                  <a:schemeClr val="lt1"/>
                </a:solidFill>
              </a:defRPr>
            </a:lvl1pPr>
            <a:lvl2pPr lvl="1" algn="ctr">
              <a:spcBef>
                <a:spcPts val="0"/>
              </a:spcBef>
              <a:buClr>
                <a:schemeClr val="lt1"/>
              </a:buClr>
              <a:buSzPct val="100000"/>
              <a:defRPr sz="16000">
                <a:solidFill>
                  <a:schemeClr val="lt1"/>
                </a:solidFill>
              </a:defRPr>
            </a:lvl2pPr>
            <a:lvl3pPr lvl="2" algn="ctr">
              <a:spcBef>
                <a:spcPts val="0"/>
              </a:spcBef>
              <a:buClr>
                <a:schemeClr val="lt1"/>
              </a:buClr>
              <a:buSzPct val="100000"/>
              <a:defRPr sz="16000">
                <a:solidFill>
                  <a:schemeClr val="lt1"/>
                </a:solidFill>
              </a:defRPr>
            </a:lvl3pPr>
            <a:lvl4pPr lvl="3" algn="ctr">
              <a:spcBef>
                <a:spcPts val="0"/>
              </a:spcBef>
              <a:buClr>
                <a:schemeClr val="lt1"/>
              </a:buClr>
              <a:buSzPct val="100000"/>
              <a:defRPr sz="16000">
                <a:solidFill>
                  <a:schemeClr val="lt1"/>
                </a:solidFill>
              </a:defRPr>
            </a:lvl4pPr>
            <a:lvl5pPr lvl="4" algn="ctr">
              <a:spcBef>
                <a:spcPts val="0"/>
              </a:spcBef>
              <a:buClr>
                <a:schemeClr val="lt1"/>
              </a:buClr>
              <a:buSzPct val="100000"/>
              <a:defRPr sz="16000">
                <a:solidFill>
                  <a:schemeClr val="lt1"/>
                </a:solidFill>
              </a:defRPr>
            </a:lvl5pPr>
            <a:lvl6pPr lvl="5" algn="ctr">
              <a:spcBef>
                <a:spcPts val="0"/>
              </a:spcBef>
              <a:buClr>
                <a:schemeClr val="lt1"/>
              </a:buClr>
              <a:buSzPct val="100000"/>
              <a:defRPr sz="16000">
                <a:solidFill>
                  <a:schemeClr val="lt1"/>
                </a:solidFill>
              </a:defRPr>
            </a:lvl6pPr>
            <a:lvl7pPr lvl="6" algn="ctr">
              <a:spcBef>
                <a:spcPts val="0"/>
              </a:spcBef>
              <a:buClr>
                <a:schemeClr val="lt1"/>
              </a:buClr>
              <a:buSzPct val="100000"/>
              <a:defRPr sz="16000">
                <a:solidFill>
                  <a:schemeClr val="lt1"/>
                </a:solidFill>
              </a:defRPr>
            </a:lvl7pPr>
            <a:lvl8pPr lvl="7" algn="ctr">
              <a:spcBef>
                <a:spcPts val="0"/>
              </a:spcBef>
              <a:buClr>
                <a:schemeClr val="lt1"/>
              </a:buClr>
              <a:buSzPct val="100000"/>
              <a:defRPr sz="16000">
                <a:solidFill>
                  <a:schemeClr val="lt1"/>
                </a:solidFill>
              </a:defRPr>
            </a:lvl8pPr>
            <a:lvl9pPr lvl="8" algn="ctr">
              <a:spcBef>
                <a:spcPts val="0"/>
              </a:spcBef>
              <a:buClr>
                <a:schemeClr val="lt1"/>
              </a:buClr>
              <a:buSzPct val="100000"/>
              <a:defRPr sz="16000">
                <a:solidFill>
                  <a:schemeClr val="lt1"/>
                </a:solidFill>
              </a:defRPr>
            </a:lvl9pPr>
          </a:lstStyle>
          <a:p/>
        </p:txBody>
      </p:sp>
      <p:sp>
        <p:nvSpPr>
          <p:cNvPr id="81" name="Shape 81"/>
          <p:cNvSpPr txBox="1"/>
          <p:nvPr>
            <p:ph idx="1" type="body"/>
          </p:nvPr>
        </p:nvSpPr>
        <p:spPr>
          <a:xfrm>
            <a:off x="415600" y="4492300"/>
            <a:ext cx="11360700" cy="1709100"/>
          </a:xfrm>
          <a:prstGeom prst="rect">
            <a:avLst/>
          </a:prstGeom>
        </p:spPr>
        <p:txBody>
          <a:bodyPr anchorCtr="0" anchor="t" bIns="121900" lIns="121900" rIns="121900" tIns="12190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82" name="Shape 82"/>
          <p:cNvSpPr txBox="1"/>
          <p:nvPr>
            <p:ph idx="12" type="sldNum"/>
          </p:nvPr>
        </p:nvSpPr>
        <p:spPr>
          <a:xfrm>
            <a:off x="11280575" y="6201587"/>
            <a:ext cx="731700" cy="524699"/>
          </a:xfrm>
          <a:prstGeom prst="rect">
            <a:avLst/>
          </a:prstGeom>
        </p:spPr>
        <p:txBody>
          <a:bodyPr anchorCtr="0" anchor="ctr" bIns="121900" lIns="121900" rIns="121900" tIns="121900">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15600" y="546666"/>
            <a:ext cx="11360700" cy="810299"/>
          </a:xfrm>
          <a:prstGeom prst="rect">
            <a:avLst/>
          </a:prstGeom>
          <a:noFill/>
          <a:ln>
            <a:noFill/>
          </a:ln>
        </p:spPr>
        <p:txBody>
          <a:bodyPr anchorCtr="0" anchor="t" bIns="121900" lIns="121900" rIns="121900" tIns="121900"/>
          <a:lstStyle>
            <a:lvl1pPr lvl="0">
              <a:spcBef>
                <a:spcPts val="0"/>
              </a:spcBef>
              <a:buClr>
                <a:schemeClr val="dk1"/>
              </a:buClr>
              <a:buSzPct val="100000"/>
              <a:buFont typeface="Roboto"/>
              <a:buNone/>
              <a:defRPr sz="4000">
                <a:solidFill>
                  <a:schemeClr val="dk1"/>
                </a:solidFill>
                <a:latin typeface="Roboto"/>
                <a:ea typeface="Roboto"/>
                <a:cs typeface="Roboto"/>
                <a:sym typeface="Roboto"/>
              </a:defRPr>
            </a:lvl1pPr>
            <a:lvl2pPr lvl="1">
              <a:spcBef>
                <a:spcPts val="0"/>
              </a:spcBef>
              <a:buClr>
                <a:schemeClr val="dk1"/>
              </a:buClr>
              <a:buSzPct val="100000"/>
              <a:buFont typeface="Roboto"/>
              <a:buNone/>
              <a:defRPr sz="4000">
                <a:solidFill>
                  <a:schemeClr val="dk1"/>
                </a:solidFill>
                <a:latin typeface="Roboto"/>
                <a:ea typeface="Roboto"/>
                <a:cs typeface="Roboto"/>
                <a:sym typeface="Roboto"/>
              </a:defRPr>
            </a:lvl2pPr>
            <a:lvl3pPr lvl="2">
              <a:spcBef>
                <a:spcPts val="0"/>
              </a:spcBef>
              <a:buClr>
                <a:schemeClr val="dk1"/>
              </a:buClr>
              <a:buSzPct val="100000"/>
              <a:buFont typeface="Roboto"/>
              <a:buNone/>
              <a:defRPr sz="4000">
                <a:solidFill>
                  <a:schemeClr val="dk1"/>
                </a:solidFill>
                <a:latin typeface="Roboto"/>
                <a:ea typeface="Roboto"/>
                <a:cs typeface="Roboto"/>
                <a:sym typeface="Roboto"/>
              </a:defRPr>
            </a:lvl3pPr>
            <a:lvl4pPr lvl="3">
              <a:spcBef>
                <a:spcPts val="0"/>
              </a:spcBef>
              <a:buClr>
                <a:schemeClr val="dk1"/>
              </a:buClr>
              <a:buSzPct val="100000"/>
              <a:buFont typeface="Roboto"/>
              <a:buNone/>
              <a:defRPr sz="4000">
                <a:solidFill>
                  <a:schemeClr val="dk1"/>
                </a:solidFill>
                <a:latin typeface="Roboto"/>
                <a:ea typeface="Roboto"/>
                <a:cs typeface="Roboto"/>
                <a:sym typeface="Roboto"/>
              </a:defRPr>
            </a:lvl4pPr>
            <a:lvl5pPr lvl="4">
              <a:spcBef>
                <a:spcPts val="0"/>
              </a:spcBef>
              <a:buClr>
                <a:schemeClr val="dk1"/>
              </a:buClr>
              <a:buSzPct val="100000"/>
              <a:buFont typeface="Roboto"/>
              <a:buNone/>
              <a:defRPr sz="4000">
                <a:solidFill>
                  <a:schemeClr val="dk1"/>
                </a:solidFill>
                <a:latin typeface="Roboto"/>
                <a:ea typeface="Roboto"/>
                <a:cs typeface="Roboto"/>
                <a:sym typeface="Roboto"/>
              </a:defRPr>
            </a:lvl5pPr>
            <a:lvl6pPr lvl="5">
              <a:spcBef>
                <a:spcPts val="0"/>
              </a:spcBef>
              <a:buClr>
                <a:schemeClr val="dk1"/>
              </a:buClr>
              <a:buSzPct val="100000"/>
              <a:buFont typeface="Roboto"/>
              <a:buNone/>
              <a:defRPr sz="4000">
                <a:solidFill>
                  <a:schemeClr val="dk1"/>
                </a:solidFill>
                <a:latin typeface="Roboto"/>
                <a:ea typeface="Roboto"/>
                <a:cs typeface="Roboto"/>
                <a:sym typeface="Roboto"/>
              </a:defRPr>
            </a:lvl6pPr>
            <a:lvl7pPr lvl="6">
              <a:spcBef>
                <a:spcPts val="0"/>
              </a:spcBef>
              <a:buClr>
                <a:schemeClr val="dk1"/>
              </a:buClr>
              <a:buSzPct val="100000"/>
              <a:buFont typeface="Roboto"/>
              <a:buNone/>
              <a:defRPr sz="4000">
                <a:solidFill>
                  <a:schemeClr val="dk1"/>
                </a:solidFill>
                <a:latin typeface="Roboto"/>
                <a:ea typeface="Roboto"/>
                <a:cs typeface="Roboto"/>
                <a:sym typeface="Roboto"/>
              </a:defRPr>
            </a:lvl7pPr>
            <a:lvl8pPr lvl="7">
              <a:spcBef>
                <a:spcPts val="0"/>
              </a:spcBef>
              <a:buClr>
                <a:schemeClr val="dk1"/>
              </a:buClr>
              <a:buSzPct val="100000"/>
              <a:buFont typeface="Roboto"/>
              <a:buNone/>
              <a:defRPr sz="4000">
                <a:solidFill>
                  <a:schemeClr val="dk1"/>
                </a:solidFill>
                <a:latin typeface="Roboto"/>
                <a:ea typeface="Roboto"/>
                <a:cs typeface="Roboto"/>
                <a:sym typeface="Roboto"/>
              </a:defRPr>
            </a:lvl8pPr>
            <a:lvl9pPr lvl="8">
              <a:spcBef>
                <a:spcPts val="0"/>
              </a:spcBef>
              <a:buClr>
                <a:schemeClr val="dk1"/>
              </a:buClr>
              <a:buSzPct val="100000"/>
              <a:buFont typeface="Roboto"/>
              <a:buNone/>
              <a:defRPr sz="4000">
                <a:solidFill>
                  <a:schemeClr val="dk1"/>
                </a:solidFill>
                <a:latin typeface="Roboto"/>
                <a:ea typeface="Roboto"/>
                <a:cs typeface="Roboto"/>
                <a:sym typeface="Roboto"/>
              </a:defRPr>
            </a:lvl9pPr>
          </a:lstStyle>
          <a:p/>
        </p:txBody>
      </p:sp>
      <p:sp>
        <p:nvSpPr>
          <p:cNvPr id="11" name="Shape 11"/>
          <p:cNvSpPr txBox="1"/>
          <p:nvPr>
            <p:ph idx="1" type="body"/>
          </p:nvPr>
        </p:nvSpPr>
        <p:spPr>
          <a:xfrm>
            <a:off x="415600" y="1639833"/>
            <a:ext cx="11360700" cy="4451999"/>
          </a:xfrm>
          <a:prstGeom prst="rect">
            <a:avLst/>
          </a:prstGeom>
          <a:noFill/>
          <a:ln>
            <a:noFill/>
          </a:ln>
        </p:spPr>
        <p:txBody>
          <a:bodyPr anchorCtr="0" anchor="t" bIns="121900" lIns="121900" rIns="121900" tIns="121900"/>
          <a:lstStyle>
            <a:lvl1pPr lvl="0">
              <a:lnSpc>
                <a:spcPct val="115000"/>
              </a:lnSpc>
              <a:spcBef>
                <a:spcPts val="0"/>
              </a:spcBef>
              <a:spcAft>
                <a:spcPts val="2100"/>
              </a:spcAft>
              <a:buClr>
                <a:schemeClr val="dk2"/>
              </a:buClr>
              <a:buSzPct val="100000"/>
              <a:buFont typeface="Roboto"/>
              <a:defRPr sz="2400">
                <a:solidFill>
                  <a:schemeClr val="dk2"/>
                </a:solidFill>
                <a:latin typeface="Roboto"/>
                <a:ea typeface="Roboto"/>
                <a:cs typeface="Roboto"/>
                <a:sym typeface="Roboto"/>
              </a:defRPr>
            </a:lvl1pPr>
            <a:lvl2pPr lvl="1">
              <a:lnSpc>
                <a:spcPct val="115000"/>
              </a:lnSpc>
              <a:spcBef>
                <a:spcPts val="0"/>
              </a:spcBef>
              <a:spcAft>
                <a:spcPts val="2100"/>
              </a:spcAft>
              <a:buClr>
                <a:schemeClr val="dk2"/>
              </a:buClr>
              <a:buSzPct val="100000"/>
              <a:buFont typeface="Roboto"/>
              <a:defRPr sz="1900">
                <a:solidFill>
                  <a:schemeClr val="dk2"/>
                </a:solidFill>
                <a:latin typeface="Roboto"/>
                <a:ea typeface="Roboto"/>
                <a:cs typeface="Roboto"/>
                <a:sym typeface="Roboto"/>
              </a:defRPr>
            </a:lvl2pPr>
            <a:lvl3pPr lvl="2">
              <a:lnSpc>
                <a:spcPct val="115000"/>
              </a:lnSpc>
              <a:spcBef>
                <a:spcPts val="0"/>
              </a:spcBef>
              <a:spcAft>
                <a:spcPts val="2100"/>
              </a:spcAft>
              <a:buClr>
                <a:schemeClr val="dk2"/>
              </a:buClr>
              <a:buSzPct val="100000"/>
              <a:buFont typeface="Roboto"/>
              <a:defRPr sz="1900">
                <a:solidFill>
                  <a:schemeClr val="dk2"/>
                </a:solidFill>
                <a:latin typeface="Roboto"/>
                <a:ea typeface="Roboto"/>
                <a:cs typeface="Roboto"/>
                <a:sym typeface="Roboto"/>
              </a:defRPr>
            </a:lvl3pPr>
            <a:lvl4pPr lvl="3">
              <a:lnSpc>
                <a:spcPct val="115000"/>
              </a:lnSpc>
              <a:spcBef>
                <a:spcPts val="0"/>
              </a:spcBef>
              <a:spcAft>
                <a:spcPts val="2100"/>
              </a:spcAft>
              <a:buClr>
                <a:schemeClr val="dk2"/>
              </a:buClr>
              <a:buSzPct val="100000"/>
              <a:buFont typeface="Roboto"/>
              <a:defRPr sz="1900">
                <a:solidFill>
                  <a:schemeClr val="dk2"/>
                </a:solidFill>
                <a:latin typeface="Roboto"/>
                <a:ea typeface="Roboto"/>
                <a:cs typeface="Roboto"/>
                <a:sym typeface="Roboto"/>
              </a:defRPr>
            </a:lvl4pPr>
            <a:lvl5pPr lvl="4">
              <a:lnSpc>
                <a:spcPct val="115000"/>
              </a:lnSpc>
              <a:spcBef>
                <a:spcPts val="0"/>
              </a:spcBef>
              <a:spcAft>
                <a:spcPts val="2100"/>
              </a:spcAft>
              <a:buClr>
                <a:schemeClr val="dk2"/>
              </a:buClr>
              <a:buSzPct val="100000"/>
              <a:buFont typeface="Roboto"/>
              <a:defRPr sz="1900">
                <a:solidFill>
                  <a:schemeClr val="dk2"/>
                </a:solidFill>
                <a:latin typeface="Roboto"/>
                <a:ea typeface="Roboto"/>
                <a:cs typeface="Roboto"/>
                <a:sym typeface="Roboto"/>
              </a:defRPr>
            </a:lvl5pPr>
            <a:lvl6pPr lvl="5">
              <a:lnSpc>
                <a:spcPct val="115000"/>
              </a:lnSpc>
              <a:spcBef>
                <a:spcPts val="0"/>
              </a:spcBef>
              <a:spcAft>
                <a:spcPts val="2100"/>
              </a:spcAft>
              <a:buClr>
                <a:schemeClr val="dk2"/>
              </a:buClr>
              <a:buSzPct val="100000"/>
              <a:buFont typeface="Roboto"/>
              <a:defRPr sz="1900">
                <a:solidFill>
                  <a:schemeClr val="dk2"/>
                </a:solidFill>
                <a:latin typeface="Roboto"/>
                <a:ea typeface="Roboto"/>
                <a:cs typeface="Roboto"/>
                <a:sym typeface="Roboto"/>
              </a:defRPr>
            </a:lvl6pPr>
            <a:lvl7pPr lvl="6">
              <a:lnSpc>
                <a:spcPct val="115000"/>
              </a:lnSpc>
              <a:spcBef>
                <a:spcPts val="0"/>
              </a:spcBef>
              <a:spcAft>
                <a:spcPts val="2100"/>
              </a:spcAft>
              <a:buClr>
                <a:schemeClr val="dk2"/>
              </a:buClr>
              <a:buSzPct val="100000"/>
              <a:buFont typeface="Roboto"/>
              <a:defRPr sz="1900">
                <a:solidFill>
                  <a:schemeClr val="dk2"/>
                </a:solidFill>
                <a:latin typeface="Roboto"/>
                <a:ea typeface="Roboto"/>
                <a:cs typeface="Roboto"/>
                <a:sym typeface="Roboto"/>
              </a:defRPr>
            </a:lvl7pPr>
            <a:lvl8pPr lvl="7">
              <a:lnSpc>
                <a:spcPct val="115000"/>
              </a:lnSpc>
              <a:spcBef>
                <a:spcPts val="0"/>
              </a:spcBef>
              <a:spcAft>
                <a:spcPts val="2100"/>
              </a:spcAft>
              <a:buClr>
                <a:schemeClr val="dk2"/>
              </a:buClr>
              <a:buSzPct val="100000"/>
              <a:buFont typeface="Roboto"/>
              <a:defRPr sz="1900">
                <a:solidFill>
                  <a:schemeClr val="dk2"/>
                </a:solidFill>
                <a:latin typeface="Roboto"/>
                <a:ea typeface="Roboto"/>
                <a:cs typeface="Roboto"/>
                <a:sym typeface="Roboto"/>
              </a:defRPr>
            </a:lvl8pPr>
            <a:lvl9pPr lvl="8">
              <a:lnSpc>
                <a:spcPct val="115000"/>
              </a:lnSpc>
              <a:spcBef>
                <a:spcPts val="0"/>
              </a:spcBef>
              <a:spcAft>
                <a:spcPts val="2100"/>
              </a:spcAft>
              <a:buClr>
                <a:schemeClr val="dk2"/>
              </a:buClr>
              <a:buSzPct val="100000"/>
              <a:buFont typeface="Roboto"/>
              <a:defRPr sz="1900">
                <a:solidFill>
                  <a:schemeClr val="dk2"/>
                </a:solidFill>
                <a:latin typeface="Roboto"/>
                <a:ea typeface="Roboto"/>
                <a:cs typeface="Roboto"/>
                <a:sym typeface="Roboto"/>
              </a:defRPr>
            </a:lvl9pPr>
          </a:lstStyle>
          <a:p/>
        </p:txBody>
      </p:sp>
      <p:sp>
        <p:nvSpPr>
          <p:cNvPr id="12" name="Shape 12"/>
          <p:cNvSpPr txBox="1"/>
          <p:nvPr>
            <p:ph idx="12" type="sldNum"/>
          </p:nvPr>
        </p:nvSpPr>
        <p:spPr>
          <a:xfrm>
            <a:off x="11280575" y="6201587"/>
            <a:ext cx="731700" cy="524699"/>
          </a:xfrm>
          <a:prstGeom prst="rect">
            <a:avLst/>
          </a:prstGeom>
          <a:noFill/>
          <a:ln>
            <a:noFill/>
          </a:ln>
        </p:spPr>
        <p:txBody>
          <a:bodyPr anchorCtr="0" anchor="ctr" bIns="121900" lIns="121900" rIns="121900" tIns="121900">
            <a:noAutofit/>
          </a:bodyPr>
          <a:lstStyle/>
          <a:p>
            <a:pPr lvl="0" algn="r">
              <a:spcBef>
                <a:spcPts val="0"/>
              </a:spcBef>
              <a:buNone/>
            </a:pPr>
            <a:fld id="{00000000-1234-1234-1234-123412341234}" type="slidenum">
              <a:rPr lang="en-US" sz="13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02.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0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02.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3.jpg"/><Relationship Id="rId4" Type="http://schemas.openxmlformats.org/officeDocument/2006/relationships/image" Target="../media/image0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09.jpg"/><Relationship Id="rId4" Type="http://schemas.openxmlformats.org/officeDocument/2006/relationships/image" Target="../media/image0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0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8.jpg"/><Relationship Id="rId4" Type="http://schemas.openxmlformats.org/officeDocument/2006/relationships/image" Target="../media/image0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4.jpg"/><Relationship Id="rId4" Type="http://schemas.openxmlformats.org/officeDocument/2006/relationships/image" Target="../media/image0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15.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20.jpg"/><Relationship Id="rId4" Type="http://schemas.openxmlformats.org/officeDocument/2006/relationships/hyperlink" Target="https://www.ittc.ku.edu/publications/documents/Gifford_ITTC-FY2009-TR-03050-03.pd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22.jpg"/><Relationship Id="rId4" Type="http://schemas.openxmlformats.org/officeDocument/2006/relationships/image" Target="../media/image21.jpg"/><Relationship Id="rId5" Type="http://schemas.openxmlformats.org/officeDocument/2006/relationships/image" Target="../media/image24.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26.png"/><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Relationship Id="rId3" Type="http://schemas.openxmlformats.org/officeDocument/2006/relationships/image" Target="../media/image33.jpg"/><Relationship Id="rId4" Type="http://schemas.openxmlformats.org/officeDocument/2006/relationships/image" Target="../media/image3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ctrTitle"/>
          </p:nvPr>
        </p:nvSpPr>
        <p:spPr>
          <a:xfrm>
            <a:off x="797466" y="2366963"/>
            <a:ext cx="10962899" cy="1118399"/>
          </a:xfrm>
          <a:prstGeom prst="rect">
            <a:avLst/>
          </a:prstGeom>
          <a:noFill/>
          <a:ln>
            <a:noFill/>
          </a:ln>
        </p:spPr>
        <p:txBody>
          <a:bodyPr anchorCtr="0" anchor="ctr" bIns="45700" lIns="91425" rIns="91425" tIns="45700">
            <a:noAutofit/>
          </a:bodyPr>
          <a:lstStyle/>
          <a:p>
            <a:pPr lvl="0" rtl="0" algn="ctr">
              <a:lnSpc>
                <a:spcPct val="90000"/>
              </a:lnSpc>
              <a:spcBef>
                <a:spcPts val="0"/>
              </a:spcBef>
              <a:buClr>
                <a:schemeClr val="dk1"/>
              </a:buClr>
              <a:buSzPct val="25000"/>
              <a:buFont typeface="Calibri"/>
              <a:buNone/>
            </a:pPr>
            <a:r>
              <a:rPr lang="en-US" sz="6000">
                <a:latin typeface="Times New Roman"/>
                <a:ea typeface="Times New Roman"/>
                <a:cs typeface="Times New Roman"/>
                <a:sym typeface="Times New Roman"/>
              </a:rPr>
              <a:t>Dose 2015</a:t>
            </a:r>
          </a:p>
        </p:txBody>
      </p:sp>
      <p:sp>
        <p:nvSpPr>
          <p:cNvPr id="112" name="Shape 112"/>
          <p:cNvSpPr txBox="1"/>
          <p:nvPr>
            <p:ph idx="1" type="subTitle"/>
          </p:nvPr>
        </p:nvSpPr>
        <p:spPr>
          <a:xfrm>
            <a:off x="797450" y="3621217"/>
            <a:ext cx="10962899" cy="577199"/>
          </a:xfrm>
          <a:prstGeom prst="rect">
            <a:avLst/>
          </a:prstGeom>
          <a:noFill/>
          <a:ln>
            <a:noFill/>
          </a:ln>
        </p:spPr>
        <p:txBody>
          <a:bodyPr anchorCtr="0" anchor="t" bIns="45700" lIns="91425" rIns="91425" tIns="45700">
            <a:noAutofit/>
          </a:bodyPr>
          <a:lstStyle/>
          <a:p>
            <a:pPr lvl="0" rtl="0" algn="ctr">
              <a:lnSpc>
                <a:spcPct val="90000"/>
              </a:lnSpc>
              <a:spcBef>
                <a:spcPts val="0"/>
              </a:spcBef>
              <a:spcAft>
                <a:spcPts val="0"/>
              </a:spcAft>
              <a:buClr>
                <a:schemeClr val="dk1"/>
              </a:buClr>
              <a:buSzPct val="25000"/>
              <a:buFont typeface="Arial"/>
              <a:buNone/>
            </a:pPr>
            <a:r>
              <a:rPr lang="en-US" sz="3600">
                <a:solidFill>
                  <a:srgbClr val="FFFFFF"/>
                </a:solidFill>
                <a:latin typeface="Times New Roman"/>
                <a:ea typeface="Times New Roman"/>
                <a:cs typeface="Times New Roman"/>
                <a:sym typeface="Times New Roman"/>
              </a:rPr>
              <a:t>Group 7 - Milan 4</a:t>
            </a:r>
          </a:p>
          <a:p>
            <a:pPr lvl="0" rtl="0" algn="ctr">
              <a:lnSpc>
                <a:spcPct val="90000"/>
              </a:lnSpc>
              <a:spcBef>
                <a:spcPts val="0"/>
              </a:spcBef>
              <a:spcAft>
                <a:spcPts val="0"/>
              </a:spcAft>
              <a:buClr>
                <a:schemeClr val="dk1"/>
              </a:buClr>
              <a:buSzPct val="25000"/>
              <a:buFont typeface="Arial"/>
              <a:buNone/>
            </a:pPr>
            <a:r>
              <a:t/>
            </a:r>
            <a:endParaRPr sz="3600">
              <a:solidFill>
                <a:srgbClr val="FFFFFF"/>
              </a:solidFill>
              <a:latin typeface="Times New Roman"/>
              <a:ea typeface="Times New Roman"/>
              <a:cs typeface="Times New Roman"/>
              <a:sym typeface="Times New Roman"/>
            </a:endParaRPr>
          </a:p>
          <a:p>
            <a:pPr indent="0" lvl="0" marL="0" marR="0" rtl="0" algn="ctr">
              <a:lnSpc>
                <a:spcPct val="90000"/>
              </a:lnSpc>
              <a:spcBef>
                <a:spcPts val="1000"/>
              </a:spcBef>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839787" y="365125"/>
            <a:ext cx="10515599" cy="1325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Members of Group 7</a:t>
            </a:r>
          </a:p>
        </p:txBody>
      </p:sp>
      <p:sp>
        <p:nvSpPr>
          <p:cNvPr id="118" name="Shape 118"/>
          <p:cNvSpPr txBox="1"/>
          <p:nvPr>
            <p:ph idx="1" type="body"/>
          </p:nvPr>
        </p:nvSpPr>
        <p:spPr>
          <a:xfrm>
            <a:off x="839787" y="1681163"/>
            <a:ext cx="5157787" cy="823912"/>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Times New Roman"/>
                <a:ea typeface="Times New Roman"/>
                <a:cs typeface="Times New Roman"/>
                <a:sym typeface="Times New Roman"/>
              </a:rPr>
              <a:t>Team Milan 4</a:t>
            </a:r>
          </a:p>
        </p:txBody>
      </p:sp>
      <p:sp>
        <p:nvSpPr>
          <p:cNvPr id="119" name="Shape 119"/>
          <p:cNvSpPr txBox="1"/>
          <p:nvPr>
            <p:ph idx="2" type="body"/>
          </p:nvPr>
        </p:nvSpPr>
        <p:spPr>
          <a:xfrm>
            <a:off x="839787" y="2505075"/>
            <a:ext cx="5157787" cy="3684588"/>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Fabrizio Frasca</a:t>
            </a:r>
          </a:p>
          <a:p>
            <a:pPr indent="-342900" lvl="0" marL="342900" marR="0" rtl="0" algn="l">
              <a:lnSpc>
                <a:spcPct val="9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Luca Massaron</a:t>
            </a:r>
          </a:p>
          <a:p>
            <a:pPr indent="-342900" lvl="0" marL="342900" marR="0" rtl="0" algn="l">
              <a:lnSpc>
                <a:spcPct val="9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Calin Liviu Razvan</a:t>
            </a:r>
          </a:p>
          <a:p>
            <a:pPr indent="-342900" lvl="0" marL="342900" marR="0" rtl="0" algn="l">
              <a:lnSpc>
                <a:spcPct val="9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Alberto Fontana</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20" name="Shape 120"/>
          <p:cNvSpPr txBox="1"/>
          <p:nvPr>
            <p:ph idx="3" type="body"/>
          </p:nvPr>
        </p:nvSpPr>
        <p:spPr>
          <a:xfrm>
            <a:off x="6172200" y="1681163"/>
            <a:ext cx="5183187" cy="823912"/>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Times New Roman"/>
                <a:ea typeface="Times New Roman"/>
                <a:cs typeface="Times New Roman"/>
                <a:sym typeface="Times New Roman"/>
              </a:rPr>
              <a:t>Team Rio Cuarto 7</a:t>
            </a:r>
          </a:p>
        </p:txBody>
      </p:sp>
      <p:sp>
        <p:nvSpPr>
          <p:cNvPr id="121" name="Shape 121"/>
          <p:cNvSpPr txBox="1"/>
          <p:nvPr>
            <p:ph idx="4" type="body"/>
          </p:nvPr>
        </p:nvSpPr>
        <p:spPr>
          <a:xfrm>
            <a:off x="6172200" y="2505075"/>
            <a:ext cx="5183187" cy="3684588"/>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Demian Romero</a:t>
            </a:r>
          </a:p>
          <a:p>
            <a:pPr indent="-342900" lvl="0" marL="342900" marR="0" rtl="0" algn="l">
              <a:lnSpc>
                <a:spcPct val="9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Romina Miranda</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122" name="Shape 122"/>
          <p:cNvSpPr txBox="1"/>
          <p:nvPr/>
        </p:nvSpPr>
        <p:spPr>
          <a:xfrm>
            <a:off x="4433650" y="5243450"/>
            <a:ext cx="3327900" cy="809699"/>
          </a:xfrm>
          <a:prstGeom prst="rect">
            <a:avLst/>
          </a:prstGeom>
          <a:noFill/>
          <a:ln>
            <a:noFill/>
          </a:ln>
        </p:spPr>
        <p:txBody>
          <a:bodyPr anchorCtr="0" anchor="t" bIns="91425" lIns="91425" rIns="91425" tIns="91425">
            <a:noAutofit/>
          </a:bodyPr>
          <a:lstStyle/>
          <a:p>
            <a:pPr lvl="0">
              <a:spcBef>
                <a:spcPts val="0"/>
              </a:spcBef>
              <a:buNone/>
            </a:pPr>
            <a:r>
              <a:rPr lang="en-US" sz="3000">
                <a:solidFill>
                  <a:schemeClr val="dk1"/>
                </a:solidFill>
                <a:latin typeface="Times New Roman"/>
                <a:ea typeface="Times New Roman"/>
                <a:cs typeface="Times New Roman"/>
                <a:sym typeface="Times New Roman"/>
              </a:rPr>
              <a:t>No Contract Design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nvSpPr>
        <p:spPr>
          <a:xfrm>
            <a:off x="1980740" y="273352"/>
            <a:ext cx="8229626" cy="1145009"/>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Closed List</a:t>
            </a:r>
          </a:p>
        </p:txBody>
      </p:sp>
      <p:sp>
        <p:nvSpPr>
          <p:cNvPr id="182" name="Shape 182"/>
          <p:cNvSpPr txBox="1"/>
          <p:nvPr/>
        </p:nvSpPr>
        <p:spPr>
          <a:xfrm>
            <a:off x="1980740" y="1770419"/>
            <a:ext cx="8229626" cy="3977483"/>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2903">
                <a:solidFill>
                  <a:schemeClr val="dk1"/>
                </a:solidFill>
                <a:latin typeface="Times New Roman"/>
                <a:ea typeface="Times New Roman"/>
                <a:cs typeface="Times New Roman"/>
                <a:sym typeface="Times New Roman"/>
              </a:rPr>
              <a:t> What is it?</a:t>
            </a:r>
          </a:p>
          <a:p>
            <a:pPr indent="0" lvl="0" marL="0" marR="0" rtl="0" algn="ctr">
              <a:spcBef>
                <a:spcPts val="0"/>
              </a:spcBef>
              <a:buSzPct val="25000"/>
              <a:buNone/>
            </a:pPr>
            <a:r>
              <a:rPr lang="en-US" sz="2903">
                <a:solidFill>
                  <a:schemeClr val="dk1"/>
                </a:solidFill>
                <a:latin typeface="Times New Roman"/>
                <a:ea typeface="Times New Roman"/>
                <a:cs typeface="Times New Roman"/>
                <a:sym typeface="Times New Roman"/>
              </a:rPr>
              <a:t>Why?</a:t>
            </a:r>
          </a:p>
          <a:p>
            <a:pPr indent="0" lvl="0" marL="0" marR="0" rtl="0" algn="ctr">
              <a:spcBef>
                <a:spcPts val="0"/>
              </a:spcBef>
              <a:buNone/>
            </a:pPr>
            <a:r>
              <a:t/>
            </a:r>
            <a:endParaRPr sz="1633">
              <a:solidFill>
                <a:schemeClr val="dk1"/>
              </a:solidFill>
              <a:latin typeface="Times New Roman"/>
              <a:ea typeface="Times New Roman"/>
              <a:cs typeface="Times New Roman"/>
              <a:sym typeface="Times New Roman"/>
            </a:endParaRPr>
          </a:p>
          <a:p>
            <a:pPr indent="0" lvl="0" marL="0" marR="0" rtl="0" algn="ctr">
              <a:spcBef>
                <a:spcPts val="0"/>
              </a:spcBef>
              <a:buSzPct val="25000"/>
              <a:buNone/>
            </a:pPr>
            <a:r>
              <a:rPr lang="en-US" sz="2903">
                <a:solidFill>
                  <a:schemeClr val="dk1"/>
                </a:solidFill>
                <a:latin typeface="Times New Roman"/>
                <a:ea typeface="Times New Roman"/>
                <a:cs typeface="Times New Roman"/>
                <a:sym typeface="Times New Roman"/>
              </a:rPr>
              <a:t>Example of implementation in BDFS</a:t>
            </a:r>
          </a:p>
          <a:p>
            <a:pPr indent="0" lvl="0" marL="0" marR="0" rtl="0" algn="ctr">
              <a:spcBef>
                <a:spcPts val="0"/>
              </a:spcBef>
              <a:buNone/>
            </a:pPr>
            <a:r>
              <a:t/>
            </a:r>
            <a:endParaRPr sz="1633">
              <a:solidFill>
                <a:schemeClr val="dk1"/>
              </a:solidFill>
              <a:latin typeface="Times New Roman"/>
              <a:ea typeface="Times New Roman"/>
              <a:cs typeface="Times New Roman"/>
              <a:sym typeface="Times New Roman"/>
            </a:endParaRPr>
          </a:p>
          <a:p>
            <a:pPr indent="0" lvl="0" marL="0" marR="0" rtl="0" algn="ctr">
              <a:spcBef>
                <a:spcPts val="0"/>
              </a:spcBef>
              <a:buSzPct val="25000"/>
              <a:buNone/>
            </a:pPr>
            <a:r>
              <a:rPr lang="en-US" sz="2903">
                <a:solidFill>
                  <a:schemeClr val="dk1"/>
                </a:solidFill>
                <a:latin typeface="Times New Roman"/>
                <a:ea typeface="Times New Roman"/>
                <a:cs typeface="Times New Roman"/>
                <a:sym typeface="Times New Roman"/>
              </a:rPr>
              <a:t>Example with water jar and simpler problem</a:t>
            </a:r>
          </a:p>
          <a:p>
            <a:pPr indent="0" lvl="0" marL="0" marR="0" rtl="0" algn="ctr">
              <a:spcBef>
                <a:spcPts val="0"/>
              </a:spcBef>
              <a:buNone/>
            </a:pPr>
            <a:r>
              <a:t/>
            </a:r>
            <a:endParaRPr sz="1633">
              <a:solidFill>
                <a:schemeClr val="dk1"/>
              </a:solidFill>
              <a:latin typeface="Times New Roman"/>
              <a:ea typeface="Times New Roman"/>
              <a:cs typeface="Times New Roman"/>
              <a:sym typeface="Times New Roman"/>
            </a:endParaRPr>
          </a:p>
          <a:p>
            <a:pPr indent="0" lvl="0" marL="0" marR="0" rtl="0" algn="ctr">
              <a:spcBef>
                <a:spcPts val="0"/>
              </a:spcBef>
              <a:buSzPct val="25000"/>
              <a:buNone/>
            </a:pPr>
            <a:r>
              <a:rPr lang="en-US" sz="2903">
                <a:solidFill>
                  <a:schemeClr val="dk1"/>
                </a:solidFill>
                <a:latin typeface="Times New Roman"/>
                <a:ea typeface="Times New Roman"/>
                <a:cs typeface="Times New Roman"/>
                <a:sym typeface="Times New Roman"/>
              </a:rPr>
              <a:t>Importance of remove from visited states the ones with greater depth when decreasing the depth</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nvSpPr>
        <p:spPr>
          <a:xfrm>
            <a:off x="1981066" y="226651"/>
            <a:ext cx="8229626" cy="1145009"/>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Closed List</a:t>
            </a:r>
          </a:p>
        </p:txBody>
      </p:sp>
      <p:sp>
        <p:nvSpPr>
          <p:cNvPr id="188" name="Shape 188"/>
          <p:cNvSpPr txBox="1"/>
          <p:nvPr/>
        </p:nvSpPr>
        <p:spPr>
          <a:xfrm>
            <a:off x="1980750" y="1604851"/>
            <a:ext cx="8229600" cy="4792799"/>
          </a:xfrm>
          <a:prstGeom prst="rect">
            <a:avLst/>
          </a:prstGeom>
          <a:noFill/>
          <a:ln cap="flat" cmpd="sng" w="9525">
            <a:solidFill>
              <a:srgbClr val="4A86E8">
                <a:alpha val="0"/>
              </a:srgbClr>
            </a:solidFill>
            <a:prstDash val="solid"/>
            <a:round/>
            <a:headEnd len="med" w="med" type="none"/>
            <a:tailEnd len="med" w="med" type="none"/>
          </a:ln>
        </p:spPr>
        <p:txBody>
          <a:bodyPr anchorCtr="0" anchor="t" bIns="0" lIns="0" rIns="0" tIns="0">
            <a:noAutofit/>
          </a:bodyPr>
          <a:lstStyle/>
          <a:p>
            <a:pPr indent="0" lvl="0" marL="0" marR="0" rtl="0" algn="l">
              <a:spcBef>
                <a:spcPts val="0"/>
              </a:spcBef>
              <a:buSzPct val="25000"/>
              <a:buNone/>
            </a:pPr>
            <a:r>
              <a:rPr b="1" lang="en-US" sz="2540">
                <a:solidFill>
                  <a:schemeClr val="dk1"/>
                </a:solidFill>
                <a:latin typeface="Times New Roman"/>
                <a:ea typeface="Times New Roman"/>
                <a:cs typeface="Times New Roman"/>
                <a:sym typeface="Times New Roman"/>
              </a:rPr>
              <a:t>What is it?</a:t>
            </a:r>
            <a:r>
              <a:rPr lang="en-US" sz="2540">
                <a:solidFill>
                  <a:schemeClr val="dk1"/>
                </a:solidFill>
                <a:latin typeface="Times New Roman"/>
                <a:ea typeface="Times New Roman"/>
                <a:cs typeface="Times New Roman"/>
                <a:sym typeface="Times New Roman"/>
              </a:rPr>
              <a:t> </a:t>
            </a:r>
          </a:p>
          <a:p>
            <a:pPr indent="-389890" lvl="0" marL="457200" marR="0" rtl="0" algn="l">
              <a:spcBef>
                <a:spcPts val="0"/>
              </a:spcBef>
              <a:buClr>
                <a:schemeClr val="dk1"/>
              </a:buClr>
              <a:buSzPct val="101600"/>
              <a:buFont typeface="Times New Roman"/>
              <a:buChar char="●"/>
            </a:pPr>
            <a:r>
              <a:rPr lang="en-US" sz="2540">
                <a:solidFill>
                  <a:schemeClr val="dk1"/>
                </a:solidFill>
                <a:latin typeface="Times New Roman"/>
                <a:ea typeface="Times New Roman"/>
                <a:cs typeface="Times New Roman"/>
                <a:sym typeface="Times New Roman"/>
              </a:rPr>
              <a:t>A control which allow to </a:t>
            </a:r>
            <a:r>
              <a:rPr b="1" lang="en-US" sz="2540">
                <a:solidFill>
                  <a:schemeClr val="dk1"/>
                </a:solidFill>
                <a:latin typeface="Times New Roman"/>
                <a:ea typeface="Times New Roman"/>
                <a:cs typeface="Times New Roman"/>
                <a:sym typeface="Times New Roman"/>
              </a:rPr>
              <a:t>not generate any state that was visited</a:t>
            </a:r>
            <a:r>
              <a:rPr lang="en-US" sz="2540">
                <a:solidFill>
                  <a:schemeClr val="dk1"/>
                </a:solidFill>
                <a:latin typeface="Times New Roman"/>
                <a:ea typeface="Times New Roman"/>
                <a:cs typeface="Times New Roman"/>
                <a:sym typeface="Times New Roman"/>
              </a:rPr>
              <a:t> before.</a:t>
            </a:r>
          </a:p>
          <a:p>
            <a:pPr indent="0" lvl="0" marL="0" marR="0" rtl="0" algn="l">
              <a:spcBef>
                <a:spcPts val="0"/>
              </a:spcBef>
              <a:buSzPct val="25000"/>
              <a:buNone/>
            </a:pPr>
            <a:r>
              <a:rPr b="1" lang="en-US" sz="2540">
                <a:solidFill>
                  <a:schemeClr val="dk1"/>
                </a:solidFill>
                <a:latin typeface="Times New Roman"/>
                <a:ea typeface="Times New Roman"/>
                <a:cs typeface="Times New Roman"/>
                <a:sym typeface="Times New Roman"/>
              </a:rPr>
              <a:t>Why?</a:t>
            </a:r>
          </a:p>
          <a:p>
            <a:pPr indent="-389890" lvl="0" marL="457200" marR="0" rtl="0" algn="l">
              <a:spcBef>
                <a:spcPts val="0"/>
              </a:spcBef>
              <a:buClr>
                <a:schemeClr val="dk1"/>
              </a:buClr>
              <a:buSzPct val="101600"/>
              <a:buFont typeface="Times New Roman"/>
              <a:buChar char="●"/>
            </a:pPr>
            <a:r>
              <a:rPr b="1" lang="en-US" sz="2540">
                <a:solidFill>
                  <a:schemeClr val="dk1"/>
                </a:solidFill>
                <a:latin typeface="Times New Roman"/>
                <a:ea typeface="Times New Roman"/>
                <a:cs typeface="Times New Roman"/>
                <a:sym typeface="Times New Roman"/>
              </a:rPr>
              <a:t>no wasting time</a:t>
            </a:r>
            <a:r>
              <a:rPr lang="en-US" sz="2540">
                <a:solidFill>
                  <a:schemeClr val="dk1"/>
                </a:solidFill>
                <a:latin typeface="Times New Roman"/>
                <a:ea typeface="Times New Roman"/>
                <a:cs typeface="Times New Roman"/>
                <a:sym typeface="Times New Roman"/>
              </a:rPr>
              <a:t> by expanding states that have already been encountered before on some other path. </a:t>
            </a:r>
          </a:p>
          <a:p>
            <a:pPr indent="-389890" lvl="0" marL="457200" marR="0" rtl="0" algn="l">
              <a:spcBef>
                <a:spcPts val="0"/>
              </a:spcBef>
              <a:buClr>
                <a:schemeClr val="dk1"/>
              </a:buClr>
              <a:buSzPct val="101600"/>
              <a:buFont typeface="Times New Roman"/>
              <a:buChar char="●"/>
            </a:pPr>
            <a:r>
              <a:rPr lang="en-US" sz="2540">
                <a:solidFill>
                  <a:schemeClr val="dk1"/>
                </a:solidFill>
                <a:latin typeface="Times New Roman"/>
                <a:ea typeface="Times New Roman"/>
                <a:cs typeface="Times New Roman"/>
                <a:sym typeface="Times New Roman"/>
              </a:rPr>
              <a:t>moreover it </a:t>
            </a:r>
            <a:r>
              <a:rPr b="1" lang="en-US" sz="2540">
                <a:solidFill>
                  <a:schemeClr val="dk1"/>
                </a:solidFill>
                <a:latin typeface="Times New Roman"/>
                <a:ea typeface="Times New Roman"/>
                <a:cs typeface="Times New Roman"/>
                <a:sym typeface="Times New Roman"/>
              </a:rPr>
              <a:t>makes an algorithm like BDFS complete</a:t>
            </a:r>
            <a:r>
              <a:rPr lang="en-US" sz="2540">
                <a:solidFill>
                  <a:schemeClr val="dk1"/>
                </a:solidFill>
                <a:latin typeface="Times New Roman"/>
                <a:ea typeface="Times New Roman"/>
                <a:cs typeface="Times New Roman"/>
                <a:sym typeface="Times New Roman"/>
              </a:rPr>
              <a:t>, it means that if the solution is in the defined bound it will be found sooner or later</a:t>
            </a:r>
          </a:p>
          <a:p>
            <a:pPr indent="0" lvl="0" marL="0" marR="0" rtl="0" algn="l">
              <a:spcBef>
                <a:spcPts val="0"/>
              </a:spcBef>
              <a:buSzPct val="25000"/>
              <a:buNone/>
            </a:pPr>
            <a:r>
              <a:rPr b="1" lang="en-US" sz="2540">
                <a:solidFill>
                  <a:schemeClr val="dk1"/>
                </a:solidFill>
                <a:latin typeface="Times New Roman"/>
                <a:ea typeface="Times New Roman"/>
                <a:cs typeface="Times New Roman"/>
                <a:sym typeface="Times New Roman"/>
              </a:rPr>
              <a:t>Price</a:t>
            </a:r>
          </a:p>
          <a:p>
            <a:pPr indent="-389890" lvl="0" marL="457200" marR="0" rtl="0" algn="l">
              <a:spcBef>
                <a:spcPts val="0"/>
              </a:spcBef>
              <a:buClr>
                <a:schemeClr val="dk1"/>
              </a:buClr>
              <a:buSzPct val="101600"/>
              <a:buFont typeface="Times New Roman"/>
              <a:buChar char="●"/>
            </a:pPr>
            <a:r>
              <a:rPr lang="en-US" sz="2540">
                <a:solidFill>
                  <a:schemeClr val="dk1"/>
                </a:solidFill>
                <a:latin typeface="Times New Roman"/>
                <a:ea typeface="Times New Roman"/>
                <a:cs typeface="Times New Roman"/>
                <a:sym typeface="Times New Roman"/>
              </a:rPr>
              <a:t>Requires every state that was visited to be kept in memory, resulting in a possibly </a:t>
            </a:r>
            <a:r>
              <a:rPr b="1" lang="en-US" sz="2540">
                <a:solidFill>
                  <a:schemeClr val="dk1"/>
                </a:solidFill>
                <a:latin typeface="Times New Roman"/>
                <a:ea typeface="Times New Roman"/>
                <a:cs typeface="Times New Roman"/>
                <a:sym typeface="Times New Roman"/>
              </a:rPr>
              <a:t>high consumption of memory</a:t>
            </a:r>
            <a:r>
              <a:rPr lang="en-US" sz="2540">
                <a:solidFill>
                  <a:schemeClr val="dk1"/>
                </a:solidFill>
                <a:latin typeface="Times New Roman"/>
                <a:ea typeface="Times New Roman"/>
                <a:cs typeface="Times New Roman"/>
                <a:sym typeface="Times New Roman"/>
              </a:rPr>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nvSpPr>
        <p:spPr>
          <a:xfrm>
            <a:off x="1980740" y="273352"/>
            <a:ext cx="8229626" cy="1145009"/>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Closed List - implementation</a:t>
            </a:r>
          </a:p>
        </p:txBody>
      </p:sp>
      <p:sp>
        <p:nvSpPr>
          <p:cNvPr id="194" name="Shape 194"/>
          <p:cNvSpPr txBox="1"/>
          <p:nvPr/>
        </p:nvSpPr>
        <p:spPr>
          <a:xfrm>
            <a:off x="1242725" y="1771075"/>
            <a:ext cx="9584999" cy="3977399"/>
          </a:xfrm>
          <a:prstGeom prst="rect">
            <a:avLst/>
          </a:prstGeom>
          <a:noFill/>
          <a:ln>
            <a:noFill/>
          </a:ln>
        </p:spPr>
        <p:txBody>
          <a:bodyPr anchorCtr="0" anchor="t" bIns="0" lIns="0" rIns="0" tIns="0">
            <a:noAutofit/>
          </a:bodyPr>
          <a:lstStyle/>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For instance, in the Bounded Depth First Search algorithm this was implemented using a list obj to store the already visited states and then:</a:t>
            </a:r>
          </a:p>
          <a:p>
            <a:pPr indent="-389890" lvl="0" marL="457200" marR="0" rtl="0" algn="l">
              <a:spcBef>
                <a:spcPts val="0"/>
              </a:spcBef>
              <a:buClr>
                <a:schemeClr val="dk1"/>
              </a:buClr>
              <a:buSzPct val="101600"/>
              <a:buFont typeface="Times New Roman"/>
              <a:buChar char="●"/>
            </a:pPr>
            <a:r>
              <a:rPr b="0" i="0" lang="en-US" sz="2540" u="none" cap="none" strike="noStrike">
                <a:solidFill>
                  <a:schemeClr val="dk1"/>
                </a:solidFill>
                <a:latin typeface="Times New Roman"/>
                <a:ea typeface="Times New Roman"/>
                <a:cs typeface="Times New Roman"/>
                <a:sym typeface="Times New Roman"/>
              </a:rPr>
              <a:t>before adding any child of a state to the frontier check if it was already visited or if it isn't already in the frontier</a:t>
            </a:r>
          </a:p>
          <a:p>
            <a:pPr indent="-389890" lvl="0" marL="457200" marR="0" rtl="0" algn="l">
              <a:spcBef>
                <a:spcPts val="0"/>
              </a:spcBef>
              <a:buClr>
                <a:schemeClr val="dk1"/>
              </a:buClr>
              <a:buSzPct val="101600"/>
              <a:buFont typeface="Times New Roman"/>
              <a:buChar char="●"/>
            </a:pPr>
            <a:r>
              <a:rPr lang="en-US" sz="2540">
                <a:solidFill>
                  <a:schemeClr val="dk1"/>
                </a:solidFill>
                <a:latin typeface="Times New Roman"/>
                <a:ea typeface="Times New Roman"/>
                <a:cs typeface="Times New Roman"/>
                <a:sym typeface="Times New Roman"/>
              </a:rPr>
              <a:t>If the max depth was reached remove the states with greater depth from the visited once because could be a shorter path to that state</a:t>
            </a:r>
          </a:p>
          <a:p>
            <a:pPr lvl="0" marR="0" rtl="0" algn="l">
              <a:spcBef>
                <a:spcPts val="0"/>
              </a:spcBef>
              <a:buNone/>
            </a:pPr>
            <a:r>
              <a:t/>
            </a:r>
            <a:endParaRPr b="0" i="0" sz="1633" u="none" cap="none" strike="noStrike">
              <a:solidFill>
                <a:schemeClr val="dk1"/>
              </a:solidFill>
              <a:latin typeface="Times New Roman"/>
              <a:ea typeface="Times New Roman"/>
              <a:cs typeface="Times New Roman"/>
              <a:sym typeface="Times New Roman"/>
            </a:endParaRPr>
          </a:p>
          <a:p>
            <a:pPr lvl="0" marR="0" rtl="0" algn="l">
              <a:spcBef>
                <a:spcPts val="0"/>
              </a:spcBef>
              <a:buNone/>
            </a:pPr>
            <a:r>
              <a:rPr lang="en-US" sz="2903">
                <a:solidFill>
                  <a:schemeClr val="dk1"/>
                </a:solidFill>
                <a:latin typeface="Times New Roman"/>
                <a:ea typeface="Times New Roman"/>
                <a:cs typeface="Times New Roman"/>
                <a:sym typeface="Times New Roman"/>
              </a:rPr>
              <a:t>The feature may be enabled or disabled</a:t>
            </a:r>
          </a:p>
          <a:p>
            <a:pPr indent="0" lvl="0" marL="0" marR="0" rtl="0" algn="l">
              <a:spcBef>
                <a:spcPts val="0"/>
              </a:spcBef>
              <a:buNone/>
            </a:pPr>
            <a:r>
              <a:t/>
            </a:r>
            <a:endParaRPr sz="1633">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nvSpPr>
        <p:spPr>
          <a:xfrm>
            <a:off x="1980740" y="273352"/>
            <a:ext cx="8229626" cy="1145009"/>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Closed List – decreasing depth</a:t>
            </a:r>
          </a:p>
        </p:txBody>
      </p:sp>
      <p:sp>
        <p:nvSpPr>
          <p:cNvPr id="200" name="Shape 200"/>
          <p:cNvSpPr/>
          <p:nvPr/>
        </p:nvSpPr>
        <p:spPr>
          <a:xfrm>
            <a:off x="6161033" y="1959513"/>
            <a:ext cx="653171" cy="522537"/>
          </a:xfrm>
          <a:prstGeom prst="ellipse">
            <a:avLst/>
          </a:prstGeom>
          <a:solidFill>
            <a:srgbClr val="729FCF"/>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a</a:t>
            </a:r>
          </a:p>
        </p:txBody>
      </p:sp>
      <p:sp>
        <p:nvSpPr>
          <p:cNvPr id="201" name="Shape 201"/>
          <p:cNvSpPr/>
          <p:nvPr/>
        </p:nvSpPr>
        <p:spPr>
          <a:xfrm>
            <a:off x="5050642" y="2567941"/>
            <a:ext cx="653171" cy="522537"/>
          </a:xfrm>
          <a:prstGeom prst="ellipse">
            <a:avLst/>
          </a:prstGeom>
          <a:solidFill>
            <a:srgbClr val="729FCF"/>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b</a:t>
            </a:r>
          </a:p>
        </p:txBody>
      </p:sp>
      <p:sp>
        <p:nvSpPr>
          <p:cNvPr id="202" name="Shape 202"/>
          <p:cNvSpPr/>
          <p:nvPr/>
        </p:nvSpPr>
        <p:spPr>
          <a:xfrm>
            <a:off x="6161033" y="3286430"/>
            <a:ext cx="653171" cy="522537"/>
          </a:xfrm>
          <a:prstGeom prst="ellipse">
            <a:avLst/>
          </a:prstGeom>
          <a:solidFill>
            <a:srgbClr val="729FCF"/>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c</a:t>
            </a:r>
          </a:p>
        </p:txBody>
      </p:sp>
      <p:sp>
        <p:nvSpPr>
          <p:cNvPr id="203" name="Shape 203"/>
          <p:cNvSpPr/>
          <p:nvPr/>
        </p:nvSpPr>
        <p:spPr>
          <a:xfrm>
            <a:off x="7010156" y="4266185"/>
            <a:ext cx="653171" cy="522537"/>
          </a:xfrm>
          <a:prstGeom prst="ellipse">
            <a:avLst/>
          </a:prstGeom>
          <a:solidFill>
            <a:srgbClr val="729FCF"/>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e</a:t>
            </a:r>
          </a:p>
        </p:txBody>
      </p:sp>
      <p:sp>
        <p:nvSpPr>
          <p:cNvPr id="204" name="Shape 204"/>
          <p:cNvSpPr/>
          <p:nvPr/>
        </p:nvSpPr>
        <p:spPr>
          <a:xfrm>
            <a:off x="8120546" y="5115308"/>
            <a:ext cx="653171" cy="522537"/>
          </a:xfrm>
          <a:prstGeom prst="ellipse">
            <a:avLst/>
          </a:prstGeom>
          <a:solidFill>
            <a:srgbClr val="FFFFCC"/>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f</a:t>
            </a:r>
          </a:p>
        </p:txBody>
      </p:sp>
      <p:cxnSp>
        <p:nvCxnSpPr>
          <p:cNvPr id="205" name="Shape 205"/>
          <p:cNvCxnSpPr/>
          <p:nvPr/>
        </p:nvCxnSpPr>
        <p:spPr>
          <a:xfrm flipH="1">
            <a:off x="5703813" y="2371991"/>
            <a:ext cx="457219" cy="261267"/>
          </a:xfrm>
          <a:prstGeom prst="straightConnector1">
            <a:avLst/>
          </a:prstGeom>
          <a:noFill/>
          <a:ln cap="flat" cmpd="sng" w="9525">
            <a:solidFill>
              <a:srgbClr val="000000"/>
            </a:solidFill>
            <a:prstDash val="solid"/>
            <a:round/>
            <a:headEnd len="med" w="med" type="none"/>
            <a:tailEnd len="lg" w="lg" type="triangle"/>
          </a:ln>
        </p:spPr>
      </p:cxnSp>
      <p:cxnSp>
        <p:nvCxnSpPr>
          <p:cNvPr id="206" name="Shape 206"/>
          <p:cNvCxnSpPr/>
          <p:nvPr/>
        </p:nvCxnSpPr>
        <p:spPr>
          <a:xfrm>
            <a:off x="5703814" y="3090478"/>
            <a:ext cx="391903" cy="306010"/>
          </a:xfrm>
          <a:prstGeom prst="straightConnector1">
            <a:avLst/>
          </a:prstGeom>
          <a:noFill/>
          <a:ln cap="flat" cmpd="sng" w="9525">
            <a:solidFill>
              <a:srgbClr val="000000"/>
            </a:solidFill>
            <a:prstDash val="solid"/>
            <a:round/>
            <a:headEnd len="med" w="med" type="none"/>
            <a:tailEnd len="lg" w="lg" type="triangle"/>
          </a:ln>
        </p:spPr>
      </p:cxnSp>
      <p:sp>
        <p:nvSpPr>
          <p:cNvPr id="207" name="Shape 207"/>
          <p:cNvSpPr/>
          <p:nvPr/>
        </p:nvSpPr>
        <p:spPr>
          <a:xfrm>
            <a:off x="7989913" y="3298514"/>
            <a:ext cx="653171" cy="522537"/>
          </a:xfrm>
          <a:prstGeom prst="ellipse">
            <a:avLst/>
          </a:prstGeom>
          <a:solidFill>
            <a:srgbClr val="729FCF"/>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d</a:t>
            </a:r>
          </a:p>
        </p:txBody>
      </p:sp>
      <p:cxnSp>
        <p:nvCxnSpPr>
          <p:cNvPr id="208" name="Shape 208"/>
          <p:cNvCxnSpPr/>
          <p:nvPr/>
        </p:nvCxnSpPr>
        <p:spPr>
          <a:xfrm>
            <a:off x="7010156" y="3559782"/>
            <a:ext cx="849122" cy="0"/>
          </a:xfrm>
          <a:prstGeom prst="straightConnector1">
            <a:avLst/>
          </a:prstGeom>
          <a:noFill/>
          <a:ln cap="flat" cmpd="sng" w="9525">
            <a:solidFill>
              <a:srgbClr val="000000"/>
            </a:solidFill>
            <a:prstDash val="solid"/>
            <a:round/>
            <a:headEnd len="med" w="med" type="none"/>
            <a:tailEnd len="lg" w="lg" type="triangle"/>
          </a:ln>
        </p:spPr>
      </p:cxnSp>
      <p:cxnSp>
        <p:nvCxnSpPr>
          <p:cNvPr id="209" name="Shape 209"/>
          <p:cNvCxnSpPr/>
          <p:nvPr/>
        </p:nvCxnSpPr>
        <p:spPr>
          <a:xfrm>
            <a:off x="6683571" y="3874283"/>
            <a:ext cx="391903" cy="391903"/>
          </a:xfrm>
          <a:prstGeom prst="straightConnector1">
            <a:avLst/>
          </a:prstGeom>
          <a:noFill/>
          <a:ln cap="flat" cmpd="sng" w="9525">
            <a:solidFill>
              <a:srgbClr val="000000"/>
            </a:solidFill>
            <a:prstDash val="solid"/>
            <a:round/>
            <a:headEnd len="med" w="med" type="none"/>
            <a:tailEnd len="lg" w="lg" type="triangle"/>
          </a:ln>
        </p:spPr>
      </p:cxnSp>
      <p:cxnSp>
        <p:nvCxnSpPr>
          <p:cNvPr id="210" name="Shape 210"/>
          <p:cNvCxnSpPr/>
          <p:nvPr/>
        </p:nvCxnSpPr>
        <p:spPr>
          <a:xfrm>
            <a:off x="7663327" y="4723405"/>
            <a:ext cx="457219" cy="457219"/>
          </a:xfrm>
          <a:prstGeom prst="straightConnector1">
            <a:avLst/>
          </a:prstGeom>
          <a:noFill/>
          <a:ln cap="flat" cmpd="sng" w="9525">
            <a:solidFill>
              <a:srgbClr val="000000"/>
            </a:solidFill>
            <a:prstDash val="solid"/>
            <a:round/>
            <a:headEnd len="med" w="med" type="none"/>
            <a:tailEnd len="lg" w="lg" type="triangle"/>
          </a:ln>
        </p:spPr>
      </p:cxnSp>
      <p:cxnSp>
        <p:nvCxnSpPr>
          <p:cNvPr id="211" name="Shape 211"/>
          <p:cNvCxnSpPr/>
          <p:nvPr/>
        </p:nvCxnSpPr>
        <p:spPr>
          <a:xfrm>
            <a:off x="6487619" y="2567941"/>
            <a:ext cx="0" cy="653171"/>
          </a:xfrm>
          <a:prstGeom prst="straightConnector1">
            <a:avLst/>
          </a:prstGeom>
          <a:noFill/>
          <a:ln cap="flat" cmpd="sng" w="9525">
            <a:solidFill>
              <a:srgbClr val="000000"/>
            </a:solidFill>
            <a:prstDash val="solid"/>
            <a:round/>
            <a:headEnd len="med" w="med" type="none"/>
            <a:tailEnd len="lg" w="lg" type="triangle"/>
          </a:ln>
        </p:spPr>
      </p:cxnSp>
      <p:sp>
        <p:nvSpPr>
          <p:cNvPr id="212" name="Shape 212"/>
          <p:cNvSpPr txBox="1"/>
          <p:nvPr/>
        </p:nvSpPr>
        <p:spPr>
          <a:xfrm>
            <a:off x="1915423" y="1371658"/>
            <a:ext cx="1959513" cy="1229921"/>
          </a:xfrm>
          <a:prstGeom prst="rect">
            <a:avLst/>
          </a:prstGeom>
          <a:noFill/>
          <a:ln>
            <a:noFill/>
          </a:ln>
        </p:spPr>
        <p:txBody>
          <a:bodyPr anchorCtr="0" anchor="t" bIns="40800" lIns="81625" rIns="81625" tIns="40800">
            <a:noAutofit/>
          </a:bodyPr>
          <a:lstStyle/>
          <a:p>
            <a:pPr indent="0" lvl="0" marL="0" marR="0" rtl="0" algn="l">
              <a:spcBef>
                <a:spcPts val="0"/>
              </a:spcBef>
              <a:buSzPct val="25000"/>
              <a:buNone/>
            </a:pPr>
            <a:r>
              <a:rPr lang="en-US" sz="1633">
                <a:solidFill>
                  <a:schemeClr val="dk1"/>
                </a:solidFill>
                <a:latin typeface="Times New Roman"/>
                <a:ea typeface="Times New Roman"/>
                <a:cs typeface="Times New Roman"/>
                <a:sym typeface="Times New Roman"/>
              </a:rPr>
              <a:t>Max depth: 3</a:t>
            </a:r>
          </a:p>
          <a:p>
            <a:pPr indent="0" lvl="0" marL="0" marR="0" rtl="0" algn="l">
              <a:spcBef>
                <a:spcPts val="0"/>
              </a:spcBef>
              <a:buNone/>
            </a:pPr>
            <a:r>
              <a:t/>
            </a:r>
            <a:endParaRPr sz="1633">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lang="en-US" sz="1633">
                <a:solidFill>
                  <a:schemeClr val="dk1"/>
                </a:solidFill>
                <a:latin typeface="Times New Roman"/>
                <a:ea typeface="Times New Roman"/>
                <a:cs typeface="Times New Roman"/>
                <a:sym typeface="Times New Roman"/>
              </a:rPr>
              <a:t>Initial state: a</a:t>
            </a:r>
          </a:p>
          <a:p>
            <a:pPr indent="0" lvl="0" marL="0" marR="0" rtl="0" algn="l">
              <a:spcBef>
                <a:spcPts val="0"/>
              </a:spcBef>
              <a:buNone/>
            </a:pPr>
            <a:r>
              <a:t/>
            </a:r>
            <a:endParaRPr sz="1633">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lang="en-US" sz="1633">
                <a:solidFill>
                  <a:schemeClr val="dk1"/>
                </a:solidFill>
                <a:latin typeface="Times New Roman"/>
                <a:ea typeface="Times New Roman"/>
                <a:cs typeface="Times New Roman"/>
                <a:sym typeface="Times New Roman"/>
              </a:rPr>
              <a:t>Goal state: f</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nvSpPr>
        <p:spPr>
          <a:xfrm>
            <a:off x="1980740" y="273352"/>
            <a:ext cx="8229626" cy="1145009"/>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Closed List – decreasing depth</a:t>
            </a:r>
          </a:p>
        </p:txBody>
      </p:sp>
      <p:sp>
        <p:nvSpPr>
          <p:cNvPr id="218" name="Shape 218"/>
          <p:cNvSpPr/>
          <p:nvPr/>
        </p:nvSpPr>
        <p:spPr>
          <a:xfrm>
            <a:off x="6161033" y="1959513"/>
            <a:ext cx="653171" cy="522537"/>
          </a:xfrm>
          <a:prstGeom prst="ellipse">
            <a:avLst/>
          </a:prstGeom>
          <a:solidFill>
            <a:srgbClr val="729FCF"/>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a</a:t>
            </a:r>
          </a:p>
        </p:txBody>
      </p:sp>
      <p:sp>
        <p:nvSpPr>
          <p:cNvPr id="219" name="Shape 219"/>
          <p:cNvSpPr/>
          <p:nvPr/>
        </p:nvSpPr>
        <p:spPr>
          <a:xfrm>
            <a:off x="5050642" y="2567941"/>
            <a:ext cx="653171" cy="522537"/>
          </a:xfrm>
          <a:prstGeom prst="ellipse">
            <a:avLst/>
          </a:prstGeom>
          <a:solidFill>
            <a:srgbClr val="729FCF"/>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b</a:t>
            </a:r>
          </a:p>
        </p:txBody>
      </p:sp>
      <p:sp>
        <p:nvSpPr>
          <p:cNvPr id="220" name="Shape 220"/>
          <p:cNvSpPr/>
          <p:nvPr/>
        </p:nvSpPr>
        <p:spPr>
          <a:xfrm>
            <a:off x="6161033" y="3286430"/>
            <a:ext cx="653171" cy="522537"/>
          </a:xfrm>
          <a:prstGeom prst="ellipse">
            <a:avLst/>
          </a:prstGeom>
          <a:solidFill>
            <a:srgbClr val="729FCF"/>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c</a:t>
            </a:r>
          </a:p>
        </p:txBody>
      </p:sp>
      <p:sp>
        <p:nvSpPr>
          <p:cNvPr id="221" name="Shape 221"/>
          <p:cNvSpPr/>
          <p:nvPr/>
        </p:nvSpPr>
        <p:spPr>
          <a:xfrm>
            <a:off x="7010156" y="4266185"/>
            <a:ext cx="653171" cy="522537"/>
          </a:xfrm>
          <a:prstGeom prst="ellipse">
            <a:avLst/>
          </a:prstGeom>
          <a:solidFill>
            <a:srgbClr val="729FCF"/>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e</a:t>
            </a:r>
          </a:p>
        </p:txBody>
      </p:sp>
      <p:sp>
        <p:nvSpPr>
          <p:cNvPr id="222" name="Shape 222"/>
          <p:cNvSpPr/>
          <p:nvPr/>
        </p:nvSpPr>
        <p:spPr>
          <a:xfrm>
            <a:off x="8120546" y="5115308"/>
            <a:ext cx="653171" cy="522537"/>
          </a:xfrm>
          <a:prstGeom prst="ellipse">
            <a:avLst/>
          </a:prstGeom>
          <a:solidFill>
            <a:srgbClr val="FFFFCC"/>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f</a:t>
            </a:r>
          </a:p>
        </p:txBody>
      </p:sp>
      <p:cxnSp>
        <p:nvCxnSpPr>
          <p:cNvPr id="223" name="Shape 223"/>
          <p:cNvCxnSpPr/>
          <p:nvPr/>
        </p:nvCxnSpPr>
        <p:spPr>
          <a:xfrm flipH="1">
            <a:off x="5703813" y="2371991"/>
            <a:ext cx="457219" cy="261267"/>
          </a:xfrm>
          <a:prstGeom prst="straightConnector1">
            <a:avLst/>
          </a:prstGeom>
          <a:noFill/>
          <a:ln cap="flat" cmpd="sng" w="9525">
            <a:solidFill>
              <a:srgbClr val="000000"/>
            </a:solidFill>
            <a:prstDash val="solid"/>
            <a:round/>
            <a:headEnd len="med" w="med" type="none"/>
            <a:tailEnd len="lg" w="lg" type="triangle"/>
          </a:ln>
        </p:spPr>
      </p:cxnSp>
      <p:cxnSp>
        <p:nvCxnSpPr>
          <p:cNvPr id="224" name="Shape 224"/>
          <p:cNvCxnSpPr/>
          <p:nvPr/>
        </p:nvCxnSpPr>
        <p:spPr>
          <a:xfrm>
            <a:off x="5703814" y="3090478"/>
            <a:ext cx="391903" cy="306010"/>
          </a:xfrm>
          <a:prstGeom prst="straightConnector1">
            <a:avLst/>
          </a:prstGeom>
          <a:noFill/>
          <a:ln cap="flat" cmpd="sng" w="9525">
            <a:solidFill>
              <a:srgbClr val="000000"/>
            </a:solidFill>
            <a:prstDash val="solid"/>
            <a:round/>
            <a:headEnd len="med" w="med" type="none"/>
            <a:tailEnd len="lg" w="lg" type="triangle"/>
          </a:ln>
        </p:spPr>
      </p:cxnSp>
      <p:sp>
        <p:nvSpPr>
          <p:cNvPr id="225" name="Shape 225"/>
          <p:cNvSpPr/>
          <p:nvPr/>
        </p:nvSpPr>
        <p:spPr>
          <a:xfrm>
            <a:off x="7989913" y="3298514"/>
            <a:ext cx="653171" cy="522537"/>
          </a:xfrm>
          <a:prstGeom prst="ellipse">
            <a:avLst/>
          </a:prstGeom>
          <a:solidFill>
            <a:srgbClr val="729FCF"/>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d</a:t>
            </a:r>
          </a:p>
        </p:txBody>
      </p:sp>
      <p:cxnSp>
        <p:nvCxnSpPr>
          <p:cNvPr id="226" name="Shape 226"/>
          <p:cNvCxnSpPr/>
          <p:nvPr/>
        </p:nvCxnSpPr>
        <p:spPr>
          <a:xfrm>
            <a:off x="7010156" y="3559782"/>
            <a:ext cx="849122" cy="0"/>
          </a:xfrm>
          <a:prstGeom prst="straightConnector1">
            <a:avLst/>
          </a:prstGeom>
          <a:noFill/>
          <a:ln cap="flat" cmpd="sng" w="9525">
            <a:solidFill>
              <a:srgbClr val="000000"/>
            </a:solidFill>
            <a:prstDash val="solid"/>
            <a:round/>
            <a:headEnd len="med" w="med" type="none"/>
            <a:tailEnd len="lg" w="lg" type="triangle"/>
          </a:ln>
        </p:spPr>
      </p:cxnSp>
      <p:cxnSp>
        <p:nvCxnSpPr>
          <p:cNvPr id="227" name="Shape 227"/>
          <p:cNvCxnSpPr/>
          <p:nvPr/>
        </p:nvCxnSpPr>
        <p:spPr>
          <a:xfrm>
            <a:off x="6683571" y="3874283"/>
            <a:ext cx="391903" cy="391903"/>
          </a:xfrm>
          <a:prstGeom prst="straightConnector1">
            <a:avLst/>
          </a:prstGeom>
          <a:noFill/>
          <a:ln cap="flat" cmpd="sng" w="9525">
            <a:solidFill>
              <a:srgbClr val="000000"/>
            </a:solidFill>
            <a:prstDash val="solid"/>
            <a:round/>
            <a:headEnd len="med" w="med" type="none"/>
            <a:tailEnd len="lg" w="lg" type="triangle"/>
          </a:ln>
        </p:spPr>
      </p:cxnSp>
      <p:cxnSp>
        <p:nvCxnSpPr>
          <p:cNvPr id="228" name="Shape 228"/>
          <p:cNvCxnSpPr/>
          <p:nvPr/>
        </p:nvCxnSpPr>
        <p:spPr>
          <a:xfrm>
            <a:off x="7663327" y="4723405"/>
            <a:ext cx="457219" cy="457219"/>
          </a:xfrm>
          <a:prstGeom prst="straightConnector1">
            <a:avLst/>
          </a:prstGeom>
          <a:noFill/>
          <a:ln cap="flat" cmpd="sng" w="9525">
            <a:solidFill>
              <a:srgbClr val="000000"/>
            </a:solidFill>
            <a:prstDash val="solid"/>
            <a:round/>
            <a:headEnd len="med" w="med" type="none"/>
            <a:tailEnd len="lg" w="lg" type="triangle"/>
          </a:ln>
        </p:spPr>
      </p:cxnSp>
      <p:cxnSp>
        <p:nvCxnSpPr>
          <p:cNvPr id="229" name="Shape 229"/>
          <p:cNvCxnSpPr/>
          <p:nvPr/>
        </p:nvCxnSpPr>
        <p:spPr>
          <a:xfrm>
            <a:off x="6487619" y="2567941"/>
            <a:ext cx="0" cy="653171"/>
          </a:xfrm>
          <a:prstGeom prst="straightConnector1">
            <a:avLst/>
          </a:prstGeom>
          <a:noFill/>
          <a:ln cap="flat" cmpd="sng" w="9525">
            <a:solidFill>
              <a:srgbClr val="000000"/>
            </a:solidFill>
            <a:prstDash val="solid"/>
            <a:round/>
            <a:headEnd len="med" w="med" type="none"/>
            <a:tailEnd len="lg" w="lg" type="triangle"/>
          </a:ln>
        </p:spPr>
      </p:cxnSp>
      <p:sp>
        <p:nvSpPr>
          <p:cNvPr id="230" name="Shape 230"/>
          <p:cNvSpPr txBox="1"/>
          <p:nvPr/>
        </p:nvSpPr>
        <p:spPr>
          <a:xfrm>
            <a:off x="1915423" y="1371658"/>
            <a:ext cx="1959513" cy="1229921"/>
          </a:xfrm>
          <a:prstGeom prst="rect">
            <a:avLst/>
          </a:prstGeom>
          <a:noFill/>
          <a:ln>
            <a:noFill/>
          </a:ln>
        </p:spPr>
        <p:txBody>
          <a:bodyPr anchorCtr="0" anchor="t" bIns="40800" lIns="81625" rIns="81625" tIns="40800">
            <a:noAutofit/>
          </a:bodyPr>
          <a:lstStyle/>
          <a:p>
            <a:pPr indent="0" lvl="0" marL="0" marR="0" rtl="0" algn="l">
              <a:spcBef>
                <a:spcPts val="0"/>
              </a:spcBef>
              <a:buSzPct val="25000"/>
              <a:buNone/>
            </a:pPr>
            <a:r>
              <a:rPr lang="en-US" sz="1633">
                <a:solidFill>
                  <a:schemeClr val="dk1"/>
                </a:solidFill>
                <a:latin typeface="Times New Roman"/>
                <a:ea typeface="Times New Roman"/>
                <a:cs typeface="Times New Roman"/>
                <a:sym typeface="Times New Roman"/>
              </a:rPr>
              <a:t>Max depth: 3</a:t>
            </a:r>
          </a:p>
          <a:p>
            <a:pPr indent="0" lvl="0" marL="0" marR="0" rtl="0" algn="l">
              <a:spcBef>
                <a:spcPts val="0"/>
              </a:spcBef>
              <a:buNone/>
            </a:pPr>
            <a:r>
              <a:t/>
            </a:r>
            <a:endParaRPr sz="1633">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lang="en-US" sz="1633">
                <a:solidFill>
                  <a:schemeClr val="dk1"/>
                </a:solidFill>
                <a:latin typeface="Times New Roman"/>
                <a:ea typeface="Times New Roman"/>
                <a:cs typeface="Times New Roman"/>
                <a:sym typeface="Times New Roman"/>
              </a:rPr>
              <a:t>Initial state: a</a:t>
            </a:r>
          </a:p>
          <a:p>
            <a:pPr indent="0" lvl="0" marL="0" marR="0" rtl="0" algn="l">
              <a:spcBef>
                <a:spcPts val="0"/>
              </a:spcBef>
              <a:buNone/>
            </a:pPr>
            <a:r>
              <a:t/>
            </a:r>
            <a:endParaRPr sz="1633">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lang="en-US" sz="1633">
                <a:solidFill>
                  <a:schemeClr val="dk1"/>
                </a:solidFill>
                <a:latin typeface="Times New Roman"/>
                <a:ea typeface="Times New Roman"/>
                <a:cs typeface="Times New Roman"/>
                <a:sym typeface="Times New Roman"/>
              </a:rPr>
              <a:t>Goal state: f</a:t>
            </a:r>
          </a:p>
        </p:txBody>
      </p:sp>
      <p:sp>
        <p:nvSpPr>
          <p:cNvPr id="231" name="Shape 231"/>
          <p:cNvSpPr/>
          <p:nvPr/>
        </p:nvSpPr>
        <p:spPr>
          <a:xfrm>
            <a:off x="5399082" y="2205175"/>
            <a:ext cx="1759100" cy="2436100"/>
          </a:xfrm>
          <a:custGeom>
            <a:pathLst>
              <a:path extrusionOk="0" h="97444" w="70364">
                <a:moveTo>
                  <a:pt x="43117" y="0"/>
                </a:moveTo>
                <a:cubicBezTo>
                  <a:pt x="30440" y="0"/>
                  <a:pt x="17444" y="6738"/>
                  <a:pt x="8481" y="15702"/>
                </a:cubicBezTo>
                <a:cubicBezTo>
                  <a:pt x="5127" y="19055"/>
                  <a:pt x="-502" y="22553"/>
                  <a:pt x="168" y="27248"/>
                </a:cubicBezTo>
                <a:cubicBezTo>
                  <a:pt x="2611" y="44346"/>
                  <a:pt x="30356" y="45191"/>
                  <a:pt x="41732" y="58189"/>
                </a:cubicBezTo>
                <a:cubicBezTo>
                  <a:pt x="49606" y="67185"/>
                  <a:pt x="55632" y="77659"/>
                  <a:pt x="62052" y="87746"/>
                </a:cubicBezTo>
                <a:cubicBezTo>
                  <a:pt x="64337" y="91337"/>
                  <a:pt x="66556" y="95538"/>
                  <a:pt x="70364" y="97444"/>
                </a:cubicBezTo>
              </a:path>
            </a:pathLst>
          </a:custGeom>
          <a:noFill/>
          <a:ln cap="flat" cmpd="sng" w="28575">
            <a:solidFill>
              <a:srgbClr val="00CC33"/>
            </a:solidFill>
            <a:prstDash val="solid"/>
            <a:round/>
            <a:headEnd len="lg" w="lg" type="none"/>
            <a:tailEnd len="lg" w="lg" type="triangle"/>
          </a:ln>
        </p:spPr>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nvSpPr>
        <p:spPr>
          <a:xfrm>
            <a:off x="1980740" y="273352"/>
            <a:ext cx="8229626" cy="1145009"/>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Closed List – decreasing depth</a:t>
            </a:r>
          </a:p>
        </p:txBody>
      </p:sp>
      <p:sp>
        <p:nvSpPr>
          <p:cNvPr id="237" name="Shape 237"/>
          <p:cNvSpPr/>
          <p:nvPr/>
        </p:nvSpPr>
        <p:spPr>
          <a:xfrm>
            <a:off x="6161033" y="1959513"/>
            <a:ext cx="653171" cy="522537"/>
          </a:xfrm>
          <a:prstGeom prst="ellipse">
            <a:avLst/>
          </a:prstGeom>
          <a:solidFill>
            <a:srgbClr val="729FCF"/>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a</a:t>
            </a:r>
          </a:p>
        </p:txBody>
      </p:sp>
      <p:sp>
        <p:nvSpPr>
          <p:cNvPr id="238" name="Shape 238"/>
          <p:cNvSpPr/>
          <p:nvPr/>
        </p:nvSpPr>
        <p:spPr>
          <a:xfrm>
            <a:off x="5050642" y="2567941"/>
            <a:ext cx="653171" cy="522537"/>
          </a:xfrm>
          <a:prstGeom prst="ellipse">
            <a:avLst/>
          </a:prstGeom>
          <a:solidFill>
            <a:srgbClr val="729FCF"/>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b</a:t>
            </a:r>
          </a:p>
        </p:txBody>
      </p:sp>
      <p:sp>
        <p:nvSpPr>
          <p:cNvPr id="239" name="Shape 239"/>
          <p:cNvSpPr/>
          <p:nvPr/>
        </p:nvSpPr>
        <p:spPr>
          <a:xfrm>
            <a:off x="6161033" y="3286430"/>
            <a:ext cx="653171" cy="522537"/>
          </a:xfrm>
          <a:prstGeom prst="ellipse">
            <a:avLst/>
          </a:prstGeom>
          <a:solidFill>
            <a:srgbClr val="729FCF"/>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c</a:t>
            </a:r>
          </a:p>
        </p:txBody>
      </p:sp>
      <p:sp>
        <p:nvSpPr>
          <p:cNvPr id="240" name="Shape 240"/>
          <p:cNvSpPr/>
          <p:nvPr/>
        </p:nvSpPr>
        <p:spPr>
          <a:xfrm>
            <a:off x="7010156" y="4266185"/>
            <a:ext cx="653171" cy="522537"/>
          </a:xfrm>
          <a:prstGeom prst="ellipse">
            <a:avLst/>
          </a:prstGeom>
          <a:solidFill>
            <a:srgbClr val="729FCF"/>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e</a:t>
            </a:r>
          </a:p>
        </p:txBody>
      </p:sp>
      <p:sp>
        <p:nvSpPr>
          <p:cNvPr id="241" name="Shape 241"/>
          <p:cNvSpPr/>
          <p:nvPr/>
        </p:nvSpPr>
        <p:spPr>
          <a:xfrm>
            <a:off x="8120546" y="5115308"/>
            <a:ext cx="653171" cy="522537"/>
          </a:xfrm>
          <a:prstGeom prst="ellipse">
            <a:avLst/>
          </a:prstGeom>
          <a:solidFill>
            <a:srgbClr val="FFFFCC"/>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f</a:t>
            </a:r>
          </a:p>
        </p:txBody>
      </p:sp>
      <p:cxnSp>
        <p:nvCxnSpPr>
          <p:cNvPr id="242" name="Shape 242"/>
          <p:cNvCxnSpPr/>
          <p:nvPr/>
        </p:nvCxnSpPr>
        <p:spPr>
          <a:xfrm flipH="1">
            <a:off x="5703813" y="2371991"/>
            <a:ext cx="457219" cy="261267"/>
          </a:xfrm>
          <a:prstGeom prst="straightConnector1">
            <a:avLst/>
          </a:prstGeom>
          <a:noFill/>
          <a:ln cap="flat" cmpd="sng" w="9525">
            <a:solidFill>
              <a:srgbClr val="000000"/>
            </a:solidFill>
            <a:prstDash val="solid"/>
            <a:round/>
            <a:headEnd len="med" w="med" type="none"/>
            <a:tailEnd len="lg" w="lg" type="triangle"/>
          </a:ln>
        </p:spPr>
      </p:cxnSp>
      <p:cxnSp>
        <p:nvCxnSpPr>
          <p:cNvPr id="243" name="Shape 243"/>
          <p:cNvCxnSpPr/>
          <p:nvPr/>
        </p:nvCxnSpPr>
        <p:spPr>
          <a:xfrm>
            <a:off x="5703814" y="3090478"/>
            <a:ext cx="391903" cy="306010"/>
          </a:xfrm>
          <a:prstGeom prst="straightConnector1">
            <a:avLst/>
          </a:prstGeom>
          <a:noFill/>
          <a:ln cap="flat" cmpd="sng" w="9525">
            <a:solidFill>
              <a:srgbClr val="000000"/>
            </a:solidFill>
            <a:prstDash val="solid"/>
            <a:round/>
            <a:headEnd len="med" w="med" type="none"/>
            <a:tailEnd len="lg" w="lg" type="triangle"/>
          </a:ln>
        </p:spPr>
      </p:cxnSp>
      <p:sp>
        <p:nvSpPr>
          <p:cNvPr id="244" name="Shape 244"/>
          <p:cNvSpPr/>
          <p:nvPr/>
        </p:nvSpPr>
        <p:spPr>
          <a:xfrm>
            <a:off x="7989913" y="3298501"/>
            <a:ext cx="653100" cy="522599"/>
          </a:xfrm>
          <a:prstGeom prst="ellipse">
            <a:avLst/>
          </a:prstGeom>
          <a:solidFill>
            <a:srgbClr val="729FCF"/>
          </a:solidFill>
          <a:ln cap="flat" cmpd="sng" w="9525">
            <a:solidFill>
              <a:srgbClr val="3465A4"/>
            </a:solidFill>
            <a:prstDash val="solid"/>
            <a:round/>
            <a:headEnd len="med" w="med" type="none"/>
            <a:tailEnd len="med" w="med" type="none"/>
          </a:ln>
        </p:spPr>
        <p:txBody>
          <a:bodyPr anchorCtr="0" anchor="ctr" bIns="40800" lIns="81625" rIns="81625" tIns="40800">
            <a:noAutofit/>
          </a:bodyPr>
          <a:lstStyle/>
          <a:p>
            <a:pPr indent="0" lvl="0" marL="0" marR="0" rtl="0" algn="ctr">
              <a:spcBef>
                <a:spcPts val="0"/>
              </a:spcBef>
              <a:buSzPct val="25000"/>
              <a:buNone/>
            </a:pPr>
            <a:r>
              <a:rPr lang="en-US" sz="1633">
                <a:solidFill>
                  <a:schemeClr val="dk1"/>
                </a:solidFill>
                <a:latin typeface="Arial"/>
                <a:ea typeface="Arial"/>
                <a:cs typeface="Arial"/>
                <a:sym typeface="Arial"/>
              </a:rPr>
              <a:t>d</a:t>
            </a:r>
          </a:p>
        </p:txBody>
      </p:sp>
      <p:cxnSp>
        <p:nvCxnSpPr>
          <p:cNvPr id="245" name="Shape 245"/>
          <p:cNvCxnSpPr/>
          <p:nvPr/>
        </p:nvCxnSpPr>
        <p:spPr>
          <a:xfrm>
            <a:off x="7010156" y="3559782"/>
            <a:ext cx="849122" cy="0"/>
          </a:xfrm>
          <a:prstGeom prst="straightConnector1">
            <a:avLst/>
          </a:prstGeom>
          <a:noFill/>
          <a:ln cap="flat" cmpd="sng" w="9525">
            <a:solidFill>
              <a:srgbClr val="000000"/>
            </a:solidFill>
            <a:prstDash val="solid"/>
            <a:round/>
            <a:headEnd len="med" w="med" type="none"/>
            <a:tailEnd len="lg" w="lg" type="triangle"/>
          </a:ln>
        </p:spPr>
      </p:cxnSp>
      <p:cxnSp>
        <p:nvCxnSpPr>
          <p:cNvPr id="246" name="Shape 246"/>
          <p:cNvCxnSpPr/>
          <p:nvPr/>
        </p:nvCxnSpPr>
        <p:spPr>
          <a:xfrm>
            <a:off x="6683571" y="3874283"/>
            <a:ext cx="391903" cy="391903"/>
          </a:xfrm>
          <a:prstGeom prst="straightConnector1">
            <a:avLst/>
          </a:prstGeom>
          <a:noFill/>
          <a:ln cap="flat" cmpd="sng" w="9525">
            <a:solidFill>
              <a:srgbClr val="000000"/>
            </a:solidFill>
            <a:prstDash val="solid"/>
            <a:round/>
            <a:headEnd len="med" w="med" type="none"/>
            <a:tailEnd len="lg" w="lg" type="triangle"/>
          </a:ln>
        </p:spPr>
      </p:cxnSp>
      <p:cxnSp>
        <p:nvCxnSpPr>
          <p:cNvPr id="247" name="Shape 247"/>
          <p:cNvCxnSpPr/>
          <p:nvPr/>
        </p:nvCxnSpPr>
        <p:spPr>
          <a:xfrm>
            <a:off x="7663327" y="4723405"/>
            <a:ext cx="457219" cy="457219"/>
          </a:xfrm>
          <a:prstGeom prst="straightConnector1">
            <a:avLst/>
          </a:prstGeom>
          <a:noFill/>
          <a:ln cap="flat" cmpd="sng" w="9525">
            <a:solidFill>
              <a:srgbClr val="000000"/>
            </a:solidFill>
            <a:prstDash val="solid"/>
            <a:round/>
            <a:headEnd len="med" w="med" type="none"/>
            <a:tailEnd len="lg" w="lg" type="triangle"/>
          </a:ln>
        </p:spPr>
      </p:cxnSp>
      <p:cxnSp>
        <p:nvCxnSpPr>
          <p:cNvPr id="248" name="Shape 248"/>
          <p:cNvCxnSpPr/>
          <p:nvPr/>
        </p:nvCxnSpPr>
        <p:spPr>
          <a:xfrm>
            <a:off x="6487619" y="2567941"/>
            <a:ext cx="0" cy="653171"/>
          </a:xfrm>
          <a:prstGeom prst="straightConnector1">
            <a:avLst/>
          </a:prstGeom>
          <a:noFill/>
          <a:ln cap="flat" cmpd="sng" w="9525">
            <a:solidFill>
              <a:srgbClr val="000000"/>
            </a:solidFill>
            <a:prstDash val="solid"/>
            <a:round/>
            <a:headEnd len="med" w="med" type="none"/>
            <a:tailEnd len="lg" w="lg" type="triangle"/>
          </a:ln>
        </p:spPr>
      </p:cxnSp>
      <p:sp>
        <p:nvSpPr>
          <p:cNvPr id="249" name="Shape 249"/>
          <p:cNvSpPr txBox="1"/>
          <p:nvPr/>
        </p:nvSpPr>
        <p:spPr>
          <a:xfrm>
            <a:off x="1915423" y="1371658"/>
            <a:ext cx="1959513" cy="1229921"/>
          </a:xfrm>
          <a:prstGeom prst="rect">
            <a:avLst/>
          </a:prstGeom>
          <a:noFill/>
          <a:ln>
            <a:noFill/>
          </a:ln>
        </p:spPr>
        <p:txBody>
          <a:bodyPr anchorCtr="0" anchor="t" bIns="40800" lIns="81625" rIns="81625" tIns="40800">
            <a:noAutofit/>
          </a:bodyPr>
          <a:lstStyle/>
          <a:p>
            <a:pPr indent="0" lvl="0" marL="0" marR="0" rtl="0" algn="l">
              <a:spcBef>
                <a:spcPts val="0"/>
              </a:spcBef>
              <a:buSzPct val="25000"/>
              <a:buNone/>
            </a:pPr>
            <a:r>
              <a:rPr lang="en-US" sz="1633">
                <a:solidFill>
                  <a:schemeClr val="dk1"/>
                </a:solidFill>
                <a:latin typeface="Times New Roman"/>
                <a:ea typeface="Times New Roman"/>
                <a:cs typeface="Times New Roman"/>
                <a:sym typeface="Times New Roman"/>
              </a:rPr>
              <a:t>Max depth: 3</a:t>
            </a:r>
          </a:p>
          <a:p>
            <a:pPr indent="0" lvl="0" marL="0" marR="0" rtl="0" algn="l">
              <a:spcBef>
                <a:spcPts val="0"/>
              </a:spcBef>
              <a:buNone/>
            </a:pPr>
            <a:r>
              <a:t/>
            </a:r>
            <a:endParaRPr sz="1633">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lang="en-US" sz="1633">
                <a:solidFill>
                  <a:schemeClr val="dk1"/>
                </a:solidFill>
                <a:latin typeface="Times New Roman"/>
                <a:ea typeface="Times New Roman"/>
                <a:cs typeface="Times New Roman"/>
                <a:sym typeface="Times New Roman"/>
              </a:rPr>
              <a:t>Initial state: a</a:t>
            </a:r>
          </a:p>
          <a:p>
            <a:pPr indent="0" lvl="0" marL="0" marR="0" rtl="0" algn="l">
              <a:spcBef>
                <a:spcPts val="0"/>
              </a:spcBef>
              <a:buNone/>
            </a:pPr>
            <a:r>
              <a:t/>
            </a:r>
            <a:endParaRPr sz="1633">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lang="en-US" sz="1633">
                <a:solidFill>
                  <a:schemeClr val="dk1"/>
                </a:solidFill>
                <a:latin typeface="Times New Roman"/>
                <a:ea typeface="Times New Roman"/>
                <a:cs typeface="Times New Roman"/>
                <a:sym typeface="Times New Roman"/>
              </a:rPr>
              <a:t>Goal state: f</a:t>
            </a:r>
          </a:p>
        </p:txBody>
      </p:sp>
      <p:sp>
        <p:nvSpPr>
          <p:cNvPr id="250" name="Shape 250"/>
          <p:cNvSpPr/>
          <p:nvPr/>
        </p:nvSpPr>
        <p:spPr>
          <a:xfrm>
            <a:off x="6683575" y="2193625"/>
            <a:ext cx="1721538" cy="3036596"/>
          </a:xfrm>
          <a:custGeom>
            <a:pathLst>
              <a:path extrusionOk="0" h="127924" w="77477">
                <a:moveTo>
                  <a:pt x="353" y="0"/>
                </a:moveTo>
                <a:cubicBezTo>
                  <a:pt x="353" y="12777"/>
                  <a:pt x="353" y="25554"/>
                  <a:pt x="353" y="38331"/>
                </a:cubicBezTo>
                <a:cubicBezTo>
                  <a:pt x="353" y="46206"/>
                  <a:pt x="-1058" y="54714"/>
                  <a:pt x="2200" y="61884"/>
                </a:cubicBezTo>
                <a:cubicBezTo>
                  <a:pt x="10632" y="80436"/>
                  <a:pt x="30665" y="91440"/>
                  <a:pt x="47459" y="102986"/>
                </a:cubicBezTo>
                <a:cubicBezTo>
                  <a:pt x="53522" y="107154"/>
                  <a:pt x="59232" y="111819"/>
                  <a:pt x="65008" y="116379"/>
                </a:cubicBezTo>
                <a:cubicBezTo>
                  <a:pt x="69453" y="119888"/>
                  <a:pt x="72103" y="126132"/>
                  <a:pt x="77477" y="127924"/>
                </a:cubicBezTo>
              </a:path>
            </a:pathLst>
          </a:custGeom>
          <a:noFill/>
          <a:ln cap="flat" cmpd="sng" w="28575">
            <a:solidFill>
              <a:srgbClr val="FF0000"/>
            </a:solidFill>
            <a:prstDash val="solid"/>
            <a:round/>
            <a:headEnd len="lg" w="lg" type="none"/>
            <a:tailEnd len="lg" w="lg" type="triangle"/>
          </a:ln>
        </p:spPr>
      </p:sp>
      <p:sp>
        <p:nvSpPr>
          <p:cNvPr id="251" name="Shape 251"/>
          <p:cNvSpPr/>
          <p:nvPr/>
        </p:nvSpPr>
        <p:spPr>
          <a:xfrm>
            <a:off x="5399074" y="2205175"/>
            <a:ext cx="1816798" cy="2332078"/>
          </a:xfrm>
          <a:custGeom>
            <a:pathLst>
              <a:path extrusionOk="0" h="97444" w="70364">
                <a:moveTo>
                  <a:pt x="43117" y="0"/>
                </a:moveTo>
                <a:cubicBezTo>
                  <a:pt x="30440" y="0"/>
                  <a:pt x="17444" y="6738"/>
                  <a:pt x="8481" y="15702"/>
                </a:cubicBezTo>
                <a:cubicBezTo>
                  <a:pt x="5127" y="19055"/>
                  <a:pt x="-502" y="22553"/>
                  <a:pt x="168" y="27248"/>
                </a:cubicBezTo>
                <a:cubicBezTo>
                  <a:pt x="2611" y="44346"/>
                  <a:pt x="30356" y="45191"/>
                  <a:pt x="41732" y="58189"/>
                </a:cubicBezTo>
                <a:cubicBezTo>
                  <a:pt x="49606" y="67185"/>
                  <a:pt x="55632" y="77659"/>
                  <a:pt x="62052" y="87746"/>
                </a:cubicBezTo>
                <a:cubicBezTo>
                  <a:pt x="64337" y="91337"/>
                  <a:pt x="66556" y="95538"/>
                  <a:pt x="70364" y="97444"/>
                </a:cubicBezTo>
              </a:path>
            </a:pathLst>
          </a:custGeom>
          <a:noFill/>
          <a:ln cap="flat" cmpd="sng" w="28575">
            <a:solidFill>
              <a:srgbClr val="00CC33"/>
            </a:solidFill>
            <a:prstDash val="solid"/>
            <a:round/>
            <a:headEnd len="lg" w="lg" type="none"/>
            <a:tailEnd len="lg" w="lg" type="triangle"/>
          </a:ln>
        </p:spPr>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nvSpPr>
        <p:spPr>
          <a:xfrm>
            <a:off x="1980740" y="273352"/>
            <a:ext cx="8229626" cy="1145009"/>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Closed List – example with BDFS</a:t>
            </a:r>
          </a:p>
        </p:txBody>
      </p:sp>
      <p:sp>
        <p:nvSpPr>
          <p:cNvPr id="257" name="Shape 257"/>
          <p:cNvSpPr txBox="1"/>
          <p:nvPr/>
        </p:nvSpPr>
        <p:spPr>
          <a:xfrm>
            <a:off x="1645450" y="1754425"/>
            <a:ext cx="9136500" cy="3977399"/>
          </a:xfrm>
          <a:prstGeom prst="rect">
            <a:avLst/>
          </a:prstGeom>
          <a:noFill/>
          <a:ln>
            <a:noFill/>
          </a:ln>
        </p:spPr>
        <p:txBody>
          <a:bodyPr anchorCtr="0" anchor="t" bIns="0" lIns="0" rIns="0" tIns="0">
            <a:noAutofit/>
          </a:bodyPr>
          <a:lstStyle/>
          <a:p>
            <a:pPr lvl="0" marR="0" rtl="0" algn="l">
              <a:spcBef>
                <a:spcPts val="0"/>
              </a:spcBef>
              <a:buNone/>
            </a:pPr>
            <a:r>
              <a:rPr i="1" lang="en-US" sz="2903">
                <a:solidFill>
                  <a:schemeClr val="dk1"/>
                </a:solidFill>
                <a:latin typeface="Times New Roman"/>
                <a:ea typeface="Times New Roman"/>
                <a:cs typeface="Times New Roman"/>
                <a:sym typeface="Times New Roman"/>
              </a:rPr>
              <a:t>Water Jar Puzzle:</a:t>
            </a:r>
          </a:p>
          <a:p>
            <a:pPr indent="-389890" lvl="0" marL="914400" marR="0" rtl="0" algn="l">
              <a:spcBef>
                <a:spcPts val="0"/>
              </a:spcBef>
              <a:buClr>
                <a:schemeClr val="dk1"/>
              </a:buClr>
              <a:buSzPct val="101600"/>
              <a:buFont typeface="Times New Roman"/>
              <a:buChar char="●"/>
            </a:pPr>
            <a:r>
              <a:rPr b="0" i="0" lang="en-US" sz="2540" u="none" cap="none" strike="noStrike">
                <a:solidFill>
                  <a:schemeClr val="dk1"/>
                </a:solidFill>
                <a:latin typeface="Times New Roman"/>
                <a:ea typeface="Times New Roman"/>
                <a:cs typeface="Times New Roman"/>
                <a:sym typeface="Times New Roman"/>
              </a:rPr>
              <a:t>Closed list disabled: unsolvable, the algorithm get stuck between one or more states </a:t>
            </a:r>
          </a:p>
          <a:p>
            <a:pPr indent="-389890" lvl="0" marL="914400" marR="0" rtl="0" algn="l">
              <a:spcBef>
                <a:spcPts val="0"/>
              </a:spcBef>
              <a:buClr>
                <a:schemeClr val="dk1"/>
              </a:buClr>
              <a:buSzPct val="101600"/>
              <a:buFont typeface="Times New Roman"/>
              <a:buChar char="●"/>
            </a:pPr>
            <a:r>
              <a:rPr b="0" i="0" lang="en-US" sz="2540" u="none" cap="none" strike="noStrike">
                <a:solidFill>
                  <a:schemeClr val="dk1"/>
                </a:solidFill>
                <a:latin typeface="Times New Roman"/>
                <a:ea typeface="Times New Roman"/>
                <a:cs typeface="Times New Roman"/>
                <a:sym typeface="Times New Roman"/>
              </a:rPr>
              <a:t>Closed list enabled: find the solution with max depth 16 in a few milliseconds, visiting 34 states</a:t>
            </a:r>
          </a:p>
          <a:p>
            <a:pPr lvl="0" marR="0" rtl="0" algn="l">
              <a:spcBef>
                <a:spcPts val="0"/>
              </a:spcBef>
              <a:buNone/>
            </a:pPr>
            <a:r>
              <a:rPr i="1" lang="en-US" sz="2903">
                <a:solidFill>
                  <a:schemeClr val="dk1"/>
                </a:solidFill>
                <a:latin typeface="Times New Roman"/>
                <a:ea typeface="Times New Roman"/>
                <a:cs typeface="Times New Roman"/>
                <a:sym typeface="Times New Roman"/>
              </a:rPr>
              <a:t>Road to Bucharest</a:t>
            </a:r>
            <a:r>
              <a:rPr lang="en-US" sz="2903">
                <a:solidFill>
                  <a:schemeClr val="dk1"/>
                </a:solidFill>
                <a:latin typeface="Times New Roman"/>
                <a:ea typeface="Times New Roman"/>
                <a:cs typeface="Times New Roman"/>
                <a:sym typeface="Times New Roman"/>
              </a:rPr>
              <a:t> (max depth set to 20):</a:t>
            </a:r>
          </a:p>
          <a:p>
            <a:pPr indent="-389890" lvl="0" marL="914400" marR="0" rtl="0" algn="l">
              <a:spcBef>
                <a:spcPts val="0"/>
              </a:spcBef>
              <a:buClr>
                <a:schemeClr val="dk1"/>
              </a:buClr>
              <a:buSzPct val="101600"/>
              <a:buFont typeface="Times New Roman"/>
              <a:buChar char="●"/>
            </a:pPr>
            <a:r>
              <a:rPr b="0" i="0" lang="en-US" sz="2540" u="none" cap="none" strike="noStrike">
                <a:solidFill>
                  <a:schemeClr val="dk1"/>
                </a:solidFill>
                <a:latin typeface="Times New Roman"/>
                <a:ea typeface="Times New Roman"/>
                <a:cs typeface="Times New Roman"/>
                <a:sym typeface="Times New Roman"/>
              </a:rPr>
              <a:t>Closed list disabled: path length 19, visited states 88. The algorithm get stuck between two cities until the max depth is reached</a:t>
            </a:r>
          </a:p>
          <a:p>
            <a:pPr indent="-389890" lvl="0" marL="914400" marR="0" rtl="0" algn="l">
              <a:spcBef>
                <a:spcPts val="0"/>
              </a:spcBef>
              <a:buClr>
                <a:schemeClr val="dk1"/>
              </a:buClr>
              <a:buSzPct val="101600"/>
              <a:buFont typeface="Times New Roman"/>
              <a:buChar char="●"/>
            </a:pPr>
            <a:r>
              <a:rPr b="0" i="0" lang="en-US" sz="2540" u="none" cap="none" strike="noStrike">
                <a:solidFill>
                  <a:schemeClr val="dk1"/>
                </a:solidFill>
                <a:latin typeface="Times New Roman"/>
                <a:ea typeface="Times New Roman"/>
                <a:cs typeface="Times New Roman"/>
                <a:sym typeface="Times New Roman"/>
              </a:rPr>
              <a:t>Closed list enabled: path length 7, visited states 10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nvSpPr>
        <p:spPr>
          <a:xfrm>
            <a:off x="1980740" y="273352"/>
            <a:ext cx="8229626" cy="1145009"/>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Closed List – road to Bucharest</a:t>
            </a:r>
          </a:p>
        </p:txBody>
      </p:sp>
      <p:pic>
        <p:nvPicPr>
          <p:cNvPr id="263" name="Shape 263"/>
          <p:cNvPicPr preferRelativeResize="0"/>
          <p:nvPr/>
        </p:nvPicPr>
        <p:blipFill rotWithShape="1">
          <a:blip r:embed="rId3">
            <a:alphaModFix/>
          </a:blip>
          <a:srcRect b="0" l="0" r="20447" t="0"/>
          <a:stretch/>
        </p:blipFill>
        <p:spPr>
          <a:xfrm>
            <a:off x="2041484" y="1635540"/>
            <a:ext cx="8109116" cy="5000676"/>
          </a:xfrm>
          <a:prstGeom prst="rect">
            <a:avLst/>
          </a:prstGeom>
          <a:noFill/>
          <a:ln>
            <a:noFill/>
          </a:ln>
        </p:spPr>
      </p:pic>
      <p:sp>
        <p:nvSpPr>
          <p:cNvPr id="264" name="Shape 264"/>
          <p:cNvSpPr/>
          <p:nvPr/>
        </p:nvSpPr>
        <p:spPr>
          <a:xfrm>
            <a:off x="2390277" y="2451024"/>
            <a:ext cx="377859" cy="492490"/>
          </a:xfrm>
          <a:custGeom>
            <a:pathLst>
              <a:path extrusionOk="0" h="120000" w="120000">
                <a:moveTo>
                  <a:pt x="0" y="119920"/>
                </a:moveTo>
                <a:cubicBezTo>
                  <a:pt x="7571" y="0"/>
                  <a:pt x="119896" y="3660"/>
                  <a:pt x="119896" y="3660"/>
                </a:cubicBezTo>
              </a:path>
            </a:pathLst>
          </a:custGeom>
          <a:noFill/>
          <a:ln cap="flat" cmpd="sng" w="381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5" name="Shape 265"/>
          <p:cNvSpPr/>
          <p:nvPr/>
        </p:nvSpPr>
        <p:spPr>
          <a:xfrm>
            <a:off x="2684858" y="2528751"/>
            <a:ext cx="350426" cy="540826"/>
          </a:xfrm>
          <a:custGeom>
            <a:pathLst>
              <a:path extrusionOk="0" h="120000" w="120000">
                <a:moveTo>
                  <a:pt x="95731" y="0"/>
                </a:moveTo>
                <a:cubicBezTo>
                  <a:pt x="119888" y="108260"/>
                  <a:pt x="0" y="119927"/>
                  <a:pt x="0" y="119927"/>
                </a:cubicBezTo>
              </a:path>
            </a:pathLst>
          </a:custGeom>
          <a:noFill/>
          <a:ln cap="flat" cmpd="sng" w="381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6" name="Shape 266"/>
          <p:cNvSpPr/>
          <p:nvPr/>
        </p:nvSpPr>
        <p:spPr>
          <a:xfrm>
            <a:off x="2684858" y="3152202"/>
            <a:ext cx="1493474" cy="498042"/>
          </a:xfrm>
          <a:custGeom>
            <a:pathLst>
              <a:path extrusionOk="0" h="120000" w="120000">
                <a:moveTo>
                  <a:pt x="0" y="0"/>
                </a:moveTo>
                <a:cubicBezTo>
                  <a:pt x="46656" y="119921"/>
                  <a:pt x="119973" y="119921"/>
                  <a:pt x="119973" y="119921"/>
                </a:cubicBezTo>
              </a:path>
            </a:pathLst>
          </a:custGeom>
          <a:noFill/>
          <a:ln cap="flat" cmpd="sng" w="381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7" name="Shape 267"/>
          <p:cNvSpPr/>
          <p:nvPr/>
        </p:nvSpPr>
        <p:spPr>
          <a:xfrm>
            <a:off x="4497407" y="3683230"/>
            <a:ext cx="1320384" cy="338995"/>
          </a:xfrm>
          <a:custGeom>
            <a:pathLst>
              <a:path extrusionOk="0" h="120000" w="120000">
                <a:moveTo>
                  <a:pt x="0" y="0"/>
                </a:moveTo>
                <a:cubicBezTo>
                  <a:pt x="53128" y="119884"/>
                  <a:pt x="119970" y="50520"/>
                  <a:pt x="119970" y="50520"/>
                </a:cubicBezTo>
              </a:path>
            </a:pathLst>
          </a:custGeom>
          <a:noFill/>
          <a:ln cap="flat" cmpd="sng" w="381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8" name="Shape 268"/>
          <p:cNvSpPr/>
          <p:nvPr/>
        </p:nvSpPr>
        <p:spPr>
          <a:xfrm>
            <a:off x="5791012" y="3850769"/>
            <a:ext cx="1373617" cy="1707388"/>
          </a:xfrm>
          <a:custGeom>
            <a:pathLst>
              <a:path extrusionOk="0" h="120000" w="120000">
                <a:moveTo>
                  <a:pt x="0" y="0"/>
                </a:moveTo>
                <a:cubicBezTo>
                  <a:pt x="67417" y="106710"/>
                  <a:pt x="119971" y="119977"/>
                  <a:pt x="119971" y="119977"/>
                </a:cubicBezTo>
              </a:path>
            </a:pathLst>
          </a:custGeom>
          <a:noFill/>
          <a:ln cap="flat" cmpd="sng" w="381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9" name="Shape 269"/>
          <p:cNvSpPr/>
          <p:nvPr/>
        </p:nvSpPr>
        <p:spPr>
          <a:xfrm>
            <a:off x="2270094" y="2405628"/>
            <a:ext cx="415089" cy="663947"/>
          </a:xfrm>
          <a:custGeom>
            <a:pathLst>
              <a:path extrusionOk="0" h="120000" w="120000">
                <a:moveTo>
                  <a:pt x="0" y="119940"/>
                </a:moveTo>
                <a:cubicBezTo>
                  <a:pt x="0" y="14992"/>
                  <a:pt x="47962" y="0"/>
                  <a:pt x="47962" y="0"/>
                </a:cubicBezTo>
                <a:lnTo>
                  <a:pt x="119905" y="0"/>
                </a:lnTo>
              </a:path>
            </a:pathLst>
          </a:custGeom>
          <a:noFill/>
          <a:ln cap="flat" cmpd="sng" w="28575">
            <a:solidFill>
              <a:srgbClr val="00CC3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0" name="Shape 270"/>
          <p:cNvSpPr/>
          <p:nvPr/>
        </p:nvSpPr>
        <p:spPr>
          <a:xfrm>
            <a:off x="2676366" y="1824959"/>
            <a:ext cx="415089" cy="560421"/>
          </a:xfrm>
          <a:custGeom>
            <a:pathLst>
              <a:path extrusionOk="0" h="120000" w="120000">
                <a:moveTo>
                  <a:pt x="0" y="119930"/>
                </a:moveTo>
                <a:cubicBezTo>
                  <a:pt x="0" y="14965"/>
                  <a:pt x="47962" y="0"/>
                  <a:pt x="47962" y="0"/>
                </a:cubicBezTo>
                <a:lnTo>
                  <a:pt x="119905" y="0"/>
                </a:lnTo>
              </a:path>
            </a:pathLst>
          </a:custGeom>
          <a:noFill/>
          <a:ln cap="flat" cmpd="sng" w="28575">
            <a:solidFill>
              <a:srgbClr val="00CC3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2684858" y="3234830"/>
            <a:ext cx="130961" cy="978450"/>
          </a:xfrm>
          <a:custGeom>
            <a:pathLst>
              <a:path extrusionOk="0" h="120000" w="120000">
                <a:moveTo>
                  <a:pt x="0" y="0"/>
                </a:moveTo>
                <a:cubicBezTo>
                  <a:pt x="119700" y="61241"/>
                  <a:pt x="94862" y="89959"/>
                  <a:pt x="94862" y="89959"/>
                </a:cubicBezTo>
                <a:lnTo>
                  <a:pt x="31720" y="119959"/>
                </a:lnTo>
              </a:path>
            </a:pathLst>
          </a:custGeom>
          <a:noFill/>
          <a:ln cap="flat" cmpd="sng" w="38150">
            <a:solidFill>
              <a:srgbClr val="00CC3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3823335" y="4811257"/>
            <a:ext cx="130961" cy="498042"/>
          </a:xfrm>
          <a:custGeom>
            <a:pathLst>
              <a:path extrusionOk="0" h="120000" w="120000">
                <a:moveTo>
                  <a:pt x="0" y="0"/>
                </a:moveTo>
                <a:cubicBezTo>
                  <a:pt x="119700" y="61219"/>
                  <a:pt x="94862" y="89940"/>
                  <a:pt x="94862" y="89940"/>
                </a:cubicBezTo>
                <a:lnTo>
                  <a:pt x="31720" y="119921"/>
                </a:lnTo>
              </a:path>
            </a:pathLst>
          </a:custGeom>
          <a:noFill/>
          <a:ln cap="flat" cmpd="sng" w="38150">
            <a:solidFill>
              <a:srgbClr val="00CC3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3" name="Shape 273"/>
          <p:cNvSpPr/>
          <p:nvPr/>
        </p:nvSpPr>
        <p:spPr>
          <a:xfrm>
            <a:off x="2850764" y="4313541"/>
            <a:ext cx="803074" cy="415089"/>
          </a:xfrm>
          <a:custGeom>
            <a:pathLst>
              <a:path extrusionOk="0" h="120000" w="120000">
                <a:moveTo>
                  <a:pt x="0" y="0"/>
                </a:moveTo>
                <a:cubicBezTo>
                  <a:pt x="71394" y="41825"/>
                  <a:pt x="96917" y="76664"/>
                  <a:pt x="96917" y="76664"/>
                </a:cubicBezTo>
                <a:lnTo>
                  <a:pt x="119951" y="119905"/>
                </a:lnTo>
              </a:path>
            </a:pathLst>
          </a:custGeom>
          <a:noFill/>
          <a:ln cap="flat" cmpd="sng" w="38150">
            <a:solidFill>
              <a:srgbClr val="00CC3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4" name="Shape 274"/>
          <p:cNvSpPr/>
          <p:nvPr/>
        </p:nvSpPr>
        <p:spPr>
          <a:xfrm>
            <a:off x="3763242" y="5474878"/>
            <a:ext cx="130961" cy="498042"/>
          </a:xfrm>
          <a:custGeom>
            <a:pathLst>
              <a:path extrusionOk="0" h="120000" w="120000">
                <a:moveTo>
                  <a:pt x="0" y="0"/>
                </a:moveTo>
                <a:cubicBezTo>
                  <a:pt x="119700" y="61219"/>
                  <a:pt x="94862" y="89940"/>
                  <a:pt x="94862" y="89940"/>
                </a:cubicBezTo>
                <a:lnTo>
                  <a:pt x="31720" y="119921"/>
                </a:lnTo>
              </a:path>
            </a:pathLst>
          </a:custGeom>
          <a:noFill/>
          <a:ln cap="flat" cmpd="sng" w="38150">
            <a:solidFill>
              <a:srgbClr val="00CC3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5" name="Shape 275"/>
          <p:cNvSpPr/>
          <p:nvPr/>
        </p:nvSpPr>
        <p:spPr>
          <a:xfrm>
            <a:off x="3982708" y="5922301"/>
            <a:ext cx="942198" cy="133247"/>
          </a:xfrm>
          <a:custGeom>
            <a:pathLst>
              <a:path extrusionOk="0" h="120000" w="120000">
                <a:moveTo>
                  <a:pt x="0" y="0"/>
                </a:moveTo>
                <a:cubicBezTo>
                  <a:pt x="64970" y="22352"/>
                  <a:pt x="92506" y="63235"/>
                  <a:pt x="92506" y="63235"/>
                </a:cubicBezTo>
                <a:lnTo>
                  <a:pt x="119958" y="119705"/>
                </a:lnTo>
              </a:path>
            </a:pathLst>
          </a:custGeom>
          <a:noFill/>
          <a:ln cap="flat" cmpd="sng" w="38150">
            <a:solidFill>
              <a:srgbClr val="00CC3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6" name="Shape 276"/>
          <p:cNvSpPr/>
          <p:nvPr/>
        </p:nvSpPr>
        <p:spPr>
          <a:xfrm>
            <a:off x="5071217" y="4977162"/>
            <a:ext cx="849122" cy="995759"/>
          </a:xfrm>
          <a:custGeom>
            <a:pathLst>
              <a:path extrusionOk="0" h="120000" w="120000">
                <a:moveTo>
                  <a:pt x="0" y="119960"/>
                </a:moveTo>
                <a:cubicBezTo>
                  <a:pt x="55015" y="51990"/>
                  <a:pt x="85707" y="25385"/>
                  <a:pt x="85707" y="25385"/>
                </a:cubicBezTo>
                <a:lnTo>
                  <a:pt x="119953" y="0"/>
                </a:lnTo>
              </a:path>
            </a:pathLst>
          </a:custGeom>
          <a:noFill/>
          <a:ln cap="flat" cmpd="sng" w="38150">
            <a:solidFill>
              <a:srgbClr val="00CC3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7" name="Shape 277"/>
          <p:cNvSpPr/>
          <p:nvPr/>
        </p:nvSpPr>
        <p:spPr>
          <a:xfrm>
            <a:off x="6086246" y="5060114"/>
            <a:ext cx="1078384" cy="580996"/>
          </a:xfrm>
          <a:custGeom>
            <a:pathLst>
              <a:path extrusionOk="0" h="120000" w="120000">
                <a:moveTo>
                  <a:pt x="0" y="0"/>
                </a:moveTo>
                <a:cubicBezTo>
                  <a:pt x="55021" y="67925"/>
                  <a:pt x="85729" y="94569"/>
                  <a:pt x="85729" y="94569"/>
                </a:cubicBezTo>
                <a:lnTo>
                  <a:pt x="119963" y="119932"/>
                </a:lnTo>
              </a:path>
            </a:pathLst>
          </a:custGeom>
          <a:noFill/>
          <a:ln cap="flat" cmpd="sng" w="38150">
            <a:solidFill>
              <a:srgbClr val="00CC3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8" name="Shape 278"/>
          <p:cNvSpPr txBox="1"/>
          <p:nvPr/>
        </p:nvSpPr>
        <p:spPr>
          <a:xfrm>
            <a:off x="3008177" y="2571533"/>
            <a:ext cx="1667545" cy="541151"/>
          </a:xfrm>
          <a:prstGeom prst="rect">
            <a:avLst/>
          </a:prstGeom>
          <a:noFill/>
          <a:ln>
            <a:noFill/>
          </a:ln>
        </p:spPr>
        <p:txBody>
          <a:bodyPr anchorCtr="0" anchor="t" bIns="40800" lIns="81625" rIns="81625" tIns="40800">
            <a:noAutofit/>
          </a:bodyPr>
          <a:lstStyle/>
          <a:p>
            <a:pPr indent="0" lvl="0" marL="0" marR="0" rtl="0" algn="l">
              <a:spcBef>
                <a:spcPts val="0"/>
              </a:spcBef>
              <a:buSzPct val="25000"/>
              <a:buNone/>
            </a:pPr>
            <a:r>
              <a:rPr b="1" lang="en-US" sz="1633">
                <a:solidFill>
                  <a:srgbClr val="FF3333"/>
                </a:solidFill>
                <a:latin typeface="Arial"/>
                <a:ea typeface="Arial"/>
                <a:cs typeface="Arial"/>
                <a:sym typeface="Arial"/>
              </a:rPr>
              <a:t>Get stuck until max depth</a:t>
            </a:r>
          </a:p>
        </p:txBody>
      </p:sp>
      <p:sp>
        <p:nvSpPr>
          <p:cNvPr id="279" name="Shape 279"/>
          <p:cNvSpPr txBox="1"/>
          <p:nvPr/>
        </p:nvSpPr>
        <p:spPr>
          <a:xfrm>
            <a:off x="3348480" y="1907913"/>
            <a:ext cx="3401061" cy="580669"/>
          </a:xfrm>
          <a:prstGeom prst="rect">
            <a:avLst/>
          </a:prstGeom>
          <a:noFill/>
          <a:ln>
            <a:noFill/>
          </a:ln>
        </p:spPr>
        <p:txBody>
          <a:bodyPr anchorCtr="0" anchor="t" bIns="40800" lIns="81625" rIns="81625" tIns="40800">
            <a:noAutofit/>
          </a:bodyPr>
          <a:lstStyle/>
          <a:p>
            <a:pPr indent="0" lvl="0" marL="0" marR="0" rtl="0" algn="l">
              <a:spcBef>
                <a:spcPts val="0"/>
              </a:spcBef>
              <a:buSzPct val="25000"/>
              <a:buNone/>
            </a:pPr>
            <a:r>
              <a:rPr lang="en-US" sz="1633">
                <a:solidFill>
                  <a:srgbClr val="00CC33"/>
                </a:solidFill>
                <a:latin typeface="Arial"/>
                <a:ea typeface="Arial"/>
                <a:cs typeface="Arial"/>
                <a:sym typeface="Arial"/>
              </a:rPr>
              <a:t>All the children are in the visited states list or in the frontier already</a:t>
            </a:r>
          </a:p>
        </p:txBody>
      </p:sp>
      <p:sp>
        <p:nvSpPr>
          <p:cNvPr id="280" name="Shape 280"/>
          <p:cNvSpPr/>
          <p:nvPr/>
        </p:nvSpPr>
        <p:spPr>
          <a:xfrm>
            <a:off x="2187141" y="3235156"/>
            <a:ext cx="580996" cy="1991192"/>
          </a:xfrm>
          <a:custGeom>
            <a:pathLst>
              <a:path extrusionOk="0" h="120000" w="120000">
                <a:moveTo>
                  <a:pt x="34266" y="0"/>
                </a:moveTo>
                <a:cubicBezTo>
                  <a:pt x="0" y="59990"/>
                  <a:pt x="0" y="89985"/>
                  <a:pt x="0" y="89985"/>
                </a:cubicBezTo>
                <a:lnTo>
                  <a:pt x="119932" y="109981"/>
                </a:lnTo>
                <a:lnTo>
                  <a:pt x="119932" y="119980"/>
                </a:lnTo>
              </a:path>
            </a:pathLst>
          </a:custGeom>
          <a:noFill/>
          <a:ln cap="flat" cmpd="sng" w="38150">
            <a:solidFill>
              <a:srgbClr val="FF3333"/>
            </a:solidFill>
            <a:prstDash val="dashDot"/>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nvSpPr>
        <p:spPr>
          <a:xfrm>
            <a:off x="3056265" y="2047691"/>
            <a:ext cx="8229600" cy="3977399"/>
          </a:xfrm>
          <a:prstGeom prst="rect">
            <a:avLst/>
          </a:prstGeom>
          <a:noFill/>
          <a:ln>
            <a:noFill/>
          </a:ln>
        </p:spPr>
        <p:txBody>
          <a:bodyPr anchorCtr="0" anchor="t" bIns="0" lIns="0" rIns="0" tIns="0">
            <a:noAutofit/>
          </a:bodyPr>
          <a:lstStyle/>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1. The Water Jar Puzzle and its drawbacks</a:t>
            </a:r>
          </a:p>
          <a:p>
            <a:pPr indent="0" lvl="0" marL="0" marR="0" rtl="0" algn="l">
              <a:spcBef>
                <a:spcPts val="0"/>
              </a:spcBef>
              <a:buNone/>
            </a:pPr>
            <a:r>
              <a:t/>
            </a:r>
            <a:endParaRPr sz="1633">
              <a:solidFill>
                <a:schemeClr val="dk1"/>
              </a:solidFill>
              <a:latin typeface="Calibri"/>
              <a:ea typeface="Calibri"/>
              <a:cs typeface="Calibri"/>
              <a:sym typeface="Calibri"/>
            </a:endParaRPr>
          </a:p>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2. The need for another test case</a:t>
            </a:r>
          </a:p>
          <a:p>
            <a:pPr indent="0" lvl="0" marL="0" marR="0" rtl="0" algn="l">
              <a:spcBef>
                <a:spcPts val="0"/>
              </a:spcBef>
              <a:buNone/>
            </a:pPr>
            <a:r>
              <a:t/>
            </a:r>
            <a:endParaRPr sz="1633">
              <a:solidFill>
                <a:schemeClr val="dk1"/>
              </a:solidFill>
              <a:latin typeface="Calibri"/>
              <a:ea typeface="Calibri"/>
              <a:cs typeface="Calibri"/>
              <a:sym typeface="Calibri"/>
            </a:endParaRPr>
          </a:p>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3. The Road to Bucharest problem</a:t>
            </a:r>
          </a:p>
          <a:p>
            <a:pPr indent="0" lvl="0" marL="0" marR="0" rtl="0" algn="l">
              <a:spcBef>
                <a:spcPts val="0"/>
              </a:spcBef>
              <a:buNone/>
            </a:pPr>
            <a:r>
              <a:t/>
            </a:r>
            <a:endParaRPr sz="1633">
              <a:solidFill>
                <a:schemeClr val="dk1"/>
              </a:solidFill>
              <a:latin typeface="Calibri"/>
              <a:ea typeface="Calibri"/>
              <a:cs typeface="Calibri"/>
              <a:sym typeface="Calibri"/>
            </a:endParaRPr>
          </a:p>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4. Extending the test case to stress heuristic engines</a:t>
            </a:r>
          </a:p>
          <a:p>
            <a:pPr indent="0" lvl="0" marL="0" marR="0" rtl="0" algn="l">
              <a:spcBef>
                <a:spcPts val="0"/>
              </a:spcBef>
              <a:buNone/>
            </a:pPr>
            <a:r>
              <a:t/>
            </a:r>
            <a:endParaRPr sz="1633">
              <a:solidFill>
                <a:schemeClr val="dk1"/>
              </a:solidFill>
              <a:latin typeface="Calibri"/>
              <a:ea typeface="Calibri"/>
              <a:cs typeface="Calibri"/>
              <a:sym typeface="Calibri"/>
            </a:endParaRPr>
          </a:p>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5. Adversary search tests missing</a:t>
            </a:r>
          </a:p>
        </p:txBody>
      </p:sp>
      <p:sp>
        <p:nvSpPr>
          <p:cNvPr id="286" name="Shape 286"/>
          <p:cNvSpPr txBox="1"/>
          <p:nvPr/>
        </p:nvSpPr>
        <p:spPr>
          <a:xfrm>
            <a:off x="1980740" y="273352"/>
            <a:ext cx="8229600" cy="1145100"/>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Test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pic>
        <p:nvPicPr>
          <p:cNvPr id="291" name="Shape 291"/>
          <p:cNvPicPr preferRelativeResize="0"/>
          <p:nvPr/>
        </p:nvPicPr>
        <p:blipFill rotWithShape="1">
          <a:blip r:embed="rId3">
            <a:alphaModFix/>
          </a:blip>
          <a:srcRect b="0" l="0" r="0" t="0"/>
          <a:stretch/>
        </p:blipFill>
        <p:spPr>
          <a:xfrm>
            <a:off x="1855331" y="1161337"/>
            <a:ext cx="8502300" cy="40647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First Contact</a:t>
            </a:r>
          </a:p>
        </p:txBody>
      </p:sp>
      <p:sp>
        <p:nvSpPr>
          <p:cNvPr id="128" name="Shape 128"/>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spcAft>
                <a:spcPts val="0"/>
              </a:spcAft>
              <a:buClr>
                <a:schemeClr val="dk1"/>
              </a:buClr>
              <a:buSzPct val="25000"/>
              <a:buFont typeface="Arial"/>
              <a:buNone/>
            </a:pPr>
            <a:r>
              <a:rPr b="0" i="0" lang="en-US" sz="2800" u="none" cap="none" strike="noStrike">
                <a:solidFill>
                  <a:schemeClr val="dk1"/>
                </a:solidFill>
                <a:latin typeface="Times New Roman"/>
                <a:ea typeface="Times New Roman"/>
                <a:cs typeface="Times New Roman"/>
                <a:sym typeface="Times New Roman"/>
              </a:rPr>
              <a:t>0. </a:t>
            </a:r>
            <a:r>
              <a:rPr b="0" i="0"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Times New Roman"/>
                <a:ea typeface="Times New Roman"/>
                <a:cs typeface="Times New Roman"/>
                <a:sym typeface="Times New Roman"/>
              </a:rPr>
              <a:t>Presentation</a:t>
            </a:r>
          </a:p>
          <a:p>
            <a:pPr indent="-514350" lvl="0" marL="514350" marR="0" rtl="0" algn="l">
              <a:lnSpc>
                <a:spcPct val="150000"/>
              </a:lnSpc>
              <a:spcBef>
                <a:spcPts val="1000"/>
              </a:spcBef>
              <a:spcAft>
                <a:spcPts val="0"/>
              </a:spcAft>
              <a:buClr>
                <a:schemeClr val="dk1"/>
              </a:buClr>
              <a:buSzPct val="100000"/>
              <a:buFont typeface="Times New Roman"/>
              <a:buAutoNum type="arabicPeriod"/>
            </a:pPr>
            <a:r>
              <a:rPr b="0" i="0" lang="en-US" sz="2800" u="none" cap="none" strike="noStrike">
                <a:solidFill>
                  <a:schemeClr val="dk1"/>
                </a:solidFill>
                <a:latin typeface="Times New Roman"/>
                <a:ea typeface="Times New Roman"/>
                <a:cs typeface="Times New Roman"/>
                <a:sym typeface="Times New Roman"/>
              </a:rPr>
              <a:t>Skill checking </a:t>
            </a:r>
          </a:p>
          <a:p>
            <a:pPr indent="-514350" lvl="0" marL="514350" marR="0" rtl="0" algn="l">
              <a:lnSpc>
                <a:spcPct val="150000"/>
              </a:lnSpc>
              <a:spcBef>
                <a:spcPts val="1000"/>
              </a:spcBef>
              <a:spcAft>
                <a:spcPts val="0"/>
              </a:spcAft>
              <a:buClr>
                <a:schemeClr val="dk1"/>
              </a:buClr>
              <a:buSzPct val="100000"/>
              <a:buFont typeface="Times New Roman"/>
              <a:buAutoNum type="arabicPeriod"/>
            </a:pPr>
            <a:r>
              <a:rPr b="0" i="0" lang="en-US" sz="2800" u="none" cap="none" strike="noStrike">
                <a:solidFill>
                  <a:schemeClr val="dk1"/>
                </a:solidFill>
                <a:latin typeface="Times New Roman"/>
                <a:ea typeface="Times New Roman"/>
                <a:cs typeface="Times New Roman"/>
                <a:sym typeface="Times New Roman"/>
              </a:rPr>
              <a:t>Project leader</a:t>
            </a:r>
          </a:p>
          <a:p>
            <a:pPr indent="-514350" lvl="0" marL="514350" marR="0" rtl="0" algn="l">
              <a:lnSpc>
                <a:spcPct val="150000"/>
              </a:lnSpc>
              <a:spcBef>
                <a:spcPts val="1000"/>
              </a:spcBef>
              <a:spcAft>
                <a:spcPts val="0"/>
              </a:spcAft>
              <a:buClr>
                <a:schemeClr val="dk1"/>
              </a:buClr>
              <a:buSzPct val="100000"/>
              <a:buFont typeface="Times New Roman"/>
              <a:buAutoNum type="arabicPeriod"/>
            </a:pPr>
            <a:r>
              <a:rPr b="0" i="0" lang="en-US" sz="2800" u="none" cap="none" strike="noStrike">
                <a:solidFill>
                  <a:schemeClr val="dk1"/>
                </a:solidFill>
                <a:latin typeface="Times New Roman"/>
                <a:ea typeface="Times New Roman"/>
                <a:cs typeface="Times New Roman"/>
                <a:sym typeface="Times New Roman"/>
              </a:rPr>
              <a:t>Tasks assignment</a:t>
            </a:r>
          </a:p>
          <a:p>
            <a:pPr indent="-514350" lvl="0" marL="514350" marR="0" rtl="0" algn="l">
              <a:lnSpc>
                <a:spcPct val="150000"/>
              </a:lnSpc>
              <a:spcBef>
                <a:spcPts val="1000"/>
              </a:spcBef>
              <a:buClr>
                <a:schemeClr val="dk1"/>
              </a:buClr>
              <a:buSzPct val="100000"/>
              <a:buFont typeface="Times New Roman"/>
              <a:buAutoNum type="arabicPeriod"/>
            </a:pPr>
            <a:r>
              <a:rPr b="0" i="0" lang="en-US" sz="2800" u="none" cap="none" strike="noStrike">
                <a:solidFill>
                  <a:schemeClr val="dk1"/>
                </a:solidFill>
                <a:latin typeface="Times New Roman"/>
                <a:ea typeface="Times New Roman"/>
                <a:cs typeface="Times New Roman"/>
                <a:sym typeface="Times New Roman"/>
              </a:rPr>
              <a:t>Communication methods</a:t>
            </a:r>
          </a:p>
        </p:txBody>
      </p:sp>
      <p:pic>
        <p:nvPicPr>
          <p:cNvPr id="129" name="Shape 129"/>
          <p:cNvPicPr preferRelativeResize="0"/>
          <p:nvPr/>
        </p:nvPicPr>
        <p:blipFill rotWithShape="1">
          <a:blip r:embed="rId3">
            <a:alphaModFix/>
          </a:blip>
          <a:srcRect b="0" l="0" r="0" t="0"/>
          <a:stretch/>
        </p:blipFill>
        <p:spPr>
          <a:xfrm>
            <a:off x="4357776" y="1616720"/>
            <a:ext cx="7434531" cy="3013288"/>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pic>
        <p:nvPicPr>
          <p:cNvPr id="296" name="Shape 296"/>
          <p:cNvPicPr preferRelativeResize="0"/>
          <p:nvPr/>
        </p:nvPicPr>
        <p:blipFill rotWithShape="1">
          <a:blip r:embed="rId3">
            <a:alphaModFix/>
          </a:blip>
          <a:srcRect b="0" l="0" r="0" t="0"/>
          <a:stretch/>
        </p:blipFill>
        <p:spPr>
          <a:xfrm>
            <a:off x="1900725" y="1161338"/>
            <a:ext cx="8454600" cy="414750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pic>
        <p:nvPicPr>
          <p:cNvPr id="301" name="Shape 301"/>
          <p:cNvPicPr preferRelativeResize="0"/>
          <p:nvPr/>
        </p:nvPicPr>
        <p:blipFill rotWithShape="1">
          <a:blip r:embed="rId3">
            <a:alphaModFix/>
          </a:blip>
          <a:srcRect b="0" l="0" r="0" t="0"/>
          <a:stretch/>
        </p:blipFill>
        <p:spPr>
          <a:xfrm>
            <a:off x="1938283" y="462445"/>
            <a:ext cx="5908799" cy="4431900"/>
          </a:xfrm>
          <a:prstGeom prst="rect">
            <a:avLst/>
          </a:prstGeom>
          <a:noFill/>
          <a:ln>
            <a:noFill/>
          </a:ln>
        </p:spPr>
      </p:pic>
      <p:pic>
        <p:nvPicPr>
          <p:cNvPr id="302" name="Shape 302"/>
          <p:cNvPicPr preferRelativeResize="0"/>
          <p:nvPr/>
        </p:nvPicPr>
        <p:blipFill rotWithShape="1">
          <a:blip r:embed="rId4">
            <a:alphaModFix/>
          </a:blip>
          <a:srcRect b="0" l="0" r="0" t="0"/>
          <a:stretch/>
        </p:blipFill>
        <p:spPr>
          <a:xfrm>
            <a:off x="3574476" y="5015373"/>
            <a:ext cx="6951599" cy="120600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pic>
        <p:nvPicPr>
          <p:cNvPr id="307" name="Shape 307"/>
          <p:cNvPicPr preferRelativeResize="0"/>
          <p:nvPr/>
        </p:nvPicPr>
        <p:blipFill rotWithShape="1">
          <a:blip r:embed="rId3">
            <a:alphaModFix/>
          </a:blip>
          <a:srcRect b="0" l="0" r="0" t="0"/>
          <a:stretch/>
        </p:blipFill>
        <p:spPr>
          <a:xfrm>
            <a:off x="1938283" y="497716"/>
            <a:ext cx="5889599" cy="4417199"/>
          </a:xfrm>
          <a:prstGeom prst="rect">
            <a:avLst/>
          </a:prstGeom>
          <a:noFill/>
          <a:ln>
            <a:noFill/>
          </a:ln>
        </p:spPr>
      </p:pic>
      <p:pic>
        <p:nvPicPr>
          <p:cNvPr id="308" name="Shape 308"/>
          <p:cNvPicPr preferRelativeResize="0"/>
          <p:nvPr/>
        </p:nvPicPr>
        <p:blipFill rotWithShape="1">
          <a:blip r:embed="rId4">
            <a:alphaModFix/>
          </a:blip>
          <a:srcRect b="0" l="0" r="0" t="0"/>
          <a:stretch/>
        </p:blipFill>
        <p:spPr>
          <a:xfrm>
            <a:off x="3588846" y="5060116"/>
            <a:ext cx="6971400" cy="116130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ctrTitle"/>
          </p:nvPr>
        </p:nvSpPr>
        <p:spPr>
          <a:xfrm>
            <a:off x="797466" y="2366963"/>
            <a:ext cx="10962899" cy="1118399"/>
          </a:xfrm>
          <a:prstGeom prst="rect">
            <a:avLst/>
          </a:prstGeom>
        </p:spPr>
        <p:txBody>
          <a:bodyPr anchorCtr="0" anchor="b" bIns="121900" lIns="121900" rIns="121900" tIns="121900">
            <a:noAutofit/>
          </a:bodyPr>
          <a:lstStyle/>
          <a:p>
            <a:pPr lvl="0">
              <a:spcBef>
                <a:spcPts val="0"/>
              </a:spcBef>
              <a:buNone/>
            </a:pPr>
            <a:r>
              <a:rPr lang="en-US">
                <a:latin typeface="Times New Roman"/>
                <a:ea typeface="Times New Roman"/>
                <a:cs typeface="Times New Roman"/>
                <a:sym typeface="Times New Roman"/>
              </a:rPr>
              <a:t>Application</a:t>
            </a:r>
          </a:p>
        </p:txBody>
      </p:sp>
      <p:sp>
        <p:nvSpPr>
          <p:cNvPr id="315" name="Shape 315"/>
          <p:cNvSpPr txBox="1"/>
          <p:nvPr>
            <p:ph idx="1" type="subTitle"/>
          </p:nvPr>
        </p:nvSpPr>
        <p:spPr>
          <a:xfrm>
            <a:off x="797450" y="3621217"/>
            <a:ext cx="10962899" cy="577199"/>
          </a:xfrm>
          <a:prstGeom prst="rect">
            <a:avLst/>
          </a:prstGeom>
        </p:spPr>
        <p:txBody>
          <a:bodyPr anchorCtr="0" anchor="t" bIns="121900" lIns="121900" rIns="121900" tIns="121900">
            <a:noAutofit/>
          </a:bodyPr>
          <a:lstStyle/>
          <a:p>
            <a:pPr lvl="0">
              <a:spcBef>
                <a:spcPts val="0"/>
              </a:spcBef>
              <a:buNone/>
            </a:pPr>
            <a:r>
              <a:rPr lang="en-US">
                <a:latin typeface="Times New Roman"/>
                <a:ea typeface="Times New Roman"/>
                <a:cs typeface="Times New Roman"/>
                <a:sym typeface="Times New Roman"/>
              </a:rPr>
              <a:t>Mancala Game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MVC Pattern</a:t>
            </a:r>
          </a:p>
        </p:txBody>
      </p:sp>
      <p:sp>
        <p:nvSpPr>
          <p:cNvPr id="321" name="Shape 321"/>
          <p:cNvSpPr txBox="1"/>
          <p:nvPr>
            <p:ph idx="1" type="body"/>
          </p:nvPr>
        </p:nvSpPr>
        <p:spPr>
          <a:xfrm>
            <a:off x="838200" y="1825625"/>
            <a:ext cx="3567600" cy="40250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Times New Roman"/>
              <a:buAutoNum type="arabicPeriod"/>
            </a:pPr>
            <a:r>
              <a:rPr b="0" i="0" lang="en-US" sz="2800" u="none" cap="none" strike="noStrike">
                <a:solidFill>
                  <a:schemeClr val="dk1"/>
                </a:solidFill>
                <a:latin typeface="Times New Roman"/>
                <a:ea typeface="Times New Roman"/>
                <a:cs typeface="Times New Roman"/>
                <a:sym typeface="Times New Roman"/>
              </a:rPr>
              <a:t>Simple Application</a:t>
            </a:r>
          </a:p>
          <a:p>
            <a:pPr indent="-228600" lvl="0" marL="228600" marR="0" rtl="0" algn="l">
              <a:lnSpc>
                <a:spcPct val="90000"/>
              </a:lnSpc>
              <a:spcBef>
                <a:spcPts val="1000"/>
              </a:spcBef>
              <a:spcAft>
                <a:spcPts val="0"/>
              </a:spcAft>
              <a:buClr>
                <a:schemeClr val="dk1"/>
              </a:buClr>
              <a:buSzPct val="100000"/>
              <a:buFont typeface="Times New Roman"/>
              <a:buAutoNum type="arabicPeriod"/>
            </a:pPr>
            <a:r>
              <a:rPr b="0" i="0" lang="en-US" sz="2800" u="none" cap="none" strike="noStrike">
                <a:solidFill>
                  <a:schemeClr val="dk1"/>
                </a:solidFill>
                <a:latin typeface="Times New Roman"/>
                <a:ea typeface="Times New Roman"/>
                <a:cs typeface="Times New Roman"/>
                <a:sym typeface="Times New Roman"/>
              </a:rPr>
              <a:t>Easy job division</a:t>
            </a:r>
          </a:p>
          <a:p>
            <a:pPr indent="-228600" lvl="0" marL="228600" marR="0" rtl="0" algn="l">
              <a:lnSpc>
                <a:spcPct val="90000"/>
              </a:lnSpc>
              <a:spcBef>
                <a:spcPts val="1000"/>
              </a:spcBef>
              <a:spcAft>
                <a:spcPts val="0"/>
              </a:spcAft>
              <a:buClr>
                <a:schemeClr val="dk1"/>
              </a:buClr>
              <a:buSzPct val="100000"/>
              <a:buFont typeface="Times New Roman"/>
              <a:buAutoNum type="arabicPeriod"/>
            </a:pPr>
            <a:r>
              <a:rPr b="0" i="0" lang="en-US" sz="2800" u="none" cap="none" strike="noStrike">
                <a:solidFill>
                  <a:schemeClr val="dk1"/>
                </a:solidFill>
                <a:latin typeface="Times New Roman"/>
                <a:ea typeface="Times New Roman"/>
                <a:cs typeface="Times New Roman"/>
                <a:sym typeface="Times New Roman"/>
              </a:rPr>
              <a:t>Already used</a:t>
            </a:r>
          </a:p>
          <a:p>
            <a:pPr indent="-228600" lvl="0" marL="228600" marR="0" rtl="0" algn="l">
              <a:lnSpc>
                <a:spcPct val="90000"/>
              </a:lnSpc>
              <a:spcBef>
                <a:spcPts val="1000"/>
              </a:spcBef>
              <a:spcAft>
                <a:spcPts val="0"/>
              </a:spcAft>
              <a:buClr>
                <a:schemeClr val="dk1"/>
              </a:buClr>
              <a:buSzPct val="100000"/>
              <a:buFont typeface="Times New Roman"/>
              <a:buAutoNum type="arabicPeriod"/>
            </a:pPr>
            <a:r>
              <a:rPr b="0" i="0" lang="en-US" sz="2800" u="none" cap="none" strike="noStrike">
                <a:solidFill>
                  <a:schemeClr val="dk1"/>
                </a:solidFill>
                <a:latin typeface="Times New Roman"/>
                <a:ea typeface="Times New Roman"/>
                <a:cs typeface="Times New Roman"/>
                <a:sym typeface="Times New Roman"/>
              </a:rPr>
              <a:t>Common approach</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id="322" name="Shape 322"/>
          <p:cNvPicPr preferRelativeResize="0"/>
          <p:nvPr/>
        </p:nvPicPr>
        <p:blipFill rotWithShape="1">
          <a:blip r:embed="rId3">
            <a:alphaModFix/>
          </a:blip>
          <a:srcRect b="0" l="0" r="0" t="0"/>
          <a:stretch/>
        </p:blipFill>
        <p:spPr>
          <a:xfrm>
            <a:off x="4840353" y="1690688"/>
            <a:ext cx="6393179" cy="3695699"/>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pic>
        <p:nvPicPr>
          <p:cNvPr id="327" name="Shape 327"/>
          <p:cNvPicPr preferRelativeResize="0"/>
          <p:nvPr/>
        </p:nvPicPr>
        <p:blipFill rotWithShape="1">
          <a:blip r:embed="rId3">
            <a:alphaModFix/>
          </a:blip>
          <a:srcRect b="0" l="0" r="0" t="0"/>
          <a:stretch/>
        </p:blipFill>
        <p:spPr>
          <a:xfrm>
            <a:off x="1503871" y="1864813"/>
            <a:ext cx="9218761" cy="4326158"/>
          </a:xfrm>
          <a:prstGeom prst="rect">
            <a:avLst/>
          </a:prstGeom>
          <a:noFill/>
          <a:ln>
            <a:noFill/>
          </a:ln>
        </p:spPr>
      </p:pic>
      <p:sp>
        <p:nvSpPr>
          <p:cNvPr id="328" name="Shape 328"/>
          <p:cNvSpPr txBox="1"/>
          <p:nvPr>
            <p:ph idx="1" type="body"/>
          </p:nvPr>
        </p:nvSpPr>
        <p:spPr>
          <a:xfrm>
            <a:off x="855453" y="1299783"/>
            <a:ext cx="10478068" cy="113006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1"/>
              </a:buClr>
              <a:buSzPct val="25000"/>
              <a:buFont typeface="Arial"/>
              <a:buNone/>
            </a:pPr>
            <a:r>
              <a:rPr b="0" i="0" lang="en-US" sz="2000" u="none" cap="none" strike="noStrike">
                <a:solidFill>
                  <a:schemeClr val="dk1"/>
                </a:solidFill>
                <a:latin typeface="Times New Roman"/>
                <a:ea typeface="Times New Roman"/>
                <a:cs typeface="Times New Roman"/>
                <a:sym typeface="Times New Roman"/>
              </a:rPr>
              <a:t>The State Pattern is used to filter different set of commands: Main Menu, Solitaire and Adversary</a:t>
            </a:r>
          </a:p>
        </p:txBody>
      </p:sp>
      <p:sp>
        <p:nvSpPr>
          <p:cNvPr id="329" name="Shape 329"/>
          <p:cNvSpPr txBox="1"/>
          <p:nvPr>
            <p:ph type="title"/>
          </p:nvPr>
        </p:nvSpPr>
        <p:spPr>
          <a:xfrm>
            <a:off x="855453" y="175344"/>
            <a:ext cx="10515599" cy="816694"/>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View - Controller</a:t>
            </a:r>
          </a:p>
        </p:txBody>
      </p:sp>
      <p:sp>
        <p:nvSpPr>
          <p:cNvPr id="330" name="Shape 330"/>
          <p:cNvSpPr/>
          <p:nvPr/>
        </p:nvSpPr>
        <p:spPr>
          <a:xfrm>
            <a:off x="1604512" y="2227123"/>
            <a:ext cx="2199735" cy="127888"/>
          </a:xfrm>
          <a:prstGeom prst="rect">
            <a:avLst/>
          </a:prstGeom>
          <a:noFill/>
          <a:ln cap="flat" cmpd="sng" w="38100">
            <a:solidFill>
              <a:srgbClr val="FF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331" name="Shape 331"/>
          <p:cNvSpPr/>
          <p:nvPr/>
        </p:nvSpPr>
        <p:spPr>
          <a:xfrm>
            <a:off x="7812656" y="2808658"/>
            <a:ext cx="2754701" cy="186216"/>
          </a:xfrm>
          <a:prstGeom prst="rect">
            <a:avLst/>
          </a:prstGeom>
          <a:noFill/>
          <a:ln cap="flat" cmpd="sng" w="38100">
            <a:solidFill>
              <a:srgbClr val="FF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332" name="Shape 332"/>
          <p:cNvSpPr/>
          <p:nvPr/>
        </p:nvSpPr>
        <p:spPr>
          <a:xfrm>
            <a:off x="5013385" y="2930928"/>
            <a:ext cx="1473679" cy="183207"/>
          </a:xfrm>
          <a:prstGeom prst="rect">
            <a:avLst/>
          </a:prstGeom>
          <a:noFill/>
          <a:ln cap="flat" cmpd="sng" w="38100">
            <a:solidFill>
              <a:srgbClr val="FF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333" name="Shape 333"/>
          <p:cNvSpPr/>
          <p:nvPr/>
        </p:nvSpPr>
        <p:spPr>
          <a:xfrm>
            <a:off x="7812654" y="2587277"/>
            <a:ext cx="2754701" cy="186216"/>
          </a:xfrm>
          <a:prstGeom prst="rect">
            <a:avLst/>
          </a:prstGeom>
          <a:noFill/>
          <a:ln cap="flat" cmpd="sng" w="38100">
            <a:solidFill>
              <a:srgbClr val="FF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334" name="Shape 334"/>
          <p:cNvPicPr preferRelativeResize="0"/>
          <p:nvPr/>
        </p:nvPicPr>
        <p:blipFill rotWithShape="1">
          <a:blip r:embed="rId4">
            <a:alphaModFix/>
          </a:blip>
          <a:srcRect b="0" l="0" r="0" t="0"/>
          <a:stretch/>
        </p:blipFill>
        <p:spPr>
          <a:xfrm>
            <a:off x="7917396" y="5517598"/>
            <a:ext cx="3741420" cy="929639"/>
          </a:xfrm>
          <a:prstGeom prst="rect">
            <a:avLst/>
          </a:prstGeom>
          <a:noFill/>
          <a:ln cap="flat" cmpd="sng" w="9525">
            <a:solidFill>
              <a:srgbClr val="FF0000"/>
            </a:solidFill>
            <a:prstDash val="solid"/>
            <a:round/>
            <a:headEnd len="med" w="med" type="none"/>
            <a:tailEnd len="med" w="med" type="none"/>
          </a:ln>
        </p:spPr>
      </p:pic>
      <p:cxnSp>
        <p:nvCxnSpPr>
          <p:cNvPr id="335" name="Shape 335"/>
          <p:cNvCxnSpPr/>
          <p:nvPr/>
        </p:nvCxnSpPr>
        <p:spPr>
          <a:xfrm>
            <a:off x="10567356" y="2930928"/>
            <a:ext cx="586599" cy="2586669"/>
          </a:xfrm>
          <a:prstGeom prst="straightConnector1">
            <a:avLst/>
          </a:prstGeom>
          <a:noFill/>
          <a:ln cap="flat" cmpd="sng" w="38100">
            <a:solidFill>
              <a:srgbClr val="FF0000"/>
            </a:solidFill>
            <a:prstDash val="solid"/>
            <a:miter/>
            <a:headEnd len="med" w="med" type="none"/>
            <a:tailEnd len="lg" w="lg" type="triangle"/>
          </a:ln>
        </p:spPr>
      </p:cxn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idx="1" type="body"/>
          </p:nvPr>
        </p:nvSpPr>
        <p:spPr>
          <a:xfrm>
            <a:off x="2184640" y="1106770"/>
            <a:ext cx="7857225" cy="508956"/>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1"/>
              </a:buClr>
              <a:buSzPct val="25000"/>
              <a:buFont typeface="Arial"/>
              <a:buNone/>
            </a:pPr>
            <a:r>
              <a:rPr b="0" i="0" lang="en-US" sz="2000" u="none" cap="none" strike="noStrike">
                <a:solidFill>
                  <a:schemeClr val="dk1"/>
                </a:solidFill>
                <a:latin typeface="Times New Roman"/>
                <a:ea typeface="Times New Roman"/>
                <a:cs typeface="Times New Roman"/>
                <a:sym typeface="Times New Roman"/>
              </a:rPr>
              <a:t>Command Pattern is used to translate View messages into Model features</a:t>
            </a:r>
          </a:p>
        </p:txBody>
      </p:sp>
      <p:sp>
        <p:nvSpPr>
          <p:cNvPr id="341" name="Shape 341"/>
          <p:cNvSpPr txBox="1"/>
          <p:nvPr>
            <p:ph type="title"/>
          </p:nvPr>
        </p:nvSpPr>
        <p:spPr>
          <a:xfrm>
            <a:off x="855453" y="175344"/>
            <a:ext cx="10515599" cy="816694"/>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Controller - Model</a:t>
            </a:r>
          </a:p>
        </p:txBody>
      </p:sp>
      <p:pic>
        <p:nvPicPr>
          <p:cNvPr id="342" name="Shape 342"/>
          <p:cNvPicPr preferRelativeResize="0"/>
          <p:nvPr/>
        </p:nvPicPr>
        <p:blipFill rotWithShape="1">
          <a:blip r:embed="rId3">
            <a:alphaModFix/>
          </a:blip>
          <a:srcRect b="0" l="0" r="0" t="0"/>
          <a:stretch/>
        </p:blipFill>
        <p:spPr>
          <a:xfrm>
            <a:off x="507697" y="1615726"/>
            <a:ext cx="9382309" cy="5127542"/>
          </a:xfrm>
          <a:prstGeom prst="rect">
            <a:avLst/>
          </a:prstGeom>
          <a:noFill/>
          <a:ln>
            <a:noFill/>
          </a:ln>
        </p:spPr>
      </p:pic>
      <p:sp>
        <p:nvSpPr>
          <p:cNvPr id="343" name="Shape 343"/>
          <p:cNvSpPr txBox="1"/>
          <p:nvPr/>
        </p:nvSpPr>
        <p:spPr>
          <a:xfrm>
            <a:off x="2070340" y="3757023"/>
            <a:ext cx="1882714" cy="338554"/>
          </a:xfrm>
          <a:prstGeom prst="rect">
            <a:avLst/>
          </a:prstGeom>
          <a:solidFill>
            <a:srgbClr val="FCE5CD"/>
          </a:solidFill>
          <a:ln cap="flat" cmpd="sng" w="19050">
            <a:solidFill>
              <a:srgbClr val="FF0000"/>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US" sz="1600" u="none" cap="none" strike="noStrike">
                <a:solidFill>
                  <a:schemeClr val="dk1"/>
                </a:solidFill>
                <a:latin typeface="Calibri"/>
                <a:ea typeface="Calibri"/>
                <a:cs typeface="Calibri"/>
                <a:sym typeface="Calibri"/>
              </a:rPr>
              <a:t>COMMAND_QUEUE</a:t>
            </a:r>
          </a:p>
        </p:txBody>
      </p:sp>
      <p:sp>
        <p:nvSpPr>
          <p:cNvPr id="344" name="Shape 344"/>
          <p:cNvSpPr txBox="1"/>
          <p:nvPr/>
        </p:nvSpPr>
        <p:spPr>
          <a:xfrm>
            <a:off x="7381335" y="3150299"/>
            <a:ext cx="1882714" cy="338554"/>
          </a:xfrm>
          <a:prstGeom prst="rect">
            <a:avLst/>
          </a:prstGeom>
          <a:solidFill>
            <a:srgbClr val="FCE5CD"/>
          </a:solidFill>
          <a:ln cap="flat" cmpd="sng" w="19050">
            <a:solidFill>
              <a:srgbClr val="FF0000"/>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Calibri"/>
                <a:ea typeface="Calibri"/>
                <a:cs typeface="Calibri"/>
                <a:sym typeface="Calibri"/>
              </a:rPr>
              <a:t>COMMAND_QUEUE</a:t>
            </a:r>
          </a:p>
        </p:txBody>
      </p:sp>
      <p:sp>
        <p:nvSpPr>
          <p:cNvPr id="345" name="Shape 345"/>
          <p:cNvSpPr/>
          <p:nvPr/>
        </p:nvSpPr>
        <p:spPr>
          <a:xfrm>
            <a:off x="7134043" y="2124683"/>
            <a:ext cx="2225614" cy="946319"/>
          </a:xfrm>
          <a:prstGeom prst="rect">
            <a:avLst/>
          </a:prstGeom>
          <a:noFill/>
          <a:ln cap="flat" cmpd="sng" w="38100">
            <a:solidFill>
              <a:srgbClr val="FF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46" name="Shape 346"/>
          <p:cNvSpPr/>
          <p:nvPr/>
        </p:nvSpPr>
        <p:spPr>
          <a:xfrm>
            <a:off x="957532" y="2083065"/>
            <a:ext cx="2363638" cy="156349"/>
          </a:xfrm>
          <a:prstGeom prst="rect">
            <a:avLst/>
          </a:prstGeom>
          <a:noFill/>
          <a:ln cap="flat" cmpd="sng" w="38100">
            <a:solidFill>
              <a:srgbClr val="FF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47" name="Shape 347"/>
          <p:cNvSpPr/>
          <p:nvPr/>
        </p:nvSpPr>
        <p:spPr>
          <a:xfrm>
            <a:off x="3697855" y="2036486"/>
            <a:ext cx="2392394" cy="473159"/>
          </a:xfrm>
          <a:prstGeom prst="rect">
            <a:avLst/>
          </a:prstGeom>
          <a:noFill/>
          <a:ln cap="flat" cmpd="sng" w="38100">
            <a:solidFill>
              <a:srgbClr val="FF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id="348" name="Shape 348"/>
          <p:cNvPicPr preferRelativeResize="0"/>
          <p:nvPr/>
        </p:nvPicPr>
        <p:blipFill rotWithShape="1">
          <a:blip r:embed="rId4">
            <a:alphaModFix/>
          </a:blip>
          <a:srcRect b="0" l="0" r="0" t="0"/>
          <a:stretch/>
        </p:blipFill>
        <p:spPr>
          <a:xfrm>
            <a:off x="9652456" y="1887908"/>
            <a:ext cx="2321153" cy="703013"/>
          </a:xfrm>
          <a:prstGeom prst="rect">
            <a:avLst/>
          </a:prstGeom>
          <a:noFill/>
          <a:ln cap="flat" cmpd="sng" w="38100">
            <a:solidFill>
              <a:srgbClr val="FF0000"/>
            </a:solidFill>
            <a:prstDash val="solid"/>
            <a:round/>
            <a:headEnd len="med" w="med" type="none"/>
            <a:tailEnd len="med" w="med" type="none"/>
          </a:ln>
        </p:spPr>
      </p:pic>
      <p:sp>
        <p:nvSpPr>
          <p:cNvPr id="349" name="Shape 349"/>
          <p:cNvSpPr txBox="1"/>
          <p:nvPr/>
        </p:nvSpPr>
        <p:spPr>
          <a:xfrm>
            <a:off x="1121599" y="2364650"/>
            <a:ext cx="1436699" cy="276899"/>
          </a:xfrm>
          <a:prstGeom prst="rect">
            <a:avLst/>
          </a:prstGeom>
          <a:solidFill>
            <a:srgbClr val="FCE5CD"/>
          </a:solidFill>
          <a:ln cap="flat" cmpd="sng" w="19050">
            <a:solidFill>
              <a:srgbClr val="FF0000"/>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Calibri"/>
                <a:ea typeface="Calibri"/>
                <a:cs typeface="Calibri"/>
                <a:sym typeface="Calibri"/>
              </a:rPr>
              <a:t>COMMAND_QUEUE</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nvSpPr>
        <p:spPr>
          <a:xfrm>
            <a:off x="1980740" y="273352"/>
            <a:ext cx="8229600" cy="1145100"/>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Designing the Model</a:t>
            </a:r>
          </a:p>
        </p:txBody>
      </p:sp>
      <p:sp>
        <p:nvSpPr>
          <p:cNvPr id="355" name="Shape 355"/>
          <p:cNvSpPr txBox="1"/>
          <p:nvPr/>
        </p:nvSpPr>
        <p:spPr>
          <a:xfrm>
            <a:off x="1980740" y="1604841"/>
            <a:ext cx="8229600" cy="3977399"/>
          </a:xfrm>
          <a:prstGeom prst="rect">
            <a:avLst/>
          </a:prstGeom>
          <a:noFill/>
          <a:ln>
            <a:noFill/>
          </a:ln>
        </p:spPr>
        <p:txBody>
          <a:bodyPr anchorCtr="0" anchor="t" bIns="0" lIns="0" rIns="0" tIns="0">
            <a:noAutofit/>
          </a:bodyPr>
          <a:lstStyle/>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1. Two models into one</a:t>
            </a:r>
          </a:p>
          <a:p>
            <a:pPr indent="0" lvl="0" marL="0" marR="0" rtl="0" algn="l">
              <a:spcBef>
                <a:spcPts val="0"/>
              </a:spcBef>
              <a:buNone/>
            </a:pPr>
            <a:r>
              <a:t/>
            </a:r>
            <a:endParaRPr sz="1633">
              <a:solidFill>
                <a:schemeClr val="dk1"/>
              </a:solidFill>
              <a:latin typeface="Calibri"/>
              <a:ea typeface="Calibri"/>
              <a:cs typeface="Calibri"/>
              <a:sym typeface="Calibri"/>
            </a:endParaRPr>
          </a:p>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2. The board shared class</a:t>
            </a:r>
          </a:p>
          <a:p>
            <a:pPr indent="0" lvl="0" marL="0" marR="0" rtl="0" algn="l">
              <a:spcBef>
                <a:spcPts val="0"/>
              </a:spcBef>
              <a:buNone/>
            </a:pPr>
            <a:r>
              <a:t/>
            </a:r>
            <a:endParaRPr sz="1633">
              <a:solidFill>
                <a:schemeClr val="dk1"/>
              </a:solidFill>
              <a:latin typeface="Calibri"/>
              <a:ea typeface="Calibri"/>
              <a:cs typeface="Calibri"/>
              <a:sym typeface="Calibri"/>
            </a:endParaRPr>
          </a:p>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3. Integrating the AI library</a:t>
            </a:r>
          </a:p>
          <a:p>
            <a:pPr indent="0" lvl="0" marL="0" marR="0" rtl="0" algn="l">
              <a:spcBef>
                <a:spcPts val="0"/>
              </a:spcBef>
              <a:buNone/>
            </a:pPr>
            <a:r>
              <a:t/>
            </a:r>
            <a:endParaRPr sz="1633">
              <a:solidFill>
                <a:schemeClr val="dk1"/>
              </a:solidFill>
              <a:latin typeface="Calibri"/>
              <a:ea typeface="Calibri"/>
              <a:cs typeface="Calibri"/>
              <a:sym typeface="Calibri"/>
            </a:endParaRPr>
          </a:p>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4. Keeping the game and the AI engine separated</a:t>
            </a:r>
          </a:p>
          <a:p>
            <a:pPr indent="0" lvl="0" marL="0" marR="0" rtl="0" algn="l">
              <a:spcBef>
                <a:spcPts val="0"/>
              </a:spcBef>
              <a:buNone/>
            </a:pPr>
            <a:r>
              <a:t/>
            </a:r>
            <a:endParaRPr sz="1633">
              <a:solidFill>
                <a:schemeClr val="dk1"/>
              </a:solidFill>
              <a:latin typeface="Calibri"/>
              <a:ea typeface="Calibri"/>
              <a:cs typeface="Calibri"/>
              <a:sym typeface="Calibri"/>
            </a:endParaRPr>
          </a:p>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5. Interfacing with the view</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3">
            <a:alphaModFix/>
          </a:blip>
          <a:srcRect b="0" l="0" r="0" t="0"/>
          <a:stretch/>
        </p:blipFill>
        <p:spPr>
          <a:xfrm>
            <a:off x="2933716" y="690075"/>
            <a:ext cx="6264899" cy="5697299"/>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pic>
        <p:nvPicPr>
          <p:cNvPr id="365" name="Shape 365"/>
          <p:cNvPicPr preferRelativeResize="0"/>
          <p:nvPr/>
        </p:nvPicPr>
        <p:blipFill rotWithShape="1">
          <a:blip r:embed="rId3">
            <a:alphaModFix/>
          </a:blip>
          <a:srcRect b="0" l="0" r="0" t="0"/>
          <a:stretch/>
        </p:blipFill>
        <p:spPr>
          <a:xfrm>
            <a:off x="3431432" y="661008"/>
            <a:ext cx="5158799" cy="57264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915837" y="448214"/>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1. Skill Checking</a:t>
            </a:r>
          </a:p>
        </p:txBody>
      </p:sp>
      <p:graphicFrame>
        <p:nvGraphicFramePr>
          <p:cNvPr id="135" name="Shape 135"/>
          <p:cNvGraphicFramePr/>
          <p:nvPr/>
        </p:nvGraphicFramePr>
        <p:xfrm>
          <a:off x="915837" y="1539173"/>
          <a:ext cx="3000000" cy="3000000"/>
        </p:xfrm>
        <a:graphic>
          <a:graphicData uri="http://schemas.openxmlformats.org/drawingml/2006/table">
            <a:tbl>
              <a:tblPr bandRow="1" firstRow="1">
                <a:noFill/>
                <a:tableStyleId>{65688AA7-A329-41DB-8CEB-5C2BC8D8BF97}</a:tableStyleId>
              </a:tblPr>
              <a:tblGrid>
                <a:gridCol w="2224175"/>
                <a:gridCol w="4175175"/>
                <a:gridCol w="4116225"/>
              </a:tblGrid>
              <a:tr h="554375">
                <a:tc>
                  <a:txBody>
                    <a:bodyPr>
                      <a:noAutofit/>
                    </a:bodyPr>
                    <a:lstStyle/>
                    <a:p>
                      <a:pPr indent="0" lvl="0" marL="0" marR="0" rtl="0" algn="l">
                        <a:spcBef>
                          <a:spcPts val="0"/>
                        </a:spcBef>
                        <a:buSzPct val="25000"/>
                        <a:buNone/>
                      </a:pPr>
                      <a:r>
                        <a:t/>
                      </a:r>
                      <a:endParaRPr b="1" sz="18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b="1" lang="en-US" sz="1800">
                          <a:latin typeface="Times New Roman"/>
                          <a:ea typeface="Times New Roman"/>
                          <a:cs typeface="Times New Roman"/>
                          <a:sym typeface="Times New Roman"/>
                        </a:rPr>
                        <a:t>Milan</a:t>
                      </a:r>
                    </a:p>
                  </a:txBody>
                  <a:tcPr marT="45725" marB="45725" marR="91450" marL="91450">
                    <a:lnL cap="flat" cmpd="sng" w="12700">
                      <a:solidFill>
                        <a:schemeClr val="dk1"/>
                      </a:solidFill>
                      <a:prstDash val="solid"/>
                      <a:round/>
                      <a:headEnd len="med" w="med" type="none"/>
                      <a:tailEnd len="med" w="med" type="none"/>
                    </a:lnL>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b="1" lang="en-US" sz="1800">
                          <a:latin typeface="Times New Roman"/>
                          <a:ea typeface="Times New Roman"/>
                          <a:cs typeface="Times New Roman"/>
                          <a:sym typeface="Times New Roman"/>
                        </a:rPr>
                        <a:t>Argentina</a:t>
                      </a:r>
                    </a:p>
                  </a:txBody>
                  <a:tcPr marT="45725" marB="45725" marR="91450" marL="91450">
                    <a:lnB cap="flat" cmpd="sng" w="12700">
                      <a:solidFill>
                        <a:schemeClr val="dk1"/>
                      </a:solidFill>
                      <a:prstDash val="solid"/>
                      <a:round/>
                      <a:headEnd len="med" w="med" type="none"/>
                      <a:tailEnd len="med" w="med" type="none"/>
                    </a:lnB>
                  </a:tcPr>
                </a:tc>
              </a:tr>
              <a:tr h="727275">
                <a:tc>
                  <a:txBody>
                    <a:bodyPr>
                      <a:noAutofit/>
                    </a:bodyPr>
                    <a:lstStyle/>
                    <a:p>
                      <a:pPr indent="0" lvl="0" marL="0" marR="0" rtl="0" algn="l">
                        <a:spcBef>
                          <a:spcPts val="0"/>
                        </a:spcBef>
                        <a:buSzPct val="25000"/>
                        <a:buNone/>
                      </a:pPr>
                      <a:r>
                        <a:rPr b="1" lang="en-US" sz="1800">
                          <a:latin typeface="Times New Roman"/>
                          <a:ea typeface="Times New Roman"/>
                          <a:cs typeface="Times New Roman"/>
                          <a:sym typeface="Times New Roman"/>
                        </a:rPr>
                        <a:t>English</a:t>
                      </a:r>
                    </a:p>
                  </a:txBody>
                  <a:tcPr marT="45725" marB="45725" marR="91450" marL="91450">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tcPr>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All good</a:t>
                      </a:r>
                    </a:p>
                  </a:txBody>
                  <a:tcPr marT="45725" marB="45725" marR="91450" marL="91450">
                    <a:lnL cap="flat" cmpd="sng" w="12700">
                      <a:solidFill>
                        <a:schemeClr val="dk1"/>
                      </a:solidFill>
                      <a:prstDash val="solid"/>
                      <a:round/>
                      <a:headEnd len="med" w="med" type="none"/>
                      <a:tailEnd len="med" w="med" type="none"/>
                    </a:lnL>
                    <a:lnT cap="flat" cmpd="sng" w="12700">
                      <a:solidFill>
                        <a:schemeClr val="dk1"/>
                      </a:solidFill>
                      <a:prstDash val="solid"/>
                      <a:round/>
                      <a:headEnd len="med" w="med" type="none"/>
                      <a:tailEnd len="med" w="med" type="none"/>
                    </a:lnT>
                  </a:tcPr>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Only</a:t>
                      </a:r>
                      <a:r>
                        <a:rPr lang="en-US" sz="1800">
                          <a:latin typeface="Times New Roman"/>
                          <a:ea typeface="Times New Roman"/>
                          <a:cs typeface="Times New Roman"/>
                          <a:sym typeface="Times New Roman"/>
                        </a:rPr>
                        <a:t> one speaks not so fluently</a:t>
                      </a:r>
                    </a:p>
                  </a:txBody>
                  <a:tcPr marT="45725" marB="45725" marR="91450" marL="91450">
                    <a:lnT cap="flat" cmpd="sng" w="12700">
                      <a:solidFill>
                        <a:schemeClr val="dk1"/>
                      </a:solidFill>
                      <a:prstDash val="solid"/>
                      <a:round/>
                      <a:headEnd len="med" w="med" type="none"/>
                      <a:tailEnd len="med" w="med" type="none"/>
                    </a:lnT>
                  </a:tcPr>
                </a:tc>
              </a:tr>
              <a:tr h="716000">
                <a:tc>
                  <a:txBody>
                    <a:bodyPr>
                      <a:noAutofit/>
                    </a:bodyPr>
                    <a:lstStyle/>
                    <a:p>
                      <a:pPr indent="0" lvl="0" marL="0" marR="0" rtl="0" algn="l">
                        <a:spcBef>
                          <a:spcPts val="0"/>
                        </a:spcBef>
                        <a:buSzPct val="25000"/>
                        <a:buNone/>
                      </a:pPr>
                      <a:r>
                        <a:rPr b="1" lang="en-US" sz="1800">
                          <a:latin typeface="Times New Roman"/>
                          <a:ea typeface="Times New Roman"/>
                          <a:cs typeface="Times New Roman"/>
                          <a:sym typeface="Times New Roman"/>
                        </a:rPr>
                        <a:t>Education</a:t>
                      </a:r>
                    </a:p>
                  </a:txBody>
                  <a:tcPr marT="45725" marB="45725" marR="91450" marL="91450">
                    <a:lnR cap="flat" cmpd="sng" w="12700">
                      <a:solidFill>
                        <a:schemeClr val="dk1"/>
                      </a:solidFill>
                      <a:prstDash val="solid"/>
                      <a:round/>
                      <a:headEnd len="med" w="med" type="none"/>
                      <a:tailEnd len="med" w="med" type="none"/>
                    </a:lnR>
                  </a:tcPr>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3</a:t>
                      </a:r>
                      <a:r>
                        <a:rPr lang="en-US" sz="1800">
                          <a:latin typeface="Times New Roman"/>
                          <a:ea typeface="Times New Roman"/>
                          <a:cs typeface="Times New Roman"/>
                          <a:sym typeface="Times New Roman"/>
                        </a:rPr>
                        <a:t> from Polimi, 1 from Polito</a:t>
                      </a:r>
                    </a:p>
                  </a:txBody>
                  <a:tcPr marT="45725" marB="45725" marR="91450" marL="91450">
                    <a:lnL cap="flat" cmpd="sng" w="12700">
                      <a:solidFill>
                        <a:schemeClr val="dk1"/>
                      </a:solidFill>
                      <a:prstDash val="solid"/>
                      <a:round/>
                      <a:headEnd len="med" w="med" type="none"/>
                      <a:tailEnd len="med" w="med" type="none"/>
                    </a:lnL>
                  </a:tcPr>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4</a:t>
                      </a:r>
                      <a:r>
                        <a:rPr baseline="30000" lang="en-US" sz="1800">
                          <a:latin typeface="Times New Roman"/>
                          <a:ea typeface="Times New Roman"/>
                          <a:cs typeface="Times New Roman"/>
                          <a:sym typeface="Times New Roman"/>
                        </a:rPr>
                        <a:t>th</a:t>
                      </a:r>
                      <a:r>
                        <a:rPr lang="en-US" sz="1800">
                          <a:latin typeface="Times New Roman"/>
                          <a:ea typeface="Times New Roman"/>
                          <a:cs typeface="Times New Roman"/>
                          <a:sym typeface="Times New Roman"/>
                        </a:rPr>
                        <a:t> year</a:t>
                      </a:r>
                      <a:r>
                        <a:rPr lang="en-US" sz="1800">
                          <a:latin typeface="Times New Roman"/>
                          <a:ea typeface="Times New Roman"/>
                          <a:cs typeface="Times New Roman"/>
                          <a:sym typeface="Times New Roman"/>
                        </a:rPr>
                        <a:t> of university (last)</a:t>
                      </a:r>
                    </a:p>
                  </a:txBody>
                  <a:tcPr marT="45725" marB="45725" marR="91450" marL="91450"/>
                </a:tc>
              </a:tr>
              <a:tr h="724625">
                <a:tc>
                  <a:txBody>
                    <a:bodyPr>
                      <a:noAutofit/>
                    </a:bodyPr>
                    <a:lstStyle/>
                    <a:p>
                      <a:pPr indent="0" lvl="0" marL="0" marR="0" rtl="0" algn="l">
                        <a:spcBef>
                          <a:spcPts val="0"/>
                        </a:spcBef>
                        <a:buSzPct val="25000"/>
                        <a:buNone/>
                      </a:pPr>
                      <a:r>
                        <a:rPr b="1" lang="en-US" sz="1800">
                          <a:latin typeface="Times New Roman"/>
                          <a:ea typeface="Times New Roman"/>
                          <a:cs typeface="Times New Roman"/>
                          <a:sym typeface="Times New Roman"/>
                        </a:rPr>
                        <a:t>Eiffel</a:t>
                      </a:r>
                    </a:p>
                  </a:txBody>
                  <a:tcPr marT="45725" marB="45725" marR="91450" marL="91450">
                    <a:lnR cap="flat" cmpd="sng" w="12700">
                      <a:solidFill>
                        <a:schemeClr val="dk1"/>
                      </a:solidFill>
                      <a:prstDash val="solid"/>
                      <a:round/>
                      <a:headEnd len="med" w="med" type="none"/>
                      <a:tailEnd len="med" w="med" type="none"/>
                    </a:lnR>
                  </a:tcPr>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No knowledge</a:t>
                      </a:r>
                    </a:p>
                  </a:txBody>
                  <a:tcPr marT="45725" marB="45725" marR="91450" marL="91450">
                    <a:lnL cap="flat" cmpd="sng" w="12700">
                      <a:solidFill>
                        <a:schemeClr val="dk1"/>
                      </a:solidFill>
                      <a:prstDash val="solid"/>
                      <a:round/>
                      <a:headEnd len="med" w="med" type="none"/>
                      <a:tailEnd len="med" w="med" type="none"/>
                    </a:lnL>
                  </a:tcPr>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Lessons with Nazareno</a:t>
                      </a:r>
                    </a:p>
                  </a:txBody>
                  <a:tcPr marT="45725" marB="45725" marR="91450" marL="91450"/>
                </a:tc>
              </a:tr>
              <a:tr h="956875">
                <a:tc>
                  <a:txBody>
                    <a:bodyPr>
                      <a:noAutofit/>
                    </a:bodyPr>
                    <a:lstStyle/>
                    <a:p>
                      <a:pPr indent="0" lvl="0" marL="0" marR="0" rtl="0" algn="l">
                        <a:spcBef>
                          <a:spcPts val="0"/>
                        </a:spcBef>
                        <a:buSzPct val="25000"/>
                        <a:buNone/>
                      </a:pPr>
                      <a:r>
                        <a:rPr b="1" lang="en-US" sz="1800">
                          <a:latin typeface="Times New Roman"/>
                          <a:ea typeface="Times New Roman"/>
                          <a:cs typeface="Times New Roman"/>
                          <a:sym typeface="Times New Roman"/>
                        </a:rPr>
                        <a:t>Git</a:t>
                      </a:r>
                    </a:p>
                  </a:txBody>
                  <a:tcPr marT="45725" marB="45725" marR="91450" marL="91450">
                    <a:lnR cap="flat" cmpd="sng" w="12700">
                      <a:solidFill>
                        <a:schemeClr val="dk1"/>
                      </a:solidFill>
                      <a:prstDash val="solid"/>
                      <a:round/>
                      <a:headEnd len="med" w="med" type="none"/>
                      <a:tailEnd len="med" w="med" type="none"/>
                    </a:lnR>
                  </a:tcPr>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2 Ok, 1</a:t>
                      </a:r>
                      <a:r>
                        <a:rPr lang="en-US" sz="1800">
                          <a:latin typeface="Times New Roman"/>
                          <a:ea typeface="Times New Roman"/>
                          <a:cs typeface="Times New Roman"/>
                          <a:sym typeface="Times New Roman"/>
                        </a:rPr>
                        <a:t> basic knowledge, 1 never used</a:t>
                      </a:r>
                    </a:p>
                  </a:txBody>
                  <a:tcPr marT="45725" marB="45725" marR="91450" marL="91450">
                    <a:lnL cap="flat" cmpd="sng" w="12700">
                      <a:solidFill>
                        <a:schemeClr val="dk1"/>
                      </a:solidFill>
                      <a:prstDash val="solid"/>
                      <a:round/>
                      <a:headEnd len="med" w="med" type="none"/>
                      <a:tailEnd len="med" w="med" type="none"/>
                    </a:lnL>
                  </a:tcPr>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All good</a:t>
                      </a:r>
                    </a:p>
                  </a:txBody>
                  <a:tcPr marT="45725" marB="45725" marR="91450" marL="91450"/>
                </a:tc>
              </a:tr>
              <a:tr h="554375">
                <a:tc>
                  <a:txBody>
                    <a:bodyPr>
                      <a:noAutofit/>
                    </a:bodyPr>
                    <a:lstStyle/>
                    <a:p>
                      <a:pPr indent="0" lvl="0" marL="0" marR="0" rtl="0" algn="l">
                        <a:spcBef>
                          <a:spcPts val="0"/>
                        </a:spcBef>
                        <a:buSzPct val="25000"/>
                        <a:buNone/>
                      </a:pPr>
                      <a:r>
                        <a:rPr b="1" lang="en-US" sz="1800">
                          <a:latin typeface="Times New Roman"/>
                          <a:ea typeface="Times New Roman"/>
                          <a:cs typeface="Times New Roman"/>
                          <a:sym typeface="Times New Roman"/>
                        </a:rPr>
                        <a:t>AI</a:t>
                      </a:r>
                      <a:r>
                        <a:rPr b="1" lang="en-US" sz="1800">
                          <a:latin typeface="Times New Roman"/>
                          <a:ea typeface="Times New Roman"/>
                          <a:cs typeface="Times New Roman"/>
                          <a:sym typeface="Times New Roman"/>
                        </a:rPr>
                        <a:t> Background</a:t>
                      </a:r>
                    </a:p>
                  </a:txBody>
                  <a:tcPr marT="45725" marB="45725" marR="91450" marL="91450">
                    <a:lnR cap="flat" cmpd="sng" w="12700">
                      <a:solidFill>
                        <a:schemeClr val="dk1"/>
                      </a:solidFill>
                      <a:prstDash val="solid"/>
                      <a:round/>
                      <a:headEnd len="med" w="med" type="none"/>
                      <a:tailEnd len="med" w="med" type="none"/>
                    </a:lnR>
                  </a:tcPr>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2 following AI course</a:t>
                      </a:r>
                    </a:p>
                  </a:txBody>
                  <a:tcPr marT="45725" marB="45725" marR="91450" marL="91450">
                    <a:lnL cap="flat" cmpd="sng" w="12700">
                      <a:solidFill>
                        <a:schemeClr val="dk1"/>
                      </a:solidFill>
                      <a:prstDash val="solid"/>
                      <a:round/>
                      <a:headEnd len="med" w="med" type="none"/>
                      <a:tailEnd len="med" w="med" type="none"/>
                    </a:lnL>
                  </a:tcPr>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Followed course of AI</a:t>
                      </a:r>
                    </a:p>
                  </a:txBody>
                  <a:tcPr marT="45725" marB="45725" marR="91450" marL="91450"/>
                </a:tc>
              </a:tr>
            </a:tbl>
          </a:graphicData>
        </a:graphic>
      </p:graphicFrame>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pic>
        <p:nvPicPr>
          <p:cNvPr id="370" name="Shape 370"/>
          <p:cNvPicPr preferRelativeResize="0"/>
          <p:nvPr/>
        </p:nvPicPr>
        <p:blipFill rotWithShape="1">
          <a:blip r:embed="rId3">
            <a:alphaModFix/>
          </a:blip>
          <a:srcRect b="0" l="0" r="0" t="0"/>
          <a:stretch/>
        </p:blipFill>
        <p:spPr>
          <a:xfrm>
            <a:off x="2020583" y="874270"/>
            <a:ext cx="8213099" cy="4351800"/>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nvSpPr>
        <p:spPr>
          <a:xfrm>
            <a:off x="1980740" y="273352"/>
            <a:ext cx="8229626" cy="1145009"/>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Thread</a:t>
            </a:r>
          </a:p>
        </p:txBody>
      </p:sp>
      <p:sp>
        <p:nvSpPr>
          <p:cNvPr id="376" name="Shape 376"/>
          <p:cNvSpPr txBox="1"/>
          <p:nvPr/>
        </p:nvSpPr>
        <p:spPr>
          <a:xfrm>
            <a:off x="1423650" y="1604850"/>
            <a:ext cx="9480900" cy="4740899"/>
          </a:xfrm>
          <a:prstGeom prst="rect">
            <a:avLst/>
          </a:prstGeom>
          <a:noFill/>
          <a:ln>
            <a:noFill/>
          </a:ln>
        </p:spPr>
        <p:txBody>
          <a:bodyPr anchorCtr="0" anchor="t" bIns="0" lIns="0" rIns="0" tIns="0">
            <a:noAutofit/>
          </a:bodyPr>
          <a:lstStyle/>
          <a:p>
            <a:pPr indent="0" lvl="0" marL="0" marR="0" rtl="0" algn="l">
              <a:spcBef>
                <a:spcPts val="0"/>
              </a:spcBef>
              <a:buSzPct val="25000"/>
              <a:buNone/>
            </a:pPr>
            <a:r>
              <a:rPr lang="en-US" sz="3000">
                <a:solidFill>
                  <a:schemeClr val="dk1"/>
                </a:solidFill>
                <a:latin typeface="Times New Roman"/>
                <a:ea typeface="Times New Roman"/>
                <a:cs typeface="Times New Roman"/>
                <a:sym typeface="Times New Roman"/>
              </a:rPr>
              <a:t>We thought it would be important to develop a multithread application with the aim of let the control of the app to the user, even after he ask for an automatic solution method, like 'hint' or 'solve'.</a:t>
            </a:r>
          </a:p>
          <a:p>
            <a:pPr indent="0" lvl="0" marL="0" marR="0" rtl="0" algn="l">
              <a:spcBef>
                <a:spcPts val="0"/>
              </a:spcBef>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lang="en-US" sz="3000">
                <a:solidFill>
                  <a:schemeClr val="dk1"/>
                </a:solidFill>
                <a:latin typeface="Times New Roman"/>
                <a:ea typeface="Times New Roman"/>
                <a:cs typeface="Times New Roman"/>
                <a:sym typeface="Times New Roman"/>
              </a:rPr>
              <a:t>Especially in the solitaire mode, the execution of the ai algorithm could take a lot of time. </a:t>
            </a:r>
          </a:p>
          <a:p>
            <a:pPr indent="0" lvl="0" marL="0" marR="0" rtl="0" algn="l">
              <a:spcBef>
                <a:spcPts val="0"/>
              </a:spcBef>
              <a:buNone/>
            </a:pPr>
            <a:r>
              <a:t/>
            </a:r>
            <a:endParaRPr sz="3000">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lang="en-US" sz="3000">
                <a:solidFill>
                  <a:schemeClr val="dk1"/>
                </a:solidFill>
                <a:latin typeface="Times New Roman"/>
                <a:ea typeface="Times New Roman"/>
                <a:cs typeface="Times New Roman"/>
                <a:sym typeface="Times New Roman"/>
              </a:rPr>
              <a:t>It might not even terminate cause the insolubility of the problem.</a:t>
            </a:r>
          </a:p>
          <a:p>
            <a:pPr indent="0" lvl="0" marL="0" marR="0" rtl="0" algn="l">
              <a:spcBef>
                <a:spcPts val="0"/>
              </a:spcBef>
              <a:buNone/>
            </a:pPr>
            <a:r>
              <a:t/>
            </a:r>
            <a:endParaRPr sz="3000">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nvSpPr>
        <p:spPr>
          <a:xfrm>
            <a:off x="1980740" y="273352"/>
            <a:ext cx="8229626" cy="1145009"/>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Thread - problem</a:t>
            </a:r>
          </a:p>
        </p:txBody>
      </p:sp>
      <p:sp>
        <p:nvSpPr>
          <p:cNvPr id="382" name="Shape 382"/>
          <p:cNvSpPr txBox="1"/>
          <p:nvPr/>
        </p:nvSpPr>
        <p:spPr>
          <a:xfrm>
            <a:off x="1317650" y="1604850"/>
            <a:ext cx="10268400" cy="49311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US" sz="2900">
                <a:solidFill>
                  <a:schemeClr val="dk1"/>
                </a:solidFill>
                <a:latin typeface="Times New Roman"/>
                <a:ea typeface="Times New Roman"/>
                <a:cs typeface="Times New Roman"/>
                <a:sym typeface="Times New Roman"/>
              </a:rPr>
              <a:t>We weren't able to synchronize the execution of the threads in a good way for the execution of the program and in the same way between different O.S.. </a:t>
            </a:r>
          </a:p>
          <a:p>
            <a:pPr indent="0" lvl="0" marL="0" marR="0" rtl="0" algn="l">
              <a:spcBef>
                <a:spcPts val="0"/>
              </a:spcBef>
              <a:buNone/>
            </a:pPr>
            <a:r>
              <a:t/>
            </a:r>
            <a:endParaRPr sz="2900">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lang="en-US" sz="2900">
                <a:solidFill>
                  <a:schemeClr val="dk1"/>
                </a:solidFill>
                <a:latin typeface="Times New Roman"/>
                <a:ea typeface="Times New Roman"/>
                <a:cs typeface="Times New Roman"/>
                <a:sym typeface="Times New Roman"/>
              </a:rPr>
              <a:t>We had different behaviors changing the O.S., for instance in Windows the application starts with a blank window while on Unix based O.S. it starts normally, but pretty often it get stuck and doesn't responds to commands any more.</a:t>
            </a:r>
          </a:p>
          <a:p>
            <a:pPr indent="0" lvl="0" marL="0" marR="0" rtl="0" algn="l">
              <a:spcBef>
                <a:spcPts val="0"/>
              </a:spcBef>
              <a:buNone/>
            </a:pPr>
            <a:r>
              <a:t/>
            </a:r>
            <a:endParaRPr sz="2900">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lang="en-US" sz="2900">
                <a:solidFill>
                  <a:schemeClr val="dk1"/>
                </a:solidFill>
                <a:latin typeface="Times New Roman"/>
                <a:ea typeface="Times New Roman"/>
                <a:cs typeface="Times New Roman"/>
                <a:sym typeface="Times New Roman"/>
              </a:rPr>
              <a:t>Probably the differences are due to the different way in which the systems manage the scheduling of threads.</a:t>
            </a:r>
            <a:r>
              <a:rPr lang="en-US" sz="2903">
                <a:solidFill>
                  <a:schemeClr val="dk1"/>
                </a:solidFill>
                <a:latin typeface="Times New Roman"/>
                <a:ea typeface="Times New Roman"/>
                <a:cs typeface="Times New Roman"/>
                <a:sym typeface="Times New Roman"/>
              </a:rPr>
              <a:t> </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nvSpPr>
        <p:spPr>
          <a:xfrm>
            <a:off x="1980740" y="273352"/>
            <a:ext cx="8229626" cy="1145009"/>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Thread – eiffel “tools”</a:t>
            </a:r>
          </a:p>
        </p:txBody>
      </p:sp>
      <p:sp>
        <p:nvSpPr>
          <p:cNvPr id="388" name="Shape 388"/>
          <p:cNvSpPr txBox="1"/>
          <p:nvPr/>
        </p:nvSpPr>
        <p:spPr>
          <a:xfrm>
            <a:off x="1208200" y="1604850"/>
            <a:ext cx="9696599" cy="3977399"/>
          </a:xfrm>
          <a:prstGeom prst="rect">
            <a:avLst/>
          </a:prstGeom>
          <a:noFill/>
          <a:ln>
            <a:noFill/>
          </a:ln>
        </p:spPr>
        <p:txBody>
          <a:bodyPr anchorCtr="0" anchor="t" bIns="0" lIns="0" rIns="0" tIns="0">
            <a:noAutofit/>
          </a:bodyPr>
          <a:lstStyle/>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The most important classes are:</a:t>
            </a:r>
          </a:p>
          <a:p>
            <a:pPr indent="-412940" lvl="0" marL="914400" marR="0" rtl="0" algn="l">
              <a:spcBef>
                <a:spcPts val="0"/>
              </a:spcBef>
              <a:buClr>
                <a:schemeClr val="dk1"/>
              </a:buClr>
              <a:buSzPct val="100103"/>
              <a:buFont typeface="Times New Roman"/>
              <a:buChar char="●"/>
            </a:pPr>
            <a:r>
              <a:rPr b="1" lang="en-US" sz="2903">
                <a:solidFill>
                  <a:schemeClr val="dk1"/>
                </a:solidFill>
                <a:latin typeface="Times New Roman"/>
                <a:ea typeface="Times New Roman"/>
                <a:cs typeface="Times New Roman"/>
                <a:sym typeface="Times New Roman"/>
              </a:rPr>
              <a:t>THREAD</a:t>
            </a:r>
            <a:r>
              <a:rPr lang="en-US" sz="2903">
                <a:solidFill>
                  <a:schemeClr val="dk1"/>
                </a:solidFill>
                <a:latin typeface="Times New Roman"/>
                <a:ea typeface="Times New Roman"/>
                <a:cs typeface="Times New Roman"/>
                <a:sym typeface="Times New Roman"/>
              </a:rPr>
              <a:t>: use this class as an ancestor for each class that allows starting new threads.</a:t>
            </a:r>
          </a:p>
          <a:p>
            <a:pPr indent="-412940" lvl="0" marL="914400" marR="0" rtl="0" algn="l">
              <a:spcBef>
                <a:spcPts val="0"/>
              </a:spcBef>
              <a:buClr>
                <a:schemeClr val="dk1"/>
              </a:buClr>
              <a:buSzPct val="100103"/>
              <a:buFont typeface="Times New Roman"/>
              <a:buChar char="●"/>
            </a:pPr>
            <a:r>
              <a:rPr b="1" lang="en-US" sz="2903">
                <a:solidFill>
                  <a:schemeClr val="dk1"/>
                </a:solidFill>
                <a:latin typeface="Times New Roman"/>
                <a:ea typeface="Times New Roman"/>
                <a:cs typeface="Times New Roman"/>
                <a:sym typeface="Times New Roman"/>
              </a:rPr>
              <a:t>PROXY</a:t>
            </a:r>
            <a:r>
              <a:rPr lang="en-US" sz="2903">
                <a:solidFill>
                  <a:schemeClr val="dk1"/>
                </a:solidFill>
                <a:latin typeface="Times New Roman"/>
                <a:ea typeface="Times New Roman"/>
                <a:cs typeface="Times New Roman"/>
                <a:sym typeface="Times New Roman"/>
              </a:rPr>
              <a:t>: use this class to refer to other threads' objects.</a:t>
            </a:r>
          </a:p>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In class THREAD, there is a procedure launch. This procedure calls another, execute, deferred in THREAD. To describe the behavior of a thread on execution, simply redefine procedure execute in the appropriate descendant of THREAD.</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nvSpPr>
        <p:spPr>
          <a:xfrm>
            <a:off x="1980740" y="273352"/>
            <a:ext cx="8229626" cy="1145009"/>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Thread – proxy mechanism</a:t>
            </a:r>
          </a:p>
        </p:txBody>
      </p:sp>
      <p:sp>
        <p:nvSpPr>
          <p:cNvPr id="394" name="Shape 394"/>
          <p:cNvSpPr txBox="1"/>
          <p:nvPr/>
        </p:nvSpPr>
        <p:spPr>
          <a:xfrm>
            <a:off x="1426825" y="1604850"/>
            <a:ext cx="9493200" cy="4044899"/>
          </a:xfrm>
          <a:prstGeom prst="rect">
            <a:avLst/>
          </a:prstGeom>
          <a:noFill/>
          <a:ln>
            <a:noFill/>
          </a:ln>
        </p:spPr>
        <p:txBody>
          <a:bodyPr anchorCtr="0" anchor="t" bIns="0" lIns="0" rIns="0" tIns="0">
            <a:noAutofit/>
          </a:bodyPr>
          <a:lstStyle/>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To maintain the safety and consistency of a multithreaded application, within the use of other threads objects, there is a </a:t>
            </a:r>
            <a:r>
              <a:rPr b="1" lang="en-US" sz="2903">
                <a:solidFill>
                  <a:schemeClr val="dk1"/>
                </a:solidFill>
                <a:latin typeface="Times New Roman"/>
                <a:ea typeface="Times New Roman"/>
                <a:cs typeface="Times New Roman"/>
                <a:sym typeface="Times New Roman"/>
              </a:rPr>
              <a:t>Basic Thread Rule: </a:t>
            </a:r>
          </a:p>
          <a:p>
            <a:pPr indent="0" lvl="0" marL="0" marR="0" rtl="0" algn="l">
              <a:spcBef>
                <a:spcPts val="0"/>
              </a:spcBef>
              <a:buSzPct val="25000"/>
              <a:buNone/>
            </a:pPr>
            <a:r>
              <a:rPr b="1" lang="en-US" sz="2903">
                <a:solidFill>
                  <a:schemeClr val="dk1"/>
                </a:solidFill>
                <a:latin typeface="Times New Roman"/>
                <a:ea typeface="Times New Roman"/>
                <a:cs typeface="Times New Roman"/>
                <a:sym typeface="Times New Roman"/>
              </a:rPr>
              <a:t>“</a:t>
            </a:r>
            <a:r>
              <a:rPr b="1" lang="en-US" sz="2903" u="sng">
                <a:solidFill>
                  <a:schemeClr val="dk1"/>
                </a:solidFill>
                <a:latin typeface="Times New Roman"/>
                <a:ea typeface="Times New Roman"/>
                <a:cs typeface="Times New Roman"/>
                <a:sym typeface="Times New Roman"/>
              </a:rPr>
              <a:t>A thread must never keep references to another thread's objects.</a:t>
            </a:r>
            <a:r>
              <a:rPr b="1" lang="en-US" sz="2903">
                <a:solidFill>
                  <a:schemeClr val="dk1"/>
                </a:solidFill>
                <a:latin typeface="Times New Roman"/>
                <a:ea typeface="Times New Roman"/>
                <a:cs typeface="Times New Roman"/>
                <a:sym typeface="Times New Roman"/>
              </a:rPr>
              <a:t>”</a:t>
            </a:r>
          </a:p>
          <a:p>
            <a:pPr indent="0" lvl="0" marL="0" marR="0" rtl="0" algn="l">
              <a:spcBef>
                <a:spcPts val="0"/>
              </a:spcBef>
              <a:buNone/>
            </a:pPr>
            <a:r>
              <a:t/>
            </a:r>
            <a:endParaRPr sz="1633">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When a thread needs to access another thread's object, it will use a proxy for that object -- an instance of the EiffelThreads class PROXY[G].</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nvSpPr>
        <p:spPr>
          <a:xfrm>
            <a:off x="1980740" y="273352"/>
            <a:ext cx="8229626" cy="1145009"/>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Thread – proxy mechanism</a:t>
            </a:r>
          </a:p>
        </p:txBody>
      </p:sp>
      <p:sp>
        <p:nvSpPr>
          <p:cNvPr id="400" name="Shape 400"/>
          <p:cNvSpPr txBox="1"/>
          <p:nvPr/>
        </p:nvSpPr>
        <p:spPr>
          <a:xfrm>
            <a:off x="1060175" y="1604850"/>
            <a:ext cx="10419899" cy="4892400"/>
          </a:xfrm>
          <a:prstGeom prst="rect">
            <a:avLst/>
          </a:prstGeom>
          <a:noFill/>
          <a:ln>
            <a:noFill/>
          </a:ln>
        </p:spPr>
        <p:txBody>
          <a:bodyPr anchorCtr="0" anchor="t" bIns="0" lIns="0" rIns="0" tIns="0">
            <a:noAutofit/>
          </a:bodyPr>
          <a:lstStyle/>
          <a:p>
            <a:pPr indent="0" lvl="0" marL="0" marR="0" rtl="0" algn="l">
              <a:spcBef>
                <a:spcPts val="0"/>
              </a:spcBef>
              <a:buSzPct val="25000"/>
              <a:buNone/>
            </a:pPr>
            <a:r>
              <a:rPr lang="en-US" sz="2903">
                <a:solidFill>
                  <a:schemeClr val="dk1"/>
                </a:solidFill>
                <a:latin typeface="Arial"/>
                <a:ea typeface="Arial"/>
                <a:cs typeface="Arial"/>
                <a:sym typeface="Arial"/>
              </a:rPr>
              <a:t>T</a:t>
            </a:r>
            <a:r>
              <a:rPr lang="en-US" sz="2400">
                <a:solidFill>
                  <a:schemeClr val="dk1"/>
                </a:solidFill>
                <a:latin typeface="Times New Roman"/>
                <a:ea typeface="Times New Roman"/>
                <a:cs typeface="Times New Roman"/>
                <a:sym typeface="Times New Roman"/>
              </a:rPr>
              <a:t>o record the object foreign_object of type FOREIGN_TYPE in a proxy, it will execute</a:t>
            </a:r>
          </a:p>
          <a:p>
            <a:pPr indent="0" lvl="0" marL="0" marR="0" rtl="0" algn="l">
              <a:spcBef>
                <a:spcPts val="0"/>
              </a:spcBef>
              <a:buSzPct val="25000"/>
              <a:buNone/>
            </a:pPr>
            <a:r>
              <a:rPr lang="en-US" sz="2400">
                <a:solidFill>
                  <a:schemeClr val="dk1"/>
                </a:solidFill>
                <a:latin typeface="Times New Roman"/>
                <a:ea typeface="Times New Roman"/>
                <a:cs typeface="Times New Roman"/>
                <a:sym typeface="Times New Roman"/>
              </a:rPr>
              <a:t>    my_proxy.put (foreign_object)</a:t>
            </a:r>
          </a:p>
          <a:p>
            <a:pPr indent="0" lvl="0" marL="0" marR="0" rtl="0" algn="l">
              <a:spcBef>
                <a:spcPts val="0"/>
              </a:spcBef>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lang="en-US" sz="2400">
                <a:solidFill>
                  <a:schemeClr val="dk1"/>
                </a:solidFill>
                <a:latin typeface="Times New Roman"/>
                <a:ea typeface="Times New Roman"/>
                <a:cs typeface="Times New Roman"/>
                <a:sym typeface="Times New Roman"/>
              </a:rPr>
              <a:t>where my_proxy is of type PROXY [FOREIGN_TYPE]. To access the object, it will then use the expression</a:t>
            </a:r>
          </a:p>
          <a:p>
            <a:pPr indent="0" lvl="0" marL="0" marR="0" rtl="0" algn="l">
              <a:spcBef>
                <a:spcPts val="0"/>
              </a:spcBef>
              <a:buSzPct val="25000"/>
              <a:buNone/>
            </a:pPr>
            <a:r>
              <a:rPr lang="en-US" sz="2400">
                <a:solidFill>
                  <a:schemeClr val="dk1"/>
                </a:solidFill>
                <a:latin typeface="Times New Roman"/>
                <a:ea typeface="Times New Roman"/>
                <a:cs typeface="Times New Roman"/>
                <a:sym typeface="Times New Roman"/>
              </a:rPr>
              <a:t>    my_proxy.item</a:t>
            </a:r>
          </a:p>
          <a:p>
            <a:pPr indent="0" lvl="0" marL="0" marR="0" rtl="0" algn="l">
              <a:spcBef>
                <a:spcPts val="0"/>
              </a:spcBef>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lang="en-US" sz="2400">
                <a:solidFill>
                  <a:schemeClr val="dk1"/>
                </a:solidFill>
                <a:latin typeface="Times New Roman"/>
                <a:ea typeface="Times New Roman"/>
                <a:cs typeface="Times New Roman"/>
                <a:sym typeface="Times New Roman"/>
              </a:rPr>
              <a:t>This expression should only be used as a target of feature applications, as in</a:t>
            </a:r>
          </a:p>
          <a:p>
            <a:pPr indent="0" lvl="0" marL="0" marR="0" rtl="0" algn="l">
              <a:spcBef>
                <a:spcPts val="0"/>
              </a:spcBef>
              <a:buSzPct val="25000"/>
              <a:buNone/>
            </a:pPr>
            <a:r>
              <a:rPr lang="en-US" sz="2400">
                <a:solidFill>
                  <a:schemeClr val="dk1"/>
                </a:solidFill>
                <a:latin typeface="Times New Roman"/>
                <a:ea typeface="Times New Roman"/>
                <a:cs typeface="Times New Roman"/>
                <a:sym typeface="Times New Roman"/>
              </a:rPr>
              <a:t>   my_proxy.item.do_something</a:t>
            </a:r>
          </a:p>
          <a:p>
            <a:pPr indent="0" lvl="0" marL="0" marR="0" rtl="0" algn="l">
              <a:spcBef>
                <a:spcPts val="0"/>
              </a:spcBef>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lang="en-US" sz="2400">
                <a:solidFill>
                  <a:schemeClr val="dk1"/>
                </a:solidFill>
                <a:latin typeface="Times New Roman"/>
                <a:ea typeface="Times New Roman"/>
                <a:cs typeface="Times New Roman"/>
                <a:sym typeface="Times New Roman"/>
              </a:rPr>
              <a:t>and </a:t>
            </a:r>
            <a:r>
              <a:rPr b="1" lang="en-US" sz="2400">
                <a:solidFill>
                  <a:schemeClr val="dk1"/>
                </a:solidFill>
                <a:latin typeface="Times New Roman"/>
                <a:ea typeface="Times New Roman"/>
                <a:cs typeface="Times New Roman"/>
                <a:sym typeface="Times New Roman"/>
              </a:rPr>
              <a:t>never assigned to an attribute (as in my_attrib := my_proxy.item)</a:t>
            </a:r>
            <a:r>
              <a:rPr lang="en-US" sz="2400">
                <a:solidFill>
                  <a:schemeClr val="dk1"/>
                </a:solidFill>
                <a:latin typeface="Times New Roman"/>
                <a:ea typeface="Times New Roman"/>
                <a:cs typeface="Times New Roman"/>
                <a:sym typeface="Times New Roman"/>
              </a:rPr>
              <a:t>, as this would cause a violation of the Basic Thread Rule, and unpredictable results.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nvSpPr>
        <p:spPr>
          <a:xfrm>
            <a:off x="1980740" y="273352"/>
            <a:ext cx="8229626" cy="1145009"/>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Thread – once routines </a:t>
            </a:r>
          </a:p>
        </p:txBody>
      </p:sp>
      <p:sp>
        <p:nvSpPr>
          <p:cNvPr id="406" name="Shape 406"/>
          <p:cNvSpPr txBox="1"/>
          <p:nvPr/>
        </p:nvSpPr>
        <p:spPr>
          <a:xfrm>
            <a:off x="1334775" y="1604850"/>
            <a:ext cx="9435600" cy="3977399"/>
          </a:xfrm>
          <a:prstGeom prst="rect">
            <a:avLst/>
          </a:prstGeom>
          <a:noFill/>
          <a:ln>
            <a:noFill/>
          </a:ln>
        </p:spPr>
        <p:txBody>
          <a:bodyPr anchorCtr="0" anchor="t" bIns="0" lIns="0" rIns="0" tIns="0">
            <a:noAutofit/>
          </a:bodyPr>
          <a:lstStyle/>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Eiffel introduced the powerful mechanism of once routines. A once routine has a body that will be executed only for the first call; This provides a simple way of sharing objects in an object-oriented context.</a:t>
            </a:r>
          </a:p>
          <a:p>
            <a:pPr indent="0" lvl="0" marL="0" marR="0" rtl="0" algn="l">
              <a:spcBef>
                <a:spcPts val="0"/>
              </a:spcBef>
              <a:buNone/>
            </a:pPr>
            <a:r>
              <a:t/>
            </a:r>
            <a:endParaRPr sz="1633">
              <a:solidFill>
                <a:schemeClr val="dk1"/>
              </a:solidFill>
              <a:latin typeface="Times New Roman"/>
              <a:ea typeface="Times New Roman"/>
              <a:cs typeface="Times New Roman"/>
              <a:sym typeface="Times New Roman"/>
            </a:endParaRPr>
          </a:p>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For multithreaded applications, the appropriate semantics is that once routines must be called once per thread (rather than once per process).</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nvSpPr>
        <p:spPr>
          <a:xfrm>
            <a:off x="1980740" y="273352"/>
            <a:ext cx="8229600" cy="1145100"/>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	Solitaire Heuristic Function</a:t>
            </a:r>
          </a:p>
        </p:txBody>
      </p:sp>
      <p:sp>
        <p:nvSpPr>
          <p:cNvPr id="412" name="Shape 412"/>
          <p:cNvSpPr txBox="1"/>
          <p:nvPr/>
        </p:nvSpPr>
        <p:spPr>
          <a:xfrm>
            <a:off x="1981190" y="1959141"/>
            <a:ext cx="8229600" cy="3977399"/>
          </a:xfrm>
          <a:prstGeom prst="rect">
            <a:avLst/>
          </a:prstGeom>
          <a:noFill/>
          <a:ln>
            <a:noFill/>
          </a:ln>
        </p:spPr>
        <p:txBody>
          <a:bodyPr anchorCtr="0" anchor="t" bIns="0" lIns="0" rIns="0" tIns="0">
            <a:noAutofit/>
          </a:bodyPr>
          <a:lstStyle/>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1. Solitaire Mancala: an unsolvable problem</a:t>
            </a:r>
          </a:p>
          <a:p>
            <a:pPr indent="0" lvl="0" marL="0" marR="0" rtl="0" algn="l">
              <a:spcBef>
                <a:spcPts val="0"/>
              </a:spcBef>
              <a:buNone/>
            </a:pPr>
            <a:r>
              <a:t/>
            </a:r>
            <a:endParaRPr sz="1633">
              <a:solidFill>
                <a:schemeClr val="dk1"/>
              </a:solidFill>
              <a:latin typeface="Calibri"/>
              <a:ea typeface="Calibri"/>
              <a:cs typeface="Calibri"/>
              <a:sym typeface="Calibri"/>
            </a:endParaRPr>
          </a:p>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2. Fail to apply the most common approach</a:t>
            </a:r>
          </a:p>
          <a:p>
            <a:pPr indent="0" lvl="0" marL="0" marR="0" rtl="0" algn="l">
              <a:spcBef>
                <a:spcPts val="0"/>
              </a:spcBef>
              <a:buNone/>
            </a:pPr>
            <a:r>
              <a:t/>
            </a:r>
            <a:endParaRPr sz="1633">
              <a:solidFill>
                <a:schemeClr val="dk1"/>
              </a:solidFill>
              <a:latin typeface="Calibri"/>
              <a:ea typeface="Calibri"/>
              <a:cs typeface="Calibri"/>
              <a:sym typeface="Calibri"/>
            </a:endParaRPr>
          </a:p>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3. A customized approach: Life Expectancy</a:t>
            </a:r>
          </a:p>
          <a:p>
            <a:pPr indent="0" lvl="0" marL="0" marR="0" rtl="0" algn="l">
              <a:spcBef>
                <a:spcPts val="0"/>
              </a:spcBef>
              <a:buNone/>
            </a:pPr>
            <a:r>
              <a:t/>
            </a:r>
            <a:endParaRPr sz="1633">
              <a:solidFill>
                <a:schemeClr val="dk1"/>
              </a:solidFill>
              <a:latin typeface="Calibri"/>
              <a:ea typeface="Calibri"/>
              <a:cs typeface="Calibri"/>
              <a:sym typeface="Calibri"/>
            </a:endParaRPr>
          </a:p>
          <a:p>
            <a:pPr indent="0" lvl="0" marL="0" marR="0" rtl="0" algn="l">
              <a:spcBef>
                <a:spcPts val="0"/>
              </a:spcBef>
              <a:buNone/>
            </a:pPr>
            <a:r>
              <a:t/>
            </a:r>
            <a:endParaRPr sz="1633">
              <a:solidFill>
                <a:schemeClr val="dk1"/>
              </a:solidFill>
              <a:latin typeface="Calibri"/>
              <a:ea typeface="Calibri"/>
              <a:cs typeface="Calibri"/>
              <a:sym typeface="Calibri"/>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pic>
        <p:nvPicPr>
          <p:cNvPr id="417" name="Shape 417"/>
          <p:cNvPicPr preferRelativeResize="0"/>
          <p:nvPr/>
        </p:nvPicPr>
        <p:blipFill rotWithShape="1">
          <a:blip r:embed="rId3">
            <a:alphaModFix/>
          </a:blip>
          <a:srcRect b="0" l="0" r="0" t="0"/>
          <a:stretch/>
        </p:blipFill>
        <p:spPr>
          <a:xfrm>
            <a:off x="1814508" y="1576101"/>
            <a:ext cx="8585100" cy="3152099"/>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pic>
        <p:nvPicPr>
          <p:cNvPr id="422" name="Shape 422"/>
          <p:cNvPicPr preferRelativeResize="0"/>
          <p:nvPr/>
        </p:nvPicPr>
        <p:blipFill rotWithShape="1">
          <a:blip r:embed="rId3">
            <a:alphaModFix/>
          </a:blip>
          <a:srcRect b="0" l="0" r="0" t="0"/>
          <a:stretch/>
        </p:blipFill>
        <p:spPr>
          <a:xfrm>
            <a:off x="1772377" y="1371333"/>
            <a:ext cx="8638800" cy="37716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2. Project Leader</a:t>
            </a:r>
          </a:p>
        </p:txBody>
      </p:sp>
      <p:sp>
        <p:nvSpPr>
          <p:cNvPr id="141" name="Shape 141"/>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140000"/>
              </a:lnSpc>
              <a:spcBef>
                <a:spcPts val="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Volunteers</a:t>
            </a:r>
          </a:p>
          <a:p>
            <a:pPr indent="-228600" lvl="0" marL="228600" marR="0" rtl="0" algn="l">
              <a:lnSpc>
                <a:spcPct val="14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Lessons Schedule</a:t>
            </a:r>
          </a:p>
          <a:p>
            <a:pPr indent="-228600" lvl="0" marL="228600" marR="0" rtl="0" algn="l">
              <a:lnSpc>
                <a:spcPct val="14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Work</a:t>
            </a:r>
          </a:p>
          <a:p>
            <a:pPr indent="-228600" lvl="0" marL="228600" marR="0" rtl="0" algn="l">
              <a:lnSpc>
                <a:spcPct val="14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Language Skills</a:t>
            </a:r>
          </a:p>
          <a:p>
            <a:pPr indent="-228600" lvl="0" marL="228600" marR="0" rtl="0" algn="l">
              <a:lnSpc>
                <a:spcPct val="14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Technical Skills</a:t>
            </a:r>
          </a:p>
          <a:p>
            <a:pPr indent="-228600" lvl="0" marL="228600" marR="0" rtl="0" algn="l">
              <a:lnSpc>
                <a:spcPct val="140000"/>
              </a:lnSpc>
              <a:spcBef>
                <a:spcPts val="1000"/>
              </a:spcBef>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Possibly in Milan</a:t>
            </a:r>
          </a:p>
        </p:txBody>
      </p:sp>
      <p:sp>
        <p:nvSpPr>
          <p:cNvPr id="142" name="Shape 142"/>
          <p:cNvSpPr txBox="1"/>
          <p:nvPr/>
        </p:nvSpPr>
        <p:spPr>
          <a:xfrm>
            <a:off x="5658475" y="2941050"/>
            <a:ext cx="6048299" cy="975900"/>
          </a:xfrm>
          <a:prstGeom prst="rect">
            <a:avLst/>
          </a:prstGeom>
          <a:noFill/>
          <a:ln>
            <a:noFill/>
          </a:ln>
        </p:spPr>
        <p:txBody>
          <a:bodyPr anchorCtr="0" anchor="t" bIns="91425" lIns="91425" rIns="91425" tIns="91425">
            <a:noAutofit/>
          </a:bodyPr>
          <a:lstStyle/>
          <a:p>
            <a:pPr lvl="0">
              <a:spcBef>
                <a:spcPts val="0"/>
              </a:spcBef>
              <a:buNone/>
            </a:pPr>
            <a:r>
              <a:rPr lang="en-US" sz="3000">
                <a:solidFill>
                  <a:schemeClr val="dk1"/>
                </a:solidFill>
                <a:latin typeface="Times New Roman"/>
                <a:ea typeface="Times New Roman"/>
                <a:cs typeface="Times New Roman"/>
                <a:sym typeface="Times New Roman"/>
              </a:rPr>
              <a:t>Final Candidates: Luca and Fabrizio</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pic>
        <p:nvPicPr>
          <p:cNvPr id="427" name="Shape 427"/>
          <p:cNvPicPr preferRelativeResize="0"/>
          <p:nvPr/>
        </p:nvPicPr>
        <p:blipFill rotWithShape="1">
          <a:blip r:embed="rId3">
            <a:alphaModFix/>
          </a:blip>
          <a:srcRect b="0" l="0" r="0" t="0"/>
          <a:stretch/>
        </p:blipFill>
        <p:spPr>
          <a:xfrm>
            <a:off x="1859902" y="1345205"/>
            <a:ext cx="8539499" cy="4212599"/>
          </a:xfrm>
          <a:prstGeom prst="rect">
            <a:avLst/>
          </a:prstGeom>
          <a:noFill/>
          <a:ln>
            <a:noFill/>
          </a:ln>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pic>
        <p:nvPicPr>
          <p:cNvPr id="432" name="Shape 432"/>
          <p:cNvPicPr preferRelativeResize="0"/>
          <p:nvPr/>
        </p:nvPicPr>
        <p:blipFill rotWithShape="1">
          <a:blip r:embed="rId3">
            <a:alphaModFix/>
          </a:blip>
          <a:srcRect b="0" l="0" r="0" t="0"/>
          <a:stretch/>
        </p:blipFill>
        <p:spPr>
          <a:xfrm>
            <a:off x="1776950" y="283477"/>
            <a:ext cx="8583899" cy="5016599"/>
          </a:xfrm>
          <a:prstGeom prst="rect">
            <a:avLst/>
          </a:prstGeom>
          <a:noFill/>
          <a:ln>
            <a:noFill/>
          </a:ln>
        </p:spPr>
      </p:pic>
      <p:pic>
        <p:nvPicPr>
          <p:cNvPr id="433" name="Shape 433"/>
          <p:cNvPicPr preferRelativeResize="0"/>
          <p:nvPr/>
        </p:nvPicPr>
        <p:blipFill rotWithShape="1">
          <a:blip r:embed="rId4">
            <a:alphaModFix/>
          </a:blip>
          <a:srcRect b="0" l="0" r="0" t="0"/>
          <a:stretch/>
        </p:blipFill>
        <p:spPr>
          <a:xfrm>
            <a:off x="1772378" y="5300155"/>
            <a:ext cx="8592000" cy="1336199"/>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ph type="title"/>
          </p:nvPr>
        </p:nvSpPr>
        <p:spPr>
          <a:xfrm>
            <a:off x="838200" y="0"/>
            <a:ext cx="10515599" cy="1035169"/>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lang="en-US">
                <a:latin typeface="Times New Roman"/>
                <a:ea typeface="Times New Roman"/>
                <a:cs typeface="Times New Roman"/>
                <a:sym typeface="Times New Roman"/>
              </a:rPr>
              <a:t>Adversary </a:t>
            </a:r>
            <a:r>
              <a:rPr b="0" i="0" lang="en-US" sz="4400" u="none" cap="none" strike="noStrike">
                <a:solidFill>
                  <a:schemeClr val="dk1"/>
                </a:solidFill>
                <a:latin typeface="Times New Roman"/>
                <a:ea typeface="Times New Roman"/>
                <a:cs typeface="Times New Roman"/>
                <a:sym typeface="Times New Roman"/>
              </a:rPr>
              <a:t>Heuristic function</a:t>
            </a:r>
          </a:p>
        </p:txBody>
      </p:sp>
      <p:sp>
        <p:nvSpPr>
          <p:cNvPr id="439" name="Shape 439"/>
          <p:cNvSpPr txBox="1"/>
          <p:nvPr>
            <p:ph idx="1" type="body"/>
          </p:nvPr>
        </p:nvSpPr>
        <p:spPr>
          <a:xfrm>
            <a:off x="5237671" y="1035170"/>
            <a:ext cx="6485625" cy="4351338"/>
          </a:xfrm>
          <a:prstGeom prst="rect">
            <a:avLst/>
          </a:prstGeom>
          <a:noFill/>
          <a:ln>
            <a:noFill/>
          </a:ln>
        </p:spPr>
        <p:txBody>
          <a:bodyPr anchorCtr="0" anchor="t" bIns="45700" lIns="91425" rIns="91425" tIns="45700">
            <a:noAutofit/>
          </a:bodyPr>
          <a:lstStyle/>
          <a:p>
            <a:pPr indent="-216534" lvl="0" marL="228600" marR="0" rtl="0" algn="l">
              <a:lnSpc>
                <a:spcPct val="70000"/>
              </a:lnSpc>
              <a:spcBef>
                <a:spcPts val="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H0: First valid move (furthest valid bin from my home)</a:t>
            </a:r>
          </a:p>
          <a:p>
            <a:pPr indent="-216534" lvl="0" marL="228600" marR="0" rtl="0" algn="l">
              <a:lnSpc>
                <a:spcPct val="70000"/>
              </a:lnSpc>
              <a:spcBef>
                <a:spcPts val="10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H1: How far ahead of my opponent I am (My Mancala – Opponent’s Mancala) </a:t>
            </a:r>
          </a:p>
          <a:p>
            <a:pPr indent="-216534" lvl="0" marL="228600" marR="0" rtl="0" algn="l">
              <a:lnSpc>
                <a:spcPct val="70000"/>
              </a:lnSpc>
              <a:spcBef>
                <a:spcPts val="10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H2: How close I am to winning (&gt; half) </a:t>
            </a:r>
          </a:p>
          <a:p>
            <a:pPr indent="-216534" lvl="0" marL="228600" marR="0" rtl="0" algn="l">
              <a:lnSpc>
                <a:spcPct val="70000"/>
              </a:lnSpc>
              <a:spcBef>
                <a:spcPts val="10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H3: How close opponent is to winning (&gt; half) </a:t>
            </a:r>
          </a:p>
          <a:p>
            <a:pPr indent="-216534" lvl="0" marL="228600" marR="0" rtl="0" algn="l">
              <a:lnSpc>
                <a:spcPct val="70000"/>
              </a:lnSpc>
              <a:spcBef>
                <a:spcPts val="10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H4: Number of stones close to my home </a:t>
            </a:r>
          </a:p>
          <a:p>
            <a:pPr indent="-216534" lvl="0" marL="228600" marR="0" rtl="0" algn="l">
              <a:lnSpc>
                <a:spcPct val="70000"/>
              </a:lnSpc>
              <a:spcBef>
                <a:spcPts val="10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H5: Number of stones far away from my home </a:t>
            </a:r>
          </a:p>
          <a:p>
            <a:pPr indent="-216534" lvl="0" marL="228600" marR="0" rtl="0" algn="l">
              <a:lnSpc>
                <a:spcPct val="70000"/>
              </a:lnSpc>
              <a:spcBef>
                <a:spcPts val="10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H6: Number of stones in middle of board (neither close nor far from home) </a:t>
            </a:r>
          </a:p>
          <a:p>
            <a:pPr indent="-228600" lvl="0" marL="228600" marR="0" rtl="0" algn="l">
              <a:lnSpc>
                <a:spcPct val="70000"/>
              </a:lnSpc>
              <a:spcBef>
                <a:spcPts val="1000"/>
              </a:spcBef>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p:txBody>
      </p:sp>
      <p:pic>
        <p:nvPicPr>
          <p:cNvPr id="440" name="Shape 440"/>
          <p:cNvPicPr preferRelativeResize="0"/>
          <p:nvPr/>
        </p:nvPicPr>
        <p:blipFill rotWithShape="1">
          <a:blip r:embed="rId3">
            <a:alphaModFix/>
          </a:blip>
          <a:srcRect b="0" l="0" r="0" t="0"/>
          <a:stretch/>
        </p:blipFill>
        <p:spPr>
          <a:xfrm>
            <a:off x="264954" y="1035170"/>
            <a:ext cx="4972717" cy="3266393"/>
          </a:xfrm>
          <a:prstGeom prst="rect">
            <a:avLst/>
          </a:prstGeom>
          <a:noFill/>
          <a:ln>
            <a:noFill/>
          </a:ln>
        </p:spPr>
      </p:pic>
      <p:sp>
        <p:nvSpPr>
          <p:cNvPr id="441" name="Shape 441"/>
          <p:cNvSpPr txBox="1"/>
          <p:nvPr/>
        </p:nvSpPr>
        <p:spPr>
          <a:xfrm>
            <a:off x="258791" y="4580626"/>
            <a:ext cx="4978880"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Source: </a:t>
            </a:r>
            <a:r>
              <a:rPr lang="en-US" sz="1800" u="sng">
                <a:solidFill>
                  <a:schemeClr val="hlink"/>
                </a:solidFill>
                <a:latin typeface="Calibri"/>
                <a:ea typeface="Calibri"/>
                <a:cs typeface="Calibri"/>
                <a:sym typeface="Calibri"/>
                <a:hlinkClick r:id="rId4"/>
              </a:rPr>
              <a:t>www.ittc.ku.edu/publications/documents/Gifford_ITTC-FY2009-TR-03050-03.pdf</a:t>
            </a:r>
          </a:p>
        </p:txBody>
      </p:sp>
      <p:sp>
        <p:nvSpPr>
          <p:cNvPr id="442" name="Shape 442"/>
          <p:cNvSpPr txBox="1"/>
          <p:nvPr/>
        </p:nvSpPr>
        <p:spPr>
          <a:xfrm>
            <a:off x="1094395" y="5956596"/>
            <a:ext cx="9445800" cy="584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dk1"/>
                </a:solidFill>
                <a:latin typeface="Calibri"/>
                <a:ea typeface="Calibri"/>
                <a:cs typeface="Calibri"/>
                <a:sym typeface="Calibri"/>
              </a:rPr>
              <a:t>Result: H1, H3 and H2 were the best Heuristics in order</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pic>
        <p:nvPicPr>
          <p:cNvPr id="447" name="Shape 447"/>
          <p:cNvPicPr preferRelativeResize="0"/>
          <p:nvPr/>
        </p:nvPicPr>
        <p:blipFill rotWithShape="1">
          <a:blip r:embed="rId3">
            <a:alphaModFix/>
          </a:blip>
          <a:srcRect b="0" l="0" r="0" t="0"/>
          <a:stretch/>
        </p:blipFill>
        <p:spPr>
          <a:xfrm>
            <a:off x="202865" y="902395"/>
            <a:ext cx="5425440" cy="5120639"/>
          </a:xfrm>
          <a:prstGeom prst="rect">
            <a:avLst/>
          </a:prstGeom>
          <a:noFill/>
          <a:ln>
            <a:noFill/>
          </a:ln>
        </p:spPr>
      </p:pic>
      <p:sp>
        <p:nvSpPr>
          <p:cNvPr id="448" name="Shape 448"/>
          <p:cNvSpPr txBox="1"/>
          <p:nvPr>
            <p:ph type="title"/>
          </p:nvPr>
        </p:nvSpPr>
        <p:spPr>
          <a:xfrm>
            <a:off x="838200" y="0"/>
            <a:ext cx="10515599" cy="1035169"/>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lang="en-US">
                <a:latin typeface="Times New Roman"/>
                <a:ea typeface="Times New Roman"/>
                <a:cs typeface="Times New Roman"/>
                <a:sym typeface="Times New Roman"/>
              </a:rPr>
              <a:t>Adversary </a:t>
            </a:r>
            <a:r>
              <a:rPr b="0" i="0" lang="en-US" sz="4400" u="none" cap="none" strike="noStrike">
                <a:solidFill>
                  <a:schemeClr val="dk1"/>
                </a:solidFill>
                <a:latin typeface="Times New Roman"/>
                <a:ea typeface="Times New Roman"/>
                <a:cs typeface="Times New Roman"/>
                <a:sym typeface="Times New Roman"/>
              </a:rPr>
              <a:t>Heuristic function</a:t>
            </a:r>
          </a:p>
        </p:txBody>
      </p:sp>
      <p:sp>
        <p:nvSpPr>
          <p:cNvPr id="449" name="Shape 449"/>
          <p:cNvSpPr txBox="1"/>
          <p:nvPr>
            <p:ph idx="1" type="body"/>
          </p:nvPr>
        </p:nvSpPr>
        <p:spPr>
          <a:xfrm>
            <a:off x="6096000" y="871279"/>
            <a:ext cx="5952299" cy="4839300"/>
          </a:xfrm>
          <a:prstGeom prst="rect">
            <a:avLst/>
          </a:prstGeom>
          <a:noFill/>
          <a:ln>
            <a:noFill/>
          </a:ln>
        </p:spPr>
        <p:txBody>
          <a:bodyPr anchorCtr="0" anchor="t" bIns="45700" lIns="91425" rIns="91425" tIns="45700">
            <a:noAutofit/>
          </a:bodyPr>
          <a:lstStyle/>
          <a:p>
            <a:pPr indent="-228600" lvl="0" marL="228600" marR="0" rtl="0" algn="l">
              <a:lnSpc>
                <a:spcPct val="80000"/>
              </a:lnSpc>
              <a:spcBef>
                <a:spcPts val="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H1: How far ahead of my opponent I am (My Mancala – Opponent’s Mancala) </a:t>
            </a:r>
          </a:p>
          <a:p>
            <a:pPr indent="-228600" lvl="0" marL="228600" marR="0" rtl="0" algn="l">
              <a:lnSpc>
                <a:spcPct val="8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H2: How close I am to winning (&gt; half)</a:t>
            </a:r>
          </a:p>
          <a:p>
            <a:pPr indent="-228600" lvl="0" marL="228600" marR="0" rtl="0" algn="l">
              <a:lnSpc>
                <a:spcPct val="8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M1: How much can I eat (Doubled)</a:t>
            </a:r>
          </a:p>
          <a:p>
            <a:pPr indent="-228600" lvl="0" marL="228600" marR="0" rtl="0" algn="l">
              <a:lnSpc>
                <a:spcPct val="8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M2: I have an additional turn</a:t>
            </a:r>
          </a:p>
          <a:p>
            <a:pPr indent="-228600" lvl="0" marL="228600" marR="0" rtl="0" algn="l">
              <a:lnSpc>
                <a:spcPct val="8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H3: How close opponent is to winning (&gt; half) </a:t>
            </a:r>
          </a:p>
          <a:p>
            <a:pPr indent="-228600" lvl="0" marL="228600" marR="0" rtl="0" algn="l">
              <a:lnSpc>
                <a:spcPct val="8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M3: How much can my opponent eat</a:t>
            </a:r>
          </a:p>
          <a:p>
            <a:pPr indent="-228600" lvl="0" marL="228600" marR="0" rtl="0" algn="l">
              <a:lnSpc>
                <a:spcPct val="8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M4: My opponent has an additional turn</a:t>
            </a:r>
          </a:p>
          <a:p>
            <a:pPr indent="-228600" lvl="0" marL="228600" marR="0" rtl="0" algn="l">
              <a:lnSpc>
                <a:spcPct val="8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cxnSp>
        <p:nvCxnSpPr>
          <p:cNvPr id="450" name="Shape 450"/>
          <p:cNvCxnSpPr/>
          <p:nvPr/>
        </p:nvCxnSpPr>
        <p:spPr>
          <a:xfrm flipH="1">
            <a:off x="5236374" y="1156500"/>
            <a:ext cx="991500" cy="1353899"/>
          </a:xfrm>
          <a:prstGeom prst="straightConnector1">
            <a:avLst/>
          </a:prstGeom>
          <a:noFill/>
          <a:ln cap="flat" cmpd="sng" w="28575">
            <a:solidFill>
              <a:srgbClr val="FF0000"/>
            </a:solidFill>
            <a:prstDash val="solid"/>
            <a:miter/>
            <a:headEnd len="med" w="med" type="none"/>
            <a:tailEnd len="lg" w="lg" type="triangle"/>
          </a:ln>
        </p:spPr>
      </p:cxnSp>
      <p:cxnSp>
        <p:nvCxnSpPr>
          <p:cNvPr id="451" name="Shape 451"/>
          <p:cNvCxnSpPr/>
          <p:nvPr/>
        </p:nvCxnSpPr>
        <p:spPr>
          <a:xfrm flipH="1">
            <a:off x="4994775" y="2561000"/>
            <a:ext cx="1283699" cy="139199"/>
          </a:xfrm>
          <a:prstGeom prst="straightConnector1">
            <a:avLst/>
          </a:prstGeom>
          <a:noFill/>
          <a:ln cap="flat" cmpd="sng" w="28575">
            <a:solidFill>
              <a:srgbClr val="FF0000"/>
            </a:solidFill>
            <a:prstDash val="solid"/>
            <a:miter/>
            <a:headEnd len="med" w="med" type="none"/>
            <a:tailEnd len="lg" w="lg" type="triangle"/>
          </a:ln>
        </p:spPr>
      </p:cxnSp>
      <p:cxnSp>
        <p:nvCxnSpPr>
          <p:cNvPr id="452" name="Shape 452"/>
          <p:cNvCxnSpPr/>
          <p:nvPr/>
        </p:nvCxnSpPr>
        <p:spPr>
          <a:xfrm rot="10800000">
            <a:off x="5628324" y="2906925"/>
            <a:ext cx="637500" cy="590399"/>
          </a:xfrm>
          <a:prstGeom prst="straightConnector1">
            <a:avLst/>
          </a:prstGeom>
          <a:noFill/>
          <a:ln cap="flat" cmpd="sng" w="28575">
            <a:solidFill>
              <a:srgbClr val="FF0000"/>
            </a:solidFill>
            <a:prstDash val="solid"/>
            <a:miter/>
            <a:headEnd len="med" w="med" type="none"/>
            <a:tailEnd len="lg" w="lg" type="triangle"/>
          </a:ln>
        </p:spPr>
      </p:cxnSp>
      <p:cxnSp>
        <p:nvCxnSpPr>
          <p:cNvPr id="453" name="Shape 453"/>
          <p:cNvCxnSpPr/>
          <p:nvPr/>
        </p:nvCxnSpPr>
        <p:spPr>
          <a:xfrm rot="10800000">
            <a:off x="5454824" y="3157374"/>
            <a:ext cx="785700" cy="896700"/>
          </a:xfrm>
          <a:prstGeom prst="straightConnector1">
            <a:avLst/>
          </a:prstGeom>
          <a:noFill/>
          <a:ln cap="flat" cmpd="sng" w="28575">
            <a:solidFill>
              <a:srgbClr val="FF0000"/>
            </a:solidFill>
            <a:prstDash val="solid"/>
            <a:miter/>
            <a:headEnd len="med" w="med" type="none"/>
            <a:tailEnd len="lg" w="lg" type="triangle"/>
          </a:ln>
        </p:spPr>
      </p:cxnSp>
      <p:cxnSp>
        <p:nvCxnSpPr>
          <p:cNvPr id="454" name="Shape 454"/>
          <p:cNvCxnSpPr/>
          <p:nvPr/>
        </p:nvCxnSpPr>
        <p:spPr>
          <a:xfrm rot="10800000">
            <a:off x="4908424" y="4468499"/>
            <a:ext cx="1306800" cy="117000"/>
          </a:xfrm>
          <a:prstGeom prst="straightConnector1">
            <a:avLst/>
          </a:prstGeom>
          <a:noFill/>
          <a:ln cap="flat" cmpd="sng" w="28575">
            <a:solidFill>
              <a:srgbClr val="FF0000"/>
            </a:solidFill>
            <a:prstDash val="solid"/>
            <a:miter/>
            <a:headEnd len="med" w="med" type="none"/>
            <a:tailEnd len="lg" w="lg" type="triangle"/>
          </a:ln>
        </p:spPr>
      </p:cxnSp>
      <p:cxnSp>
        <p:nvCxnSpPr>
          <p:cNvPr id="455" name="Shape 455"/>
          <p:cNvCxnSpPr/>
          <p:nvPr/>
        </p:nvCxnSpPr>
        <p:spPr>
          <a:xfrm rot="10800000">
            <a:off x="5555350" y="4675625"/>
            <a:ext cx="761099" cy="871499"/>
          </a:xfrm>
          <a:prstGeom prst="straightConnector1">
            <a:avLst/>
          </a:prstGeom>
          <a:noFill/>
          <a:ln cap="flat" cmpd="sng" w="28575">
            <a:solidFill>
              <a:srgbClr val="FF0000"/>
            </a:solidFill>
            <a:prstDash val="solid"/>
            <a:miter/>
            <a:headEnd len="med" w="med" type="none"/>
            <a:tailEnd len="lg" w="lg" type="triangle"/>
          </a:ln>
        </p:spPr>
      </p:cxnSp>
      <p:cxnSp>
        <p:nvCxnSpPr>
          <p:cNvPr id="456" name="Shape 456"/>
          <p:cNvCxnSpPr/>
          <p:nvPr/>
        </p:nvCxnSpPr>
        <p:spPr>
          <a:xfrm rot="10800000">
            <a:off x="5454625" y="4977275"/>
            <a:ext cx="811199" cy="1177199"/>
          </a:xfrm>
          <a:prstGeom prst="straightConnector1">
            <a:avLst/>
          </a:prstGeom>
          <a:noFill/>
          <a:ln cap="flat" cmpd="sng" w="28575">
            <a:solidFill>
              <a:srgbClr val="FF0000"/>
            </a:solidFill>
            <a:prstDash val="solid"/>
            <a:miter/>
            <a:headEnd len="med" w="med" type="none"/>
            <a:tailEnd len="lg" w="lg" type="triangle"/>
          </a:ln>
        </p:spPr>
      </p:cxn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ph type="ctrTitle"/>
          </p:nvPr>
        </p:nvSpPr>
        <p:spPr>
          <a:xfrm>
            <a:off x="797466" y="2366963"/>
            <a:ext cx="10962899" cy="1118399"/>
          </a:xfrm>
          <a:prstGeom prst="rect">
            <a:avLst/>
          </a:prstGeom>
        </p:spPr>
        <p:txBody>
          <a:bodyPr anchorCtr="0" anchor="b" bIns="121900" lIns="121900" rIns="121900" tIns="121900">
            <a:noAutofit/>
          </a:bodyPr>
          <a:lstStyle/>
          <a:p>
            <a:pPr lvl="0">
              <a:spcBef>
                <a:spcPts val="0"/>
              </a:spcBef>
              <a:buNone/>
            </a:pPr>
            <a:r>
              <a:rPr lang="en-US"/>
              <a:t>Bug Competition</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p:nvPr/>
        </p:nvSpPr>
        <p:spPr>
          <a:xfrm>
            <a:off x="4451230" y="1751161"/>
            <a:ext cx="3140014" cy="1181819"/>
          </a:xfrm>
          <a:prstGeom prst="roundRect">
            <a:avLst>
              <a:gd fmla="val 16667" name="adj"/>
            </a:avLst>
          </a:prstGeom>
          <a:solidFill>
            <a:srgbClr val="6FA8DC"/>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68" name="Shape 468"/>
          <p:cNvSpPr txBox="1"/>
          <p:nvPr>
            <p:ph type="title"/>
          </p:nvPr>
        </p:nvSpPr>
        <p:spPr>
          <a:xfrm>
            <a:off x="838200" y="218476"/>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Group 7 Bugs</a:t>
            </a:r>
          </a:p>
        </p:txBody>
      </p:sp>
      <p:sp>
        <p:nvSpPr>
          <p:cNvPr id="469" name="Shape 469"/>
          <p:cNvSpPr txBox="1"/>
          <p:nvPr/>
        </p:nvSpPr>
        <p:spPr>
          <a:xfrm>
            <a:off x="4734987" y="2111200"/>
            <a:ext cx="2572500" cy="4616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Times New Roman"/>
                <a:ea typeface="Times New Roman"/>
                <a:cs typeface="Times New Roman"/>
                <a:sym typeface="Times New Roman"/>
              </a:rPr>
              <a:t>22 Bugs Reported</a:t>
            </a:r>
          </a:p>
        </p:txBody>
      </p:sp>
      <p:sp>
        <p:nvSpPr>
          <p:cNvPr id="470" name="Shape 470"/>
          <p:cNvSpPr/>
          <p:nvPr/>
        </p:nvSpPr>
        <p:spPr>
          <a:xfrm>
            <a:off x="1311215" y="4017033"/>
            <a:ext cx="3140014" cy="1181819"/>
          </a:xfrm>
          <a:prstGeom prst="roundRect">
            <a:avLst>
              <a:gd fmla="val 16667" name="adj"/>
            </a:avLst>
          </a:prstGeom>
          <a:solidFill>
            <a:srgbClr val="92D050"/>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71" name="Shape 471"/>
          <p:cNvSpPr txBox="1"/>
          <p:nvPr/>
        </p:nvSpPr>
        <p:spPr>
          <a:xfrm>
            <a:off x="1693651" y="4377110"/>
            <a:ext cx="2375140"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Times New Roman"/>
                <a:ea typeface="Times New Roman"/>
                <a:cs typeface="Times New Roman"/>
                <a:sym typeface="Times New Roman"/>
              </a:rPr>
              <a:t>Only 8 approved</a:t>
            </a:r>
          </a:p>
        </p:txBody>
      </p:sp>
      <p:sp>
        <p:nvSpPr>
          <p:cNvPr id="472" name="Shape 472"/>
          <p:cNvSpPr/>
          <p:nvPr/>
        </p:nvSpPr>
        <p:spPr>
          <a:xfrm>
            <a:off x="7591245" y="4017033"/>
            <a:ext cx="3140014" cy="1181819"/>
          </a:xfrm>
          <a:prstGeom prst="roundRect">
            <a:avLst>
              <a:gd fmla="val 16667" name="adj"/>
            </a:avLst>
          </a:prstGeom>
          <a:solidFill>
            <a:srgbClr val="FF0000"/>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73" name="Shape 473"/>
          <p:cNvSpPr txBox="1"/>
          <p:nvPr/>
        </p:nvSpPr>
        <p:spPr>
          <a:xfrm>
            <a:off x="8243975" y="4377110"/>
            <a:ext cx="183455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Times New Roman"/>
                <a:ea typeface="Times New Roman"/>
                <a:cs typeface="Times New Roman"/>
                <a:sym typeface="Times New Roman"/>
              </a:rPr>
              <a:t>14 Rejected</a:t>
            </a:r>
          </a:p>
        </p:txBody>
      </p:sp>
      <p:cxnSp>
        <p:nvCxnSpPr>
          <p:cNvPr id="474" name="Shape 474"/>
          <p:cNvCxnSpPr/>
          <p:nvPr/>
        </p:nvCxnSpPr>
        <p:spPr>
          <a:xfrm flipH="1">
            <a:off x="3019245" y="2932981"/>
            <a:ext cx="1500997" cy="1017917"/>
          </a:xfrm>
          <a:prstGeom prst="straightConnector1">
            <a:avLst/>
          </a:prstGeom>
          <a:noFill/>
          <a:ln cap="flat" cmpd="sng" w="28575">
            <a:solidFill>
              <a:srgbClr val="92D050"/>
            </a:solidFill>
            <a:prstDash val="solid"/>
            <a:miter/>
            <a:headEnd len="med" w="med" type="none"/>
            <a:tailEnd len="lg" w="lg" type="triangle"/>
          </a:ln>
        </p:spPr>
      </p:cxnSp>
      <p:cxnSp>
        <p:nvCxnSpPr>
          <p:cNvPr id="475" name="Shape 475"/>
          <p:cNvCxnSpPr/>
          <p:nvPr/>
        </p:nvCxnSpPr>
        <p:spPr>
          <a:xfrm>
            <a:off x="7591245" y="2932981"/>
            <a:ext cx="1414732" cy="940279"/>
          </a:xfrm>
          <a:prstGeom prst="straightConnector1">
            <a:avLst/>
          </a:prstGeom>
          <a:noFill/>
          <a:ln cap="flat" cmpd="sng" w="28575">
            <a:solidFill>
              <a:srgbClr val="FF0000"/>
            </a:solidFill>
            <a:prstDash val="solid"/>
            <a:miter/>
            <a:headEnd len="med" w="med" type="none"/>
            <a:tailEnd len="lg" w="lg" type="triangle"/>
          </a:ln>
        </p:spPr>
      </p:cxn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ph type="title"/>
          </p:nvPr>
        </p:nvSpPr>
        <p:spPr>
          <a:xfrm>
            <a:off x="892541" y="123092"/>
            <a:ext cx="10515599" cy="896815"/>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Approved Bugs</a:t>
            </a:r>
          </a:p>
        </p:txBody>
      </p:sp>
      <p:sp>
        <p:nvSpPr>
          <p:cNvPr id="481" name="Shape 481"/>
          <p:cNvSpPr txBox="1"/>
          <p:nvPr>
            <p:ph idx="1" type="body"/>
          </p:nvPr>
        </p:nvSpPr>
        <p:spPr>
          <a:xfrm>
            <a:off x="296322" y="1690688"/>
            <a:ext cx="5157787" cy="4318420"/>
          </a:xfrm>
          <a:prstGeom prst="rect">
            <a:avLst/>
          </a:prstGeom>
          <a:noFill/>
          <a:ln>
            <a:noFill/>
          </a:ln>
        </p:spPr>
        <p:txBody>
          <a:bodyPr anchorCtr="0" anchor="t" bIns="45700" lIns="91425" rIns="91425" tIns="45700">
            <a:noAutofit/>
          </a:bodyPr>
          <a:lstStyle/>
          <a:p>
            <a:pPr indent="-514350" lvl="0" marL="514350" marR="0" rtl="0" algn="l">
              <a:lnSpc>
                <a:spcPct val="90000"/>
              </a:lnSpc>
              <a:spcBef>
                <a:spcPts val="0"/>
              </a:spcBef>
              <a:spcAft>
                <a:spcPts val="0"/>
              </a:spcAft>
              <a:buClr>
                <a:schemeClr val="dk1"/>
              </a:buClr>
              <a:buSzPct val="100000"/>
              <a:buFont typeface="Calibri"/>
              <a:buNone/>
            </a:pPr>
            <a:r>
              <a:t/>
            </a:r>
            <a:endParaRPr b="0" i="0" sz="2800" u="none" cap="none" strike="noStrike">
              <a:solidFill>
                <a:schemeClr val="dk1"/>
              </a:solidFill>
              <a:latin typeface="Calibri"/>
              <a:ea typeface="Calibri"/>
              <a:cs typeface="Calibri"/>
              <a:sym typeface="Calibri"/>
            </a:endParaRPr>
          </a:p>
          <a:p>
            <a:pPr indent="-514350" lvl="0" marL="514350" marR="0" rtl="0" algn="l">
              <a:lnSpc>
                <a:spcPct val="90000"/>
              </a:lnSpc>
              <a:spcBef>
                <a:spcPts val="1000"/>
              </a:spcBef>
              <a:buClr>
                <a:schemeClr val="dk1"/>
              </a:buClr>
              <a:buSzPct val="100000"/>
              <a:buFont typeface="Calibri"/>
              <a:buNone/>
            </a:pPr>
            <a:r>
              <a:t/>
            </a:r>
            <a:endParaRPr b="0" i="0" sz="2800" u="none" cap="none" strike="noStrike">
              <a:solidFill>
                <a:schemeClr val="dk1"/>
              </a:solidFill>
              <a:latin typeface="Calibri"/>
              <a:ea typeface="Calibri"/>
              <a:cs typeface="Calibri"/>
              <a:sym typeface="Calibri"/>
            </a:endParaRPr>
          </a:p>
        </p:txBody>
      </p:sp>
      <p:graphicFrame>
        <p:nvGraphicFramePr>
          <p:cNvPr id="482" name="Shape 482"/>
          <p:cNvGraphicFramePr/>
          <p:nvPr/>
        </p:nvGraphicFramePr>
        <p:xfrm>
          <a:off x="248225" y="1097544"/>
          <a:ext cx="3000000" cy="3000000"/>
        </p:xfrm>
        <a:graphic>
          <a:graphicData uri="http://schemas.openxmlformats.org/drawingml/2006/table">
            <a:tbl>
              <a:tblPr bandRow="1" firstRow="1">
                <a:noFill/>
                <a:tableStyleId>{FE32F8C3-0D20-4343-A0BC-617BD3DB1C5B}</a:tableStyleId>
              </a:tblPr>
              <a:tblGrid>
                <a:gridCol w="624800"/>
                <a:gridCol w="5657950"/>
                <a:gridCol w="5521500"/>
              </a:tblGrid>
              <a:tr h="412050">
                <a:tc>
                  <a:txBody>
                    <a:bodyPr>
                      <a:noAutofit/>
                    </a:bodyPr>
                    <a:lstStyle/>
                    <a:p>
                      <a:pPr indent="0" lvl="0" marL="0" marR="0" rtl="0" algn="l">
                        <a:spcBef>
                          <a:spcPts val="0"/>
                        </a:spcBef>
                        <a:buSzPct val="25000"/>
                        <a:buNone/>
                      </a:pPr>
                      <a:r>
                        <a:rPr lang="en-US" sz="1800"/>
                        <a:t>#</a:t>
                      </a:r>
                    </a:p>
                  </a:txBody>
                  <a:tcPr marT="45725" marB="45725" marR="91450" marL="91450"/>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Bug</a:t>
                      </a:r>
                    </a:p>
                  </a:txBody>
                  <a:tcPr marT="45725" marB="45725" marR="91450" marL="91450"/>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Cause</a:t>
                      </a:r>
                    </a:p>
                  </a:txBody>
                  <a:tcPr marT="45725" marB="45725" marR="91450" marL="91450"/>
                </a:tc>
              </a:tr>
              <a:tr h="475325">
                <a:tc>
                  <a:txBody>
                    <a:bodyPr>
                      <a:noAutofit/>
                    </a:bodyPr>
                    <a:lstStyle/>
                    <a:p>
                      <a:pPr indent="0" lvl="0" marL="0" marR="0" rtl="0" algn="l">
                        <a:spcBef>
                          <a:spcPts val="0"/>
                        </a:spcBef>
                        <a:buSzPct val="25000"/>
                        <a:buNone/>
                      </a:pPr>
                      <a:r>
                        <a:rPr lang="en-US" sz="1800"/>
                        <a:t>1</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US" sz="1800">
                          <a:latin typeface="Times New Roman"/>
                          <a:ea typeface="Times New Roman"/>
                          <a:cs typeface="Times New Roman"/>
                          <a:sym typeface="Times New Roman"/>
                        </a:rPr>
                        <a:t>Exception while starting Adversary game with negative depth</a:t>
                      </a:r>
                    </a:p>
                  </a:txBody>
                  <a:tcPr marT="45725" marB="45725" marR="91450" marL="91450"/>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Due to misunderstanding</a:t>
                      </a:r>
                      <a:r>
                        <a:rPr lang="en-US" sz="1800">
                          <a:latin typeface="Times New Roman"/>
                          <a:ea typeface="Times New Roman"/>
                          <a:cs typeface="Times New Roman"/>
                          <a:sym typeface="Times New Roman"/>
                        </a:rPr>
                        <a:t> message feature in VIEW was not working in main menu</a:t>
                      </a:r>
                    </a:p>
                  </a:txBody>
                  <a:tcPr marT="45725" marB="45725" marR="91450" marL="91450"/>
                </a:tc>
              </a:tr>
              <a:tr h="430825">
                <a:tc>
                  <a:txBody>
                    <a:bodyPr>
                      <a:noAutofit/>
                    </a:bodyPr>
                    <a:lstStyle/>
                    <a:p>
                      <a:pPr indent="0" lvl="0" marL="0" marR="0" rtl="0" algn="l">
                        <a:spcBef>
                          <a:spcPts val="0"/>
                        </a:spcBef>
                        <a:buSzPct val="25000"/>
                        <a:buNone/>
                      </a:pPr>
                      <a:r>
                        <a:rPr lang="en-US" sz="1800"/>
                        <a:t>2</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US" sz="1800">
                          <a:latin typeface="Times New Roman"/>
                          <a:ea typeface="Times New Roman"/>
                          <a:cs typeface="Times New Roman"/>
                          <a:sym typeface="Times New Roman"/>
                        </a:rPr>
                        <a:t>Exception while starting Adversary game with 0 depth</a:t>
                      </a:r>
                    </a:p>
                  </a:txBody>
                  <a:tcPr marT="45725" marB="45725" marR="91450" marL="91450"/>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As point</a:t>
                      </a:r>
                      <a:r>
                        <a:rPr lang="en-US" sz="1800">
                          <a:latin typeface="Times New Roman"/>
                          <a:ea typeface="Times New Roman"/>
                          <a:cs typeface="Times New Roman"/>
                          <a:sym typeface="Times New Roman"/>
                        </a:rPr>
                        <a:t> 1</a:t>
                      </a:r>
                    </a:p>
                  </a:txBody>
                  <a:tcPr marT="45725" marB="45725" marR="91450" marL="91450"/>
                </a:tc>
              </a:tr>
              <a:tr h="466000">
                <a:tc>
                  <a:txBody>
                    <a:bodyPr>
                      <a:noAutofit/>
                    </a:bodyPr>
                    <a:lstStyle/>
                    <a:p>
                      <a:pPr indent="0" lvl="0" marL="0" marR="0" rtl="0" algn="l">
                        <a:spcBef>
                          <a:spcPts val="0"/>
                        </a:spcBef>
                        <a:buSzPct val="25000"/>
                        <a:buNone/>
                      </a:pPr>
                      <a:r>
                        <a:rPr lang="en-US" sz="1800"/>
                        <a:t>3</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US" sz="1800">
                          <a:latin typeface="Times New Roman"/>
                          <a:ea typeface="Times New Roman"/>
                          <a:cs typeface="Times New Roman"/>
                          <a:sym typeface="Times New Roman"/>
                        </a:rPr>
                        <a:t>Can start Solitaire game with negative depth</a:t>
                      </a:r>
                    </a:p>
                  </a:txBody>
                  <a:tcPr marT="45725" marB="45725" marR="91450" marL="91450"/>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Was working in Multi Thread</a:t>
                      </a:r>
                      <a:r>
                        <a:rPr lang="en-US" sz="1800">
                          <a:latin typeface="Times New Roman"/>
                          <a:ea typeface="Times New Roman"/>
                          <a:cs typeface="Times New Roman"/>
                          <a:sym typeface="Times New Roman"/>
                        </a:rPr>
                        <a:t> but after switching to Single thread there was an error adapting the code because was not performed by the class developer</a:t>
                      </a:r>
                    </a:p>
                  </a:txBody>
                  <a:tcPr marT="45725" marB="45725" marR="91450" marL="91450"/>
                </a:tc>
              </a:tr>
              <a:tr h="413250">
                <a:tc>
                  <a:txBody>
                    <a:bodyPr>
                      <a:noAutofit/>
                    </a:bodyPr>
                    <a:lstStyle/>
                    <a:p>
                      <a:pPr indent="0" lvl="0" marL="0" marR="0" rtl="0" algn="l">
                        <a:spcBef>
                          <a:spcPts val="0"/>
                        </a:spcBef>
                        <a:buSzPct val="25000"/>
                        <a:buNone/>
                      </a:pPr>
                      <a:r>
                        <a:rPr lang="en-US" sz="1800"/>
                        <a:t>4</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US" sz="1800">
                          <a:latin typeface="Times New Roman"/>
                          <a:ea typeface="Times New Roman"/>
                          <a:cs typeface="Times New Roman"/>
                          <a:sym typeface="Times New Roman"/>
                        </a:rPr>
                        <a:t>Can start Solitaire game with negative step</a:t>
                      </a:r>
                    </a:p>
                  </a:txBody>
                  <a:tcPr marT="45725" marB="45725" marR="91450" marL="91450"/>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As point 3</a:t>
                      </a:r>
                    </a:p>
                  </a:txBody>
                  <a:tcPr marT="45725" marB="45725" marR="91450" marL="91450"/>
                </a:tc>
              </a:tr>
              <a:tr h="534875">
                <a:tc>
                  <a:txBody>
                    <a:bodyPr>
                      <a:noAutofit/>
                    </a:bodyPr>
                    <a:lstStyle/>
                    <a:p>
                      <a:pPr indent="0" lvl="0" marL="0" marR="0" rtl="0" algn="l">
                        <a:spcBef>
                          <a:spcPts val="0"/>
                        </a:spcBef>
                        <a:buSzPct val="25000"/>
                        <a:buNone/>
                      </a:pPr>
                      <a:r>
                        <a:rPr lang="en-US" sz="1800"/>
                        <a:t>5</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US" sz="1800">
                          <a:latin typeface="Times New Roman"/>
                          <a:ea typeface="Times New Roman"/>
                          <a:cs typeface="Times New Roman"/>
                          <a:sym typeface="Times New Roman"/>
                        </a:rPr>
                        <a:t>Final values not shown in Adversary game</a:t>
                      </a:r>
                    </a:p>
                  </a:txBody>
                  <a:tcPr marT="45725" marB="45725" marR="91450" marL="91450"/>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Final Value check did</a:t>
                      </a:r>
                      <a:r>
                        <a:rPr lang="en-US" sz="1800">
                          <a:latin typeface="Times New Roman"/>
                          <a:ea typeface="Times New Roman"/>
                          <a:cs typeface="Times New Roman"/>
                          <a:sym typeface="Times New Roman"/>
                        </a:rPr>
                        <a:t> not update the view</a:t>
                      </a:r>
                    </a:p>
                  </a:txBody>
                  <a:tcPr marT="45725" marB="45725" marR="91450" marL="91450"/>
                </a:tc>
              </a:tr>
              <a:tr h="515075">
                <a:tc>
                  <a:txBody>
                    <a:bodyPr>
                      <a:noAutofit/>
                    </a:bodyPr>
                    <a:lstStyle/>
                    <a:p>
                      <a:pPr indent="0" lvl="0" marL="0" marR="0" rtl="0" algn="l">
                        <a:spcBef>
                          <a:spcPts val="0"/>
                        </a:spcBef>
                        <a:buSzPct val="25000"/>
                        <a:buNone/>
                      </a:pPr>
                      <a:r>
                        <a:rPr lang="en-US" sz="1800"/>
                        <a:t>6</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Calibri"/>
                        <a:buNone/>
                      </a:pPr>
                      <a:r>
                        <a:rPr lang="en-US" sz="1800">
                          <a:latin typeface="Times New Roman"/>
                          <a:ea typeface="Times New Roman"/>
                          <a:cs typeface="Times New Roman"/>
                          <a:sym typeface="Times New Roman"/>
                        </a:rPr>
                        <a:t>Label always shows “YOUR TURN” in Adversary Game</a:t>
                      </a:r>
                    </a:p>
                  </a:txBody>
                  <a:tcPr marT="45725" marB="45725" marR="91450" marL="91450"/>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Should</a:t>
                      </a:r>
                      <a:r>
                        <a:rPr lang="en-US" sz="1800">
                          <a:latin typeface="Times New Roman"/>
                          <a:ea typeface="Times New Roman"/>
                          <a:cs typeface="Times New Roman"/>
                          <a:sym typeface="Times New Roman"/>
                        </a:rPr>
                        <a:t> work in </a:t>
                      </a:r>
                      <a:r>
                        <a:rPr lang="en-US" sz="1800">
                          <a:latin typeface="Times New Roman"/>
                          <a:ea typeface="Times New Roman"/>
                          <a:cs typeface="Times New Roman"/>
                          <a:sym typeface="Times New Roman"/>
                        </a:rPr>
                        <a:t>Multi Thread</a:t>
                      </a:r>
                      <a:r>
                        <a:rPr lang="en-US" sz="1800">
                          <a:latin typeface="Times New Roman"/>
                          <a:ea typeface="Times New Roman"/>
                          <a:cs typeface="Times New Roman"/>
                          <a:sym typeface="Times New Roman"/>
                        </a:rPr>
                        <a:t> but using Single labels are updated only at the end of the function call (using buttons should solve it)</a:t>
                      </a:r>
                    </a:p>
                  </a:txBody>
                  <a:tcPr marT="45725" marB="45725" marR="91450" marL="91450"/>
                </a:tc>
              </a:tr>
              <a:tr h="485350">
                <a:tc>
                  <a:txBody>
                    <a:bodyPr>
                      <a:noAutofit/>
                    </a:bodyPr>
                    <a:lstStyle/>
                    <a:p>
                      <a:pPr indent="0" lvl="0" marL="0" marR="0" rtl="0" algn="l">
                        <a:spcBef>
                          <a:spcPts val="0"/>
                        </a:spcBef>
                        <a:buSzPct val="25000"/>
                        <a:buNone/>
                      </a:pPr>
                      <a:r>
                        <a:rPr lang="en-US" sz="1800"/>
                        <a:t>7</a:t>
                      </a:r>
                    </a:p>
                  </a:txBody>
                  <a:tcPr marT="45725" marB="45725" marR="91450" marL="91450"/>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Holes buttons</a:t>
                      </a:r>
                      <a:r>
                        <a:rPr lang="en-US" sz="1800">
                          <a:latin typeface="Times New Roman"/>
                          <a:ea typeface="Times New Roman"/>
                          <a:cs typeface="Times New Roman"/>
                          <a:sym typeface="Times New Roman"/>
                        </a:rPr>
                        <a:t> disabled after clicking on an empty one</a:t>
                      </a:r>
                    </a:p>
                  </a:txBody>
                  <a:tcPr marT="45725" marB="45725" marR="91450" marL="91450"/>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Blocking</a:t>
                      </a:r>
                      <a:r>
                        <a:rPr lang="en-US" sz="1800">
                          <a:latin typeface="Times New Roman"/>
                          <a:ea typeface="Times New Roman"/>
                          <a:cs typeface="Times New Roman"/>
                          <a:sym typeface="Times New Roman"/>
                        </a:rPr>
                        <a:t> buttons should not be implemented in Single thread, was actually removed and solved but not merged</a:t>
                      </a:r>
                    </a:p>
                  </a:txBody>
                  <a:tcPr marT="45725" marB="45725" marR="91450" marL="91450"/>
                </a:tc>
              </a:tr>
              <a:tr h="455550">
                <a:tc>
                  <a:txBody>
                    <a:bodyPr>
                      <a:noAutofit/>
                    </a:bodyPr>
                    <a:lstStyle/>
                    <a:p>
                      <a:pPr indent="0" lvl="0" marL="0" marR="0" rtl="0" algn="l">
                        <a:spcBef>
                          <a:spcPts val="0"/>
                        </a:spcBef>
                        <a:buSzPct val="25000"/>
                        <a:buNone/>
                      </a:pPr>
                      <a:r>
                        <a:rPr lang="en-US" sz="1800"/>
                        <a:t>8</a:t>
                      </a:r>
                    </a:p>
                  </a:txBody>
                  <a:tcPr marT="45725" marB="45725" marR="91450" marL="91450"/>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Negascout Exception</a:t>
                      </a:r>
                    </a:p>
                  </a:txBody>
                  <a:tcPr marT="45725" marB="45725" marR="91450" marL="91450"/>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Still unknown</a:t>
                      </a:r>
                    </a:p>
                  </a:txBody>
                  <a:tcPr marT="45725" marB="45725" marR="91450" marL="91450"/>
                </a:tc>
              </a:tr>
            </a:tbl>
          </a:graphicData>
        </a:graphic>
      </p:graphicFrame>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6" name="Shape 486"/>
        <p:cNvGrpSpPr/>
        <p:nvPr/>
      </p:nvGrpSpPr>
      <p:grpSpPr>
        <a:xfrm>
          <a:off x="0" y="0"/>
          <a:ext cx="0" cy="0"/>
          <a:chOff x="0" y="0"/>
          <a:chExt cx="0" cy="0"/>
        </a:xfrm>
      </p:grpSpPr>
      <p:sp>
        <p:nvSpPr>
          <p:cNvPr id="487" name="Shape 487"/>
          <p:cNvSpPr txBox="1"/>
          <p:nvPr>
            <p:ph type="title"/>
          </p:nvPr>
        </p:nvSpPr>
        <p:spPr>
          <a:xfrm>
            <a:off x="726702" y="134810"/>
            <a:ext cx="10515599" cy="8367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Rejected Bugs</a:t>
            </a:r>
          </a:p>
        </p:txBody>
      </p:sp>
      <p:sp>
        <p:nvSpPr>
          <p:cNvPr id="488" name="Shape 488"/>
          <p:cNvSpPr txBox="1"/>
          <p:nvPr>
            <p:ph idx="1" type="body"/>
          </p:nvPr>
        </p:nvSpPr>
        <p:spPr>
          <a:xfrm>
            <a:off x="176555" y="1803385"/>
            <a:ext cx="3695554" cy="2371798"/>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dk1"/>
              </a:buClr>
              <a:buSzPct val="25000"/>
              <a:buFont typeface="Arial"/>
              <a:buNone/>
            </a:pPr>
            <a:r>
              <a:rPr b="1" i="0" lang="en-US" sz="2800" u="none" cap="none" strike="noStrike">
                <a:solidFill>
                  <a:schemeClr val="dk1"/>
                </a:solidFill>
                <a:latin typeface="Times New Roman"/>
                <a:ea typeface="Times New Roman"/>
                <a:cs typeface="Times New Roman"/>
                <a:sym typeface="Times New Roman"/>
              </a:rPr>
              <a:t>Main Reasons:</a:t>
            </a:r>
          </a:p>
          <a:p>
            <a:pPr indent="-514350" lvl="0" marL="514350" marR="0" rtl="0" algn="l">
              <a:lnSpc>
                <a:spcPct val="80000"/>
              </a:lnSpc>
              <a:spcBef>
                <a:spcPts val="1000"/>
              </a:spcBef>
              <a:spcAft>
                <a:spcPts val="0"/>
              </a:spcAft>
              <a:buClr>
                <a:schemeClr val="dk1"/>
              </a:buClr>
              <a:buSzPct val="100000"/>
              <a:buFont typeface="Times New Roman"/>
              <a:buAutoNum type="arabicPeriod"/>
            </a:pPr>
            <a:r>
              <a:rPr b="0" i="0" lang="en-US" sz="2800" u="none" cap="none" strike="noStrike">
                <a:solidFill>
                  <a:schemeClr val="dk1"/>
                </a:solidFill>
                <a:latin typeface="Times New Roman"/>
                <a:ea typeface="Times New Roman"/>
                <a:cs typeface="Times New Roman"/>
                <a:sym typeface="Times New Roman"/>
              </a:rPr>
              <a:t>Duplicates</a:t>
            </a:r>
          </a:p>
          <a:p>
            <a:pPr indent="-514350" lvl="0" marL="514350" marR="0" rtl="0" algn="l">
              <a:lnSpc>
                <a:spcPct val="80000"/>
              </a:lnSpc>
              <a:spcBef>
                <a:spcPts val="1000"/>
              </a:spcBef>
              <a:spcAft>
                <a:spcPts val="0"/>
              </a:spcAft>
              <a:buClr>
                <a:schemeClr val="dk1"/>
              </a:buClr>
              <a:buSzPct val="100000"/>
              <a:buFont typeface="Times New Roman"/>
              <a:buAutoNum type="arabicPeriod"/>
            </a:pPr>
            <a:r>
              <a:rPr b="0" i="0" lang="en-US" sz="2800" u="none" cap="none" strike="noStrike">
                <a:solidFill>
                  <a:schemeClr val="dk1"/>
                </a:solidFill>
                <a:latin typeface="Times New Roman"/>
                <a:ea typeface="Times New Roman"/>
                <a:cs typeface="Times New Roman"/>
                <a:sym typeface="Times New Roman"/>
              </a:rPr>
              <a:t>Bad Documentation</a:t>
            </a:r>
          </a:p>
          <a:p>
            <a:pPr indent="-514350" lvl="0" marL="514350" marR="0" rtl="0" algn="l">
              <a:lnSpc>
                <a:spcPct val="80000"/>
              </a:lnSpc>
              <a:spcBef>
                <a:spcPts val="1000"/>
              </a:spcBef>
              <a:spcAft>
                <a:spcPts val="0"/>
              </a:spcAft>
              <a:buClr>
                <a:schemeClr val="dk1"/>
              </a:buClr>
              <a:buSzPct val="100000"/>
              <a:buFont typeface="Times New Roman"/>
              <a:buAutoNum type="arabicPeriod"/>
            </a:pPr>
            <a:r>
              <a:rPr b="0" i="0" lang="en-US" sz="2800" u="none" cap="none" strike="noStrike">
                <a:solidFill>
                  <a:schemeClr val="dk1"/>
                </a:solidFill>
                <a:latin typeface="Times New Roman"/>
                <a:ea typeface="Times New Roman"/>
                <a:cs typeface="Times New Roman"/>
                <a:sym typeface="Times New Roman"/>
              </a:rPr>
              <a:t>Not a Bug</a:t>
            </a:r>
          </a:p>
          <a:p>
            <a:pPr indent="-514350" lvl="0" marL="514350" marR="0" rtl="0" algn="l">
              <a:lnSpc>
                <a:spcPct val="80000"/>
              </a:lnSpc>
              <a:spcBef>
                <a:spcPts val="1000"/>
              </a:spcBef>
              <a:buClr>
                <a:schemeClr val="dk1"/>
              </a:buClr>
              <a:buSzPct val="100000"/>
              <a:buFont typeface="Times New Roman"/>
              <a:buAutoNum type="arabicPeriod"/>
            </a:pPr>
            <a:r>
              <a:rPr b="0" i="0" lang="en-US" sz="2800" u="none" cap="none" strike="noStrike">
                <a:solidFill>
                  <a:schemeClr val="dk1"/>
                </a:solidFill>
                <a:latin typeface="Times New Roman"/>
                <a:ea typeface="Times New Roman"/>
                <a:cs typeface="Times New Roman"/>
                <a:sym typeface="Times New Roman"/>
              </a:rPr>
              <a:t>Cannot replicate</a:t>
            </a:r>
          </a:p>
        </p:txBody>
      </p:sp>
      <p:pic>
        <p:nvPicPr>
          <p:cNvPr id="489" name="Shape 489"/>
          <p:cNvPicPr preferRelativeResize="0"/>
          <p:nvPr/>
        </p:nvPicPr>
        <p:blipFill rotWithShape="1">
          <a:blip r:embed="rId3">
            <a:alphaModFix/>
          </a:blip>
          <a:srcRect b="0" l="0" r="0" t="0"/>
          <a:stretch/>
        </p:blipFill>
        <p:spPr>
          <a:xfrm>
            <a:off x="3770391" y="1262783"/>
            <a:ext cx="4015740" cy="3703319"/>
          </a:xfrm>
          <a:prstGeom prst="rect">
            <a:avLst/>
          </a:prstGeom>
          <a:noFill/>
          <a:ln>
            <a:noFill/>
          </a:ln>
        </p:spPr>
      </p:pic>
      <p:pic>
        <p:nvPicPr>
          <p:cNvPr id="490" name="Shape 490"/>
          <p:cNvPicPr preferRelativeResize="0"/>
          <p:nvPr/>
        </p:nvPicPr>
        <p:blipFill rotWithShape="1">
          <a:blip r:embed="rId4">
            <a:alphaModFix/>
          </a:blip>
          <a:srcRect b="0" l="0" r="0" t="0"/>
          <a:stretch/>
        </p:blipFill>
        <p:spPr>
          <a:xfrm>
            <a:off x="7990071" y="1262783"/>
            <a:ext cx="3992880" cy="3756660"/>
          </a:xfrm>
          <a:prstGeom prst="rect">
            <a:avLst/>
          </a:prstGeom>
          <a:noFill/>
          <a:ln>
            <a:noFill/>
          </a:ln>
        </p:spPr>
      </p:pic>
      <p:sp>
        <p:nvSpPr>
          <p:cNvPr id="491" name="Shape 491"/>
          <p:cNvSpPr txBox="1"/>
          <p:nvPr/>
        </p:nvSpPr>
        <p:spPr>
          <a:xfrm>
            <a:off x="3817475" y="5079603"/>
            <a:ext cx="3796774"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Times New Roman"/>
                <a:ea typeface="Times New Roman"/>
                <a:cs typeface="Times New Roman"/>
                <a:sym typeface="Times New Roman"/>
              </a:rPr>
              <a:t>“Probably” infinite loop?</a:t>
            </a:r>
          </a:p>
          <a:p>
            <a:pPr indent="0" lvl="0" marL="0" marR="0" rtl="0" algn="l">
              <a:spcBef>
                <a:spcPts val="0"/>
              </a:spcBef>
              <a:buSzPct val="25000"/>
              <a:buNone/>
            </a:pPr>
            <a:r>
              <a:rPr lang="en-US" sz="1800">
                <a:solidFill>
                  <a:schemeClr val="dk1"/>
                </a:solidFill>
                <a:latin typeface="Times New Roman"/>
                <a:ea typeface="Times New Roman"/>
                <a:cs typeface="Times New Roman"/>
                <a:sym typeface="Times New Roman"/>
              </a:rPr>
              <a:t>COMMAND.execute?</a:t>
            </a:r>
          </a:p>
        </p:txBody>
      </p:sp>
      <p:pic>
        <p:nvPicPr>
          <p:cNvPr id="492" name="Shape 492"/>
          <p:cNvPicPr preferRelativeResize="0"/>
          <p:nvPr/>
        </p:nvPicPr>
        <p:blipFill rotWithShape="1">
          <a:blip r:embed="rId5">
            <a:alphaModFix/>
          </a:blip>
          <a:srcRect b="0" l="0" r="0" t="0"/>
          <a:stretch/>
        </p:blipFill>
        <p:spPr>
          <a:xfrm>
            <a:off x="3631576" y="5839432"/>
            <a:ext cx="3307080" cy="876300"/>
          </a:xfrm>
          <a:prstGeom prst="rect">
            <a:avLst/>
          </a:prstGeom>
          <a:noFill/>
          <a:ln>
            <a:noFill/>
          </a:ln>
        </p:spPr>
      </p:pic>
      <p:sp>
        <p:nvSpPr>
          <p:cNvPr id="493" name="Shape 493"/>
          <p:cNvSpPr txBox="1"/>
          <p:nvPr/>
        </p:nvSpPr>
        <p:spPr>
          <a:xfrm>
            <a:off x="8134709" y="5079603"/>
            <a:ext cx="3848242"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Times New Roman"/>
                <a:ea typeface="Times New Roman"/>
                <a:cs typeface="Times New Roman"/>
                <a:sym typeface="Times New Roman"/>
              </a:rPr>
              <a:t>Depth in which engine?</a:t>
            </a:r>
          </a:p>
          <a:p>
            <a:pPr indent="0" lvl="0" marL="0" marR="0" rtl="0" algn="l">
              <a:spcBef>
                <a:spcPts val="0"/>
              </a:spcBef>
              <a:buSzPct val="25000"/>
              <a:buNone/>
            </a:pPr>
            <a:r>
              <a:rPr lang="en-US" sz="1800">
                <a:solidFill>
                  <a:schemeClr val="dk1"/>
                </a:solidFill>
                <a:latin typeface="Times New Roman"/>
                <a:ea typeface="Times New Roman"/>
                <a:cs typeface="Times New Roman"/>
                <a:sym typeface="Times New Roman"/>
              </a:rPr>
              <a:t>Depth = 0 already reported first day</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txBox="1"/>
          <p:nvPr/>
        </p:nvSpPr>
        <p:spPr>
          <a:xfrm>
            <a:off x="1980740" y="273352"/>
            <a:ext cx="8229600" cy="1145100"/>
          </a:xfrm>
          <a:prstGeom prst="rect">
            <a:avLst/>
          </a:prstGeom>
          <a:noFill/>
          <a:ln>
            <a:noFill/>
          </a:ln>
        </p:spPr>
        <p:txBody>
          <a:bodyPr anchorCtr="0" anchor="ctr" bIns="0" lIns="0" rIns="0" tIns="0">
            <a:noAutofit/>
          </a:bodyPr>
          <a:lstStyle/>
          <a:p>
            <a:pPr indent="0" lvl="0" marL="0" marR="0" rtl="0" algn="ctr">
              <a:spcBef>
                <a:spcPts val="0"/>
              </a:spcBef>
              <a:buSzPct val="25000"/>
              <a:buNone/>
            </a:pPr>
            <a:r>
              <a:rPr lang="en-US" sz="3991">
                <a:solidFill>
                  <a:schemeClr val="dk1"/>
                </a:solidFill>
                <a:latin typeface="Times New Roman"/>
                <a:ea typeface="Times New Roman"/>
                <a:cs typeface="Times New Roman"/>
                <a:sym typeface="Times New Roman"/>
              </a:rPr>
              <a:t>Bug Competition:</a:t>
            </a:r>
            <a:br>
              <a:rPr lang="en-US" sz="3991">
                <a:solidFill>
                  <a:schemeClr val="dk1"/>
                </a:solidFill>
                <a:latin typeface="Times New Roman"/>
                <a:ea typeface="Times New Roman"/>
                <a:cs typeface="Times New Roman"/>
                <a:sym typeface="Times New Roman"/>
              </a:rPr>
            </a:br>
            <a:r>
              <a:rPr lang="en-US" sz="3991">
                <a:solidFill>
                  <a:schemeClr val="dk1"/>
                </a:solidFill>
                <a:latin typeface="Times New Roman"/>
                <a:ea typeface="Times New Roman"/>
                <a:cs typeface="Times New Roman"/>
                <a:sym typeface="Times New Roman"/>
              </a:rPr>
              <a:t>Inspecting other teams' code</a:t>
            </a:r>
          </a:p>
        </p:txBody>
      </p:sp>
      <p:sp>
        <p:nvSpPr>
          <p:cNvPr id="499" name="Shape 499"/>
          <p:cNvSpPr txBox="1"/>
          <p:nvPr/>
        </p:nvSpPr>
        <p:spPr>
          <a:xfrm>
            <a:off x="1938283" y="2156771"/>
            <a:ext cx="8229600" cy="3977399"/>
          </a:xfrm>
          <a:prstGeom prst="rect">
            <a:avLst/>
          </a:prstGeom>
          <a:noFill/>
          <a:ln>
            <a:noFill/>
          </a:ln>
        </p:spPr>
        <p:txBody>
          <a:bodyPr anchorCtr="0" anchor="t" bIns="0" lIns="0" rIns="0" tIns="0">
            <a:noAutofit/>
          </a:bodyPr>
          <a:lstStyle/>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1. Where to look</a:t>
            </a:r>
          </a:p>
          <a:p>
            <a:pPr indent="0" lvl="0" marL="0" marR="0" rtl="0" algn="l">
              <a:spcBef>
                <a:spcPts val="0"/>
              </a:spcBef>
              <a:buNone/>
            </a:pPr>
            <a:r>
              <a:t/>
            </a:r>
            <a:endParaRPr sz="1633">
              <a:solidFill>
                <a:schemeClr val="dk1"/>
              </a:solidFill>
              <a:latin typeface="Calibri"/>
              <a:ea typeface="Calibri"/>
              <a:cs typeface="Calibri"/>
              <a:sym typeface="Calibri"/>
            </a:endParaRPr>
          </a:p>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2. Cohesion and coherence</a:t>
            </a:r>
          </a:p>
          <a:p>
            <a:pPr indent="0" lvl="0" marL="0" marR="0" rtl="0" algn="l">
              <a:spcBef>
                <a:spcPts val="0"/>
              </a:spcBef>
              <a:buNone/>
            </a:pPr>
            <a:r>
              <a:t/>
            </a:r>
            <a:endParaRPr sz="1633">
              <a:solidFill>
                <a:schemeClr val="dk1"/>
              </a:solidFill>
              <a:latin typeface="Calibri"/>
              <a:ea typeface="Calibri"/>
              <a:cs typeface="Calibri"/>
              <a:sym typeface="Calibri"/>
            </a:endParaRPr>
          </a:p>
          <a:p>
            <a:pPr indent="0" lvl="0" marL="0" marR="0" rtl="0" algn="l">
              <a:spcBef>
                <a:spcPts val="0"/>
              </a:spcBef>
              <a:buSzPct val="25000"/>
              <a:buNone/>
            </a:pPr>
            <a:r>
              <a:rPr lang="en-US" sz="2903">
                <a:solidFill>
                  <a:schemeClr val="dk1"/>
                </a:solidFill>
                <a:latin typeface="Times New Roman"/>
                <a:ea typeface="Times New Roman"/>
                <a:cs typeface="Times New Roman"/>
                <a:sym typeface="Times New Roman"/>
              </a:rPr>
              <a:t>3. (Missed) Separation between Game and AI</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pic>
        <p:nvPicPr>
          <p:cNvPr id="504" name="Shape 504"/>
          <p:cNvPicPr preferRelativeResize="0"/>
          <p:nvPr/>
        </p:nvPicPr>
        <p:blipFill rotWithShape="1">
          <a:blip r:embed="rId3">
            <a:alphaModFix/>
          </a:blip>
          <a:srcRect b="0" l="0" r="0" t="0"/>
          <a:stretch/>
        </p:blipFill>
        <p:spPr>
          <a:xfrm>
            <a:off x="1772377" y="1161338"/>
            <a:ext cx="8694899" cy="42201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3. Task Assignment</a:t>
            </a:r>
          </a:p>
        </p:txBody>
      </p:sp>
      <p:pic>
        <p:nvPicPr>
          <p:cNvPr id="148" name="Shape 148"/>
          <p:cNvPicPr preferRelativeResize="0"/>
          <p:nvPr>
            <p:ph idx="1" type="body"/>
          </p:nvPr>
        </p:nvPicPr>
        <p:blipFill rotWithShape="1">
          <a:blip r:embed="rId3">
            <a:alphaModFix/>
          </a:blip>
          <a:srcRect b="0" l="0" r="0" t="0"/>
          <a:stretch/>
        </p:blipFill>
        <p:spPr>
          <a:xfrm>
            <a:off x="838200" y="1417637"/>
            <a:ext cx="10515599" cy="3252247"/>
          </a:xfrm>
          <a:prstGeom prst="rect">
            <a:avLst/>
          </a:prstGeom>
          <a:noFill/>
          <a:ln>
            <a:noFill/>
          </a:ln>
        </p:spPr>
      </p:pic>
      <p:sp>
        <p:nvSpPr>
          <p:cNvPr id="149" name="Shape 149"/>
          <p:cNvSpPr txBox="1"/>
          <p:nvPr/>
        </p:nvSpPr>
        <p:spPr>
          <a:xfrm>
            <a:off x="966158" y="4951562"/>
            <a:ext cx="10387641" cy="1200329"/>
          </a:xfrm>
          <a:prstGeom prst="rect">
            <a:avLst/>
          </a:prstGeom>
          <a:noFill/>
          <a:ln>
            <a:noFill/>
          </a:ln>
        </p:spPr>
        <p:txBody>
          <a:bodyPr anchorCtr="0" anchor="t" bIns="45700" lIns="91425" rIns="91425" tIns="45700">
            <a:noAutofit/>
          </a:bodyPr>
          <a:lstStyle/>
          <a:p>
            <a:pPr indent="-285750" lvl="0" marL="285750" marR="0" rtl="0" algn="l">
              <a:spcBef>
                <a:spcPts val="0"/>
              </a:spcBef>
              <a:buClr>
                <a:schemeClr val="dk1"/>
              </a:buClr>
              <a:buSzPct val="100000"/>
              <a:buFont typeface="Times New Roman"/>
              <a:buChar char="•"/>
            </a:pPr>
            <a:r>
              <a:rPr b="0" i="0" lang="en-US" sz="2400" u="none" cap="none" strike="noStrike">
                <a:solidFill>
                  <a:schemeClr val="dk1"/>
                </a:solidFill>
                <a:latin typeface="Times New Roman"/>
                <a:ea typeface="Times New Roman"/>
                <a:cs typeface="Times New Roman"/>
                <a:sym typeface="Times New Roman"/>
              </a:rPr>
              <a:t>13 Algorithms</a:t>
            </a:r>
          </a:p>
          <a:p>
            <a:pPr indent="-285750" lvl="0" marL="285750" marR="0" rtl="0" algn="l">
              <a:spcBef>
                <a:spcPts val="0"/>
              </a:spcBef>
              <a:buClr>
                <a:schemeClr val="dk1"/>
              </a:buClr>
              <a:buSzPct val="100000"/>
              <a:buFont typeface="Times New Roman"/>
              <a:buChar char="•"/>
            </a:pPr>
            <a:r>
              <a:rPr b="0" i="0" lang="en-US" sz="2400" u="none" cap="none" strike="noStrike">
                <a:solidFill>
                  <a:schemeClr val="dk1"/>
                </a:solidFill>
                <a:latin typeface="Times New Roman"/>
                <a:ea typeface="Times New Roman"/>
                <a:cs typeface="Times New Roman"/>
                <a:sym typeface="Times New Roman"/>
              </a:rPr>
              <a:t>2 algorithms each + 1 TBD (Negascout)</a:t>
            </a:r>
          </a:p>
          <a:p>
            <a:pPr indent="-285750" lvl="0" marL="285750" marR="0" rtl="0" algn="l">
              <a:spcBef>
                <a:spcPts val="0"/>
              </a:spcBef>
              <a:buClr>
                <a:schemeClr val="dk1"/>
              </a:buClr>
              <a:buSzPct val="100000"/>
              <a:buFont typeface="Times New Roman"/>
              <a:buChar char="•"/>
            </a:pPr>
            <a:r>
              <a:rPr b="0" i="0" lang="en-US" sz="2400" u="none" cap="none" strike="noStrike">
                <a:solidFill>
                  <a:schemeClr val="dk1"/>
                </a:solidFill>
                <a:latin typeface="Times New Roman"/>
                <a:ea typeface="Times New Roman"/>
                <a:cs typeface="Times New Roman"/>
                <a:sym typeface="Times New Roman"/>
              </a:rPr>
              <a:t>10 Single Agent Search + 3 Adversary Search</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pic>
        <p:nvPicPr>
          <p:cNvPr id="509" name="Shape 509"/>
          <p:cNvPicPr preferRelativeResize="0"/>
          <p:nvPr/>
        </p:nvPicPr>
        <p:blipFill rotWithShape="1">
          <a:blip r:embed="rId3">
            <a:alphaModFix/>
          </a:blip>
          <a:srcRect b="0" l="0" r="0" t="0"/>
          <a:stretch/>
        </p:blipFill>
        <p:spPr>
          <a:xfrm>
            <a:off x="1772377" y="471916"/>
            <a:ext cx="8745899" cy="1353000"/>
          </a:xfrm>
          <a:prstGeom prst="rect">
            <a:avLst/>
          </a:prstGeom>
          <a:noFill/>
          <a:ln>
            <a:noFill/>
          </a:ln>
        </p:spPr>
      </p:pic>
      <p:pic>
        <p:nvPicPr>
          <p:cNvPr id="510" name="Shape 510"/>
          <p:cNvPicPr preferRelativeResize="0"/>
          <p:nvPr/>
        </p:nvPicPr>
        <p:blipFill rotWithShape="1">
          <a:blip r:embed="rId4">
            <a:alphaModFix/>
          </a:blip>
          <a:srcRect b="0" l="0" r="0" t="0"/>
          <a:stretch/>
        </p:blipFill>
        <p:spPr>
          <a:xfrm>
            <a:off x="1689425" y="2075777"/>
            <a:ext cx="8847900" cy="3812700"/>
          </a:xfrm>
          <a:prstGeom prst="rect">
            <a:avLst/>
          </a:prstGeom>
          <a:noFill/>
          <a:ln>
            <a:noFill/>
          </a:ln>
        </p:spPr>
      </p:pic>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 name="Shape 514"/>
        <p:cNvGrpSpPr/>
        <p:nvPr/>
      </p:nvGrpSpPr>
      <p:grpSpPr>
        <a:xfrm>
          <a:off x="0" y="0"/>
          <a:ext cx="0" cy="0"/>
          <a:chOff x="0" y="0"/>
          <a:chExt cx="0" cy="0"/>
        </a:xfrm>
      </p:grpSpPr>
      <p:pic>
        <p:nvPicPr>
          <p:cNvPr id="515" name="Shape 515"/>
          <p:cNvPicPr preferRelativeResize="0"/>
          <p:nvPr/>
        </p:nvPicPr>
        <p:blipFill rotWithShape="1">
          <a:blip r:embed="rId3">
            <a:alphaModFix/>
          </a:blip>
          <a:srcRect b="0" l="0" r="0" t="0"/>
          <a:stretch/>
        </p:blipFill>
        <p:spPr>
          <a:xfrm>
            <a:off x="1772377" y="805033"/>
            <a:ext cx="8673600" cy="2430000"/>
          </a:xfrm>
          <a:prstGeom prst="rect">
            <a:avLst/>
          </a:prstGeom>
          <a:noFill/>
          <a:ln>
            <a:noFill/>
          </a:ln>
        </p:spPr>
      </p:pic>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pic>
        <p:nvPicPr>
          <p:cNvPr id="520" name="Shape 520"/>
          <p:cNvPicPr preferRelativeResize="0"/>
          <p:nvPr/>
        </p:nvPicPr>
        <p:blipFill rotWithShape="1">
          <a:blip r:embed="rId3">
            <a:alphaModFix/>
          </a:blip>
          <a:srcRect b="0" l="0" r="0" t="0"/>
          <a:stretch/>
        </p:blipFill>
        <p:spPr>
          <a:xfrm>
            <a:off x="1652194" y="1154479"/>
            <a:ext cx="8895599" cy="4486199"/>
          </a:xfrm>
          <a:prstGeom prst="rect">
            <a:avLst/>
          </a:prstGeom>
          <a:noFill/>
          <a:ln>
            <a:noFill/>
          </a:ln>
        </p:spPr>
      </p:pic>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x="0" y="0"/>
          <a:ext cx="0" cy="0"/>
          <a:chOff x="0" y="0"/>
          <a:chExt cx="0" cy="0"/>
        </a:xfrm>
      </p:grpSpPr>
      <p:pic>
        <p:nvPicPr>
          <p:cNvPr id="525" name="Shape 525"/>
          <p:cNvPicPr preferRelativeResize="0"/>
          <p:nvPr/>
        </p:nvPicPr>
        <p:blipFill rotWithShape="1">
          <a:blip r:embed="rId3">
            <a:alphaModFix/>
          </a:blip>
          <a:srcRect b="0" l="0" r="0" t="0"/>
          <a:stretch/>
        </p:blipFill>
        <p:spPr>
          <a:xfrm>
            <a:off x="1653827" y="885046"/>
            <a:ext cx="8924999" cy="4748100"/>
          </a:xfrm>
          <a:prstGeom prst="rect">
            <a:avLst/>
          </a:prstGeom>
          <a:noFill/>
          <a:ln>
            <a:noFill/>
          </a:ln>
        </p:spPr>
      </p:pic>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x="0" y="0"/>
          <a:ext cx="0" cy="0"/>
          <a:chOff x="0" y="0"/>
          <a:chExt cx="0" cy="0"/>
        </a:xfrm>
      </p:grpSpPr>
      <p:sp>
        <p:nvSpPr>
          <p:cNvPr id="530" name="Shape 530"/>
          <p:cNvSpPr txBox="1"/>
          <p:nvPr>
            <p:ph type="title"/>
          </p:nvPr>
        </p:nvSpPr>
        <p:spPr>
          <a:xfrm>
            <a:off x="838200" y="149464"/>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Foreign mates: Recap</a:t>
            </a:r>
          </a:p>
        </p:txBody>
      </p:sp>
      <p:pic>
        <p:nvPicPr>
          <p:cNvPr id="531" name="Shape 531"/>
          <p:cNvPicPr preferRelativeResize="0"/>
          <p:nvPr/>
        </p:nvPicPr>
        <p:blipFill rotWithShape="1">
          <a:blip r:embed="rId3">
            <a:alphaModFix/>
          </a:blip>
          <a:srcRect b="0" l="0" r="0" t="0"/>
          <a:stretch/>
        </p:blipFill>
        <p:spPr>
          <a:xfrm>
            <a:off x="894248" y="328431"/>
            <a:ext cx="1834500" cy="1146600"/>
          </a:xfrm>
          <a:prstGeom prst="rect">
            <a:avLst/>
          </a:prstGeom>
          <a:noFill/>
          <a:ln cap="flat" cmpd="sng" w="9525">
            <a:solidFill>
              <a:schemeClr val="dk1"/>
            </a:solidFill>
            <a:prstDash val="solid"/>
            <a:round/>
            <a:headEnd len="med" w="med" type="none"/>
            <a:tailEnd len="med" w="med" type="none"/>
          </a:ln>
        </p:spPr>
      </p:pic>
      <p:graphicFrame>
        <p:nvGraphicFramePr>
          <p:cNvPr id="532" name="Shape 532"/>
          <p:cNvGraphicFramePr/>
          <p:nvPr/>
        </p:nvGraphicFramePr>
        <p:xfrm>
          <a:off x="838200" y="2092175"/>
          <a:ext cx="3000000" cy="3000000"/>
        </p:xfrm>
        <a:graphic>
          <a:graphicData uri="http://schemas.openxmlformats.org/drawingml/2006/table">
            <a:tbl>
              <a:tblPr bandRow="1" firstRow="1">
                <a:noFill/>
                <a:tableStyleId>{65688AA7-A329-41DB-8CEB-5C2BC8D8BF97}</a:tableStyleId>
              </a:tblPr>
              <a:tblGrid>
                <a:gridCol w="2310450"/>
                <a:gridCol w="8205150"/>
              </a:tblGrid>
              <a:tr h="1599825">
                <a:tc>
                  <a:txBody>
                    <a:bodyPr>
                      <a:noAutofit/>
                    </a:bodyPr>
                    <a:lstStyle/>
                    <a:p>
                      <a:pPr indent="0" lvl="0" marL="0" marR="0" rtl="0" algn="l">
                        <a:spcBef>
                          <a:spcPts val="0"/>
                        </a:spcBef>
                        <a:buSzPct val="25000"/>
                        <a:buNone/>
                      </a:pPr>
                      <a:r>
                        <a:rPr b="1" lang="en-US" sz="1800">
                          <a:latin typeface="Times New Roman"/>
                          <a:ea typeface="Times New Roman"/>
                          <a:cs typeface="Times New Roman"/>
                          <a:sym typeface="Times New Roman"/>
                        </a:rPr>
                        <a:t>Library</a:t>
                      </a: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Their</a:t>
                      </a:r>
                      <a:r>
                        <a:rPr lang="en-US" sz="1800">
                          <a:latin typeface="Times New Roman"/>
                          <a:ea typeface="Times New Roman"/>
                          <a:cs typeface="Times New Roman"/>
                          <a:sym typeface="Times New Roman"/>
                        </a:rPr>
                        <a:t> code seemed well written but it didn’t even compile, lucky were just little errors (not creating an object, not resetting a variable). We spent a lot of time during the testing phase because they did not understand well how to set up test and still often their code did not compile, like they did not even try to execute it before pushing. We ended up correcting some part ourselves.</a:t>
                      </a:r>
                    </a:p>
                  </a:txBody>
                  <a:tcPr marT="45725" marB="45725" marR="91450" marL="9145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1043100">
                <a:tc>
                  <a:txBody>
                    <a:bodyPr>
                      <a:noAutofit/>
                    </a:bodyPr>
                    <a:lstStyle/>
                    <a:p>
                      <a:pPr indent="0" lvl="0" marL="0" marR="0" rtl="0" algn="l">
                        <a:spcBef>
                          <a:spcPts val="0"/>
                        </a:spcBef>
                        <a:buSzPct val="25000"/>
                        <a:buNone/>
                      </a:pPr>
                      <a:r>
                        <a:rPr b="1" lang="en-US" sz="1800">
                          <a:latin typeface="Times New Roman"/>
                          <a:ea typeface="Times New Roman"/>
                          <a:cs typeface="Times New Roman"/>
                          <a:sym typeface="Times New Roman"/>
                        </a:rPr>
                        <a:t>App</a:t>
                      </a:r>
                    </a:p>
                  </a:txBody>
                  <a:tcPr marT="45725" marB="45725" marR="91450" marL="91450">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They were not so happy</a:t>
                      </a:r>
                      <a:r>
                        <a:rPr lang="en-US" sz="1800">
                          <a:latin typeface="Times New Roman"/>
                          <a:ea typeface="Times New Roman"/>
                          <a:cs typeface="Times New Roman"/>
                          <a:sym typeface="Times New Roman"/>
                        </a:rPr>
                        <a:t> to work on the GUI but accepted and made a very nice Interface. They collaborate a lot with us during the final phase, the last day they woke up very early to stay with us all time till the deadline.</a:t>
                      </a:r>
                    </a:p>
                  </a:txBody>
                  <a:tcPr marT="45725" marB="45725" marR="91450" marL="91450">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1473300">
                <a:tc>
                  <a:txBody>
                    <a:bodyPr>
                      <a:noAutofit/>
                    </a:bodyPr>
                    <a:lstStyle/>
                    <a:p>
                      <a:pPr indent="0" lvl="0" marL="0" marR="0" rtl="0" algn="l">
                        <a:spcBef>
                          <a:spcPts val="0"/>
                        </a:spcBef>
                        <a:buSzPct val="25000"/>
                        <a:buNone/>
                      </a:pPr>
                      <a:r>
                        <a:rPr b="1" lang="en-US" sz="1800">
                          <a:latin typeface="Times New Roman"/>
                          <a:ea typeface="Times New Roman"/>
                          <a:cs typeface="Times New Roman"/>
                          <a:sym typeface="Times New Roman"/>
                        </a:rPr>
                        <a:t>Communication</a:t>
                      </a:r>
                    </a:p>
                  </a:txBody>
                  <a:tcPr marT="45725" marB="45725" marR="91450" marL="91450">
                    <a:lnT cap="flat" cmpd="sng" w="12700">
                      <a:solidFill>
                        <a:schemeClr val="dk1"/>
                      </a:solidFill>
                      <a:prstDash val="solid"/>
                      <a:round/>
                      <a:headEnd len="med" w="med" type="none"/>
                      <a:tailEnd len="med" w="med" type="none"/>
                    </a:lnT>
                  </a:tcPr>
                </a:tc>
                <a:tc>
                  <a:txBody>
                    <a:bodyPr>
                      <a:noAutofit/>
                    </a:bodyPr>
                    <a:lstStyle/>
                    <a:p>
                      <a:pPr indent="0" lvl="0" marL="0" marR="0" rtl="0" algn="l">
                        <a:spcBef>
                          <a:spcPts val="0"/>
                        </a:spcBef>
                        <a:buSzPct val="25000"/>
                        <a:buNone/>
                      </a:pPr>
                      <a:r>
                        <a:rPr lang="en-US" sz="1800">
                          <a:latin typeface="Times New Roman"/>
                          <a:ea typeface="Times New Roman"/>
                          <a:cs typeface="Times New Roman"/>
                          <a:sym typeface="Times New Roman"/>
                        </a:rPr>
                        <a:t>No problem at all. They</a:t>
                      </a:r>
                      <a:r>
                        <a:rPr lang="en-US" sz="1800">
                          <a:latin typeface="Times New Roman"/>
                          <a:ea typeface="Times New Roman"/>
                          <a:cs typeface="Times New Roman"/>
                          <a:sym typeface="Times New Roman"/>
                        </a:rPr>
                        <a:t> answered always in little time (considering the time zone) and participated to conversations on Skype and Telegram.</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At the end they asked for our pictures and congratulated for our nice work and leadership.</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They got the best mark in this project (considered like a final thesis) with professor Nazareno.</a:t>
                      </a:r>
                    </a:p>
                  </a:txBody>
                  <a:tcPr marT="45725" marB="45725" marR="91450" marL="91450">
                    <a:lnT cap="flat" cmpd="sng" w="12700">
                      <a:solidFill>
                        <a:schemeClr val="dk1"/>
                      </a:solidFill>
                      <a:prstDash val="solid"/>
                      <a:round/>
                      <a:headEnd len="med" w="med" type="none"/>
                      <a:tailEnd len="med" w="med" type="none"/>
                    </a:lnT>
                  </a:tcPr>
                </a:tc>
              </a:tr>
            </a:tbl>
          </a:graphicData>
        </a:graphic>
      </p:graphicFrame>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7" name="Shape 537"/>
        <p:cNvGrpSpPr/>
        <p:nvPr/>
      </p:nvGrpSpPr>
      <p:grpSpPr>
        <a:xfrm>
          <a:off x="0" y="0"/>
          <a:ext cx="0" cy="0"/>
          <a:chOff x="0" y="0"/>
          <a:chExt cx="0" cy="0"/>
        </a:xfrm>
      </p:grpSpPr>
      <p:pic>
        <p:nvPicPr>
          <p:cNvPr id="538" name="Shape 538"/>
          <p:cNvPicPr preferRelativeResize="0"/>
          <p:nvPr/>
        </p:nvPicPr>
        <p:blipFill>
          <a:blip r:embed="rId3">
            <a:alphaModFix/>
          </a:blip>
          <a:stretch>
            <a:fillRect/>
          </a:stretch>
        </p:blipFill>
        <p:spPr>
          <a:xfrm>
            <a:off x="151825" y="1324100"/>
            <a:ext cx="9671500" cy="5432673"/>
          </a:xfrm>
          <a:prstGeom prst="rect">
            <a:avLst/>
          </a:prstGeom>
          <a:noFill/>
          <a:ln>
            <a:noFill/>
          </a:ln>
        </p:spPr>
      </p:pic>
      <p:pic>
        <p:nvPicPr>
          <p:cNvPr id="539" name="Shape 539"/>
          <p:cNvPicPr preferRelativeResize="0"/>
          <p:nvPr/>
        </p:nvPicPr>
        <p:blipFill>
          <a:blip r:embed="rId4">
            <a:alphaModFix/>
          </a:blip>
          <a:stretch>
            <a:fillRect/>
          </a:stretch>
        </p:blipFill>
        <p:spPr>
          <a:xfrm>
            <a:off x="5959487" y="232737"/>
            <a:ext cx="5724525" cy="8858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4. Communication Methods</a:t>
            </a:r>
          </a:p>
        </p:txBody>
      </p:sp>
      <p:sp>
        <p:nvSpPr>
          <p:cNvPr id="155" name="Shape 155"/>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200000"/>
              </a:lnSpc>
              <a:spcBef>
                <a:spcPts val="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Mailing List for official matter (documentation, instructions, meeting hour etc.)</a:t>
            </a:r>
          </a:p>
          <a:p>
            <a:pPr indent="-228600" lvl="0" marL="228600" marR="0" rtl="0" algn="l">
              <a:lnSpc>
                <a:spcPct val="20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Telegram group for instant messaging</a:t>
            </a:r>
          </a:p>
          <a:p>
            <a:pPr indent="-228600" lvl="0" marL="228600" marR="0" rtl="0" algn="l">
              <a:lnSpc>
                <a:spcPct val="200000"/>
              </a:lnSpc>
              <a:spcBef>
                <a:spcPts val="1000"/>
              </a:spcBef>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Skype for periodic meetings and group working</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839787" y="365125"/>
            <a:ext cx="10515599" cy="132556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Eiffel</a:t>
            </a:r>
          </a:p>
        </p:txBody>
      </p:sp>
      <p:sp>
        <p:nvSpPr>
          <p:cNvPr id="161" name="Shape 161"/>
          <p:cNvSpPr txBox="1"/>
          <p:nvPr>
            <p:ph idx="1" type="body"/>
          </p:nvPr>
        </p:nvSpPr>
        <p:spPr>
          <a:xfrm>
            <a:off x="839787" y="1681163"/>
            <a:ext cx="5157787" cy="823912"/>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Times New Roman"/>
                <a:ea typeface="Times New Roman"/>
                <a:cs typeface="Times New Roman"/>
                <a:sym typeface="Times New Roman"/>
              </a:rPr>
              <a:t>Pros</a:t>
            </a:r>
          </a:p>
        </p:txBody>
      </p:sp>
      <p:sp>
        <p:nvSpPr>
          <p:cNvPr id="162" name="Shape 162"/>
          <p:cNvSpPr txBox="1"/>
          <p:nvPr>
            <p:ph idx="2" type="body"/>
          </p:nvPr>
        </p:nvSpPr>
        <p:spPr>
          <a:xfrm>
            <a:off x="839787" y="2505075"/>
            <a:ext cx="5157787" cy="368458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Contract Design</a:t>
            </a:r>
          </a:p>
          <a:p>
            <a:pPr indent="-228600" lvl="0" marL="228600" marR="0" rtl="0" algn="l">
              <a:lnSpc>
                <a:spcPct val="9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Basic-like (well readable)</a:t>
            </a:r>
          </a:p>
          <a:p>
            <a:pPr indent="-228600" lvl="0" marL="228600" marR="0" rtl="0" algn="l">
              <a:lnSpc>
                <a:spcPct val="9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Object composed only by features</a:t>
            </a:r>
          </a:p>
          <a:p>
            <a:pPr indent="-228600" lvl="0" marL="228600" marR="0" rtl="0" algn="l">
              <a:lnSpc>
                <a:spcPct val="9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Better visibility management</a:t>
            </a:r>
          </a:p>
          <a:p>
            <a:pPr indent="-228600" lvl="0" marL="228600" marR="0" rtl="0" algn="l">
              <a:lnSpc>
                <a:spcPct val="9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Multiple Inheritance</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163" name="Shape 163"/>
          <p:cNvSpPr txBox="1"/>
          <p:nvPr>
            <p:ph idx="3" type="body"/>
          </p:nvPr>
        </p:nvSpPr>
        <p:spPr>
          <a:xfrm>
            <a:off x="6172200" y="1681163"/>
            <a:ext cx="5183099" cy="823799"/>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1"/>
              </a:buClr>
              <a:buSzPct val="25000"/>
              <a:buFont typeface="Arial"/>
              <a:buNone/>
            </a:pPr>
            <a:r>
              <a:rPr b="1" i="0" lang="en-US" sz="2400" u="none" cap="none" strike="noStrike">
                <a:solidFill>
                  <a:schemeClr val="dk1"/>
                </a:solidFill>
                <a:latin typeface="Times New Roman"/>
                <a:ea typeface="Times New Roman"/>
                <a:cs typeface="Times New Roman"/>
                <a:sym typeface="Times New Roman"/>
              </a:rPr>
              <a:t>Cons</a:t>
            </a:r>
          </a:p>
        </p:txBody>
      </p:sp>
      <p:sp>
        <p:nvSpPr>
          <p:cNvPr id="164" name="Shape 164"/>
          <p:cNvSpPr txBox="1"/>
          <p:nvPr>
            <p:ph idx="4" type="body"/>
          </p:nvPr>
        </p:nvSpPr>
        <p:spPr>
          <a:xfrm>
            <a:off x="6172200" y="2505075"/>
            <a:ext cx="5183187" cy="368458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Only one type of cycle</a:t>
            </a:r>
          </a:p>
          <a:p>
            <a:pPr indent="-228600" lvl="0" marL="228600" marR="0" rtl="0" algn="l">
              <a:lnSpc>
                <a:spcPct val="9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Basic-like (too much writing)</a:t>
            </a:r>
          </a:p>
          <a:p>
            <a:pPr indent="-228600" lvl="0" marL="228600" marR="0" rtl="0" algn="l">
              <a:lnSpc>
                <a:spcPct val="9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No polymorphism</a:t>
            </a:r>
          </a:p>
          <a:p>
            <a:pPr indent="-228600" lvl="0" marL="228600" marR="0" rtl="0" algn="l">
              <a:lnSpc>
                <a:spcPct val="9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Bad Exception Handling</a:t>
            </a:r>
          </a:p>
          <a:p>
            <a:pPr indent="-228600" lvl="0" marL="228600" marR="0" rtl="0" algn="l">
              <a:lnSpc>
                <a:spcPct val="9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Awful IDE</a:t>
            </a:r>
          </a:p>
          <a:p>
            <a:pPr indent="-228600" lvl="0" marL="228600" marR="0" rtl="0" algn="l">
              <a:lnSpc>
                <a:spcPct val="90000"/>
              </a:lnSpc>
              <a:spcBef>
                <a:spcPts val="100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No Return in </a:t>
            </a:r>
            <a:r>
              <a:rPr lang="en-US">
                <a:latin typeface="Times New Roman"/>
                <a:ea typeface="Times New Roman"/>
                <a:cs typeface="Times New Roman"/>
                <a:sym typeface="Times New Roman"/>
              </a:rPr>
              <a:t>functions</a:t>
            </a:r>
          </a:p>
          <a:p>
            <a:pPr indent="-228600" lvl="0" marL="228600" marR="0" rtl="0" algn="l">
              <a:lnSpc>
                <a:spcPct val="90000"/>
              </a:lnSpc>
              <a:spcBef>
                <a:spcPts val="1000"/>
              </a:spcBef>
              <a:spcAft>
                <a:spcPts val="0"/>
              </a:spcAft>
              <a:buClr>
                <a:schemeClr val="dk1"/>
              </a:buClr>
              <a:buSzPct val="100000"/>
              <a:buFont typeface="Times New Roman"/>
              <a:buChar char="•"/>
            </a:pPr>
            <a:r>
              <a:rPr lang="en-US">
                <a:latin typeface="Times New Roman"/>
                <a:ea typeface="Times New Roman"/>
                <a:cs typeface="Times New Roman"/>
                <a:sym typeface="Times New Roman"/>
              </a:rPr>
              <a:t>No “main” method</a:t>
            </a:r>
          </a:p>
          <a:p>
            <a:pPr indent="-22860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777814" y="63201"/>
            <a:ext cx="10515599" cy="97742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Eiffel Configuration File .ecf</a:t>
            </a:r>
          </a:p>
        </p:txBody>
      </p:sp>
      <p:sp>
        <p:nvSpPr>
          <p:cNvPr id="170" name="Shape 170"/>
          <p:cNvSpPr txBox="1"/>
          <p:nvPr>
            <p:ph idx="1" type="body"/>
          </p:nvPr>
        </p:nvSpPr>
        <p:spPr>
          <a:xfrm>
            <a:off x="282873" y="1040620"/>
            <a:ext cx="11678009" cy="545507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&lt;?xml version="1.0" encoding="ISO-8859-1"?&gt;</a:t>
            </a:r>
          </a:p>
          <a:p>
            <a:pPr indent="0" lvl="0" marL="0" marR="0" rtl="0" algn="l">
              <a:lnSpc>
                <a:spcPct val="90000"/>
              </a:lnSpc>
              <a:spcBef>
                <a:spcPts val="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&lt;system xmlns="http://www.eiffel.com/developers/xml/configuration-1-14-0" xmlns:xsi="http://www.w3.org/2001/XMLSchema-instance" xsi:schemaLocation="http://www.eiffel.com/developers/xml/configuration-1-14-0 http://www.eiffel.com/developers/xml/configuration-1-14-0.xsd" name="eiffel-ai-search" uuid="C7C425FB-CC6A-4F1D-A3D3-7765C54B8A0C" library_target="eiffel-ai-search"&gt;</a:t>
            </a:r>
          </a:p>
          <a:p>
            <a:pPr indent="0" lvl="0" marL="0" marR="0" rtl="0" algn="l">
              <a:lnSpc>
                <a:spcPct val="90000"/>
              </a:lnSpc>
              <a:spcBef>
                <a:spcPts val="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&lt;target name="eiffel-ai-search"&gt;</a:t>
            </a:r>
          </a:p>
          <a:p>
            <a:pPr indent="0" lvl="0" marL="0" marR="0" rtl="0" algn="l">
              <a:lnSpc>
                <a:spcPct val="90000"/>
              </a:lnSpc>
              <a:spcBef>
                <a:spcPts val="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a:t>
            </a:r>
            <a:r>
              <a:rPr b="0" i="0" lang="en-US" sz="1400" u="none" cap="none" strike="noStrike">
                <a:solidFill>
                  <a:srgbClr val="FF0000"/>
                </a:solidFill>
                <a:latin typeface="Calibri"/>
                <a:ea typeface="Calibri"/>
                <a:cs typeface="Calibri"/>
                <a:sym typeface="Calibri"/>
              </a:rPr>
              <a:t>&lt;root all_classes="true"/&gt;</a:t>
            </a:r>
          </a:p>
          <a:p>
            <a:pPr indent="0" lvl="0" marL="0" marR="0" rtl="0" algn="l">
              <a:lnSpc>
                <a:spcPct val="90000"/>
              </a:lnSpc>
              <a:spcBef>
                <a:spcPts val="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&lt;option warning="true" is_attached_by_default="false" void_safety="none"&gt;</a:t>
            </a:r>
          </a:p>
          <a:p>
            <a:pPr indent="0" lvl="0" marL="0" marR="0" rtl="0" algn="l">
              <a:lnSpc>
                <a:spcPct val="90000"/>
              </a:lnSpc>
              <a:spcBef>
                <a:spcPts val="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&lt;assertions precondition="true" postcondition="true" check="true" invariant="true" loop="true" supplier_precondition="true"/&gt;</a:t>
            </a:r>
          </a:p>
          <a:p>
            <a:pPr indent="0" lvl="0" marL="0" marR="0" rtl="0" algn="l">
              <a:lnSpc>
                <a:spcPct val="90000"/>
              </a:lnSpc>
              <a:spcBef>
                <a:spcPts val="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&lt;/option&gt;</a:t>
            </a:r>
          </a:p>
          <a:p>
            <a:pPr indent="0" lvl="0" marL="0" marR="0" rtl="0" algn="l">
              <a:lnSpc>
                <a:spcPct val="90000"/>
              </a:lnSpc>
              <a:spcBef>
                <a:spcPts val="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&lt;setting name="console_application" value="true"/&gt;</a:t>
            </a:r>
          </a:p>
          <a:p>
            <a:pPr indent="0" lvl="0" marL="0" marR="0" rtl="0" algn="l">
              <a:lnSpc>
                <a:spcPct val="90000"/>
              </a:lnSpc>
              <a:spcBef>
                <a:spcPts val="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a:t>
            </a:r>
            <a:r>
              <a:rPr b="0" i="0" lang="en-US" sz="1400" u="none" cap="none" strike="noStrike">
                <a:solidFill>
                  <a:srgbClr val="FF00FF"/>
                </a:solidFill>
                <a:latin typeface="Calibri"/>
                <a:ea typeface="Calibri"/>
                <a:cs typeface="Calibri"/>
                <a:sym typeface="Calibri"/>
              </a:rPr>
              <a:t>&lt;library name="base" location="$ISE_LIBRARY\library\base\base.ecf"/&gt;</a:t>
            </a:r>
          </a:p>
          <a:p>
            <a:pPr indent="0" lvl="0" marL="0" marR="0" rtl="0" algn="l">
              <a:lnSpc>
                <a:spcPct val="90000"/>
              </a:lnSpc>
              <a:spcBef>
                <a:spcPts val="0"/>
              </a:spcBef>
              <a:spcAft>
                <a:spcPts val="0"/>
              </a:spcAft>
              <a:buClr>
                <a:srgbClr val="2E75B5"/>
              </a:buClr>
              <a:buSzPct val="25000"/>
              <a:buFont typeface="Arial"/>
              <a:buNone/>
            </a:pPr>
            <a:r>
              <a:rPr b="0" i="0" lang="en-US" sz="1400" u="none" cap="none" strike="noStrike">
                <a:solidFill>
                  <a:srgbClr val="FF00FF"/>
                </a:solidFill>
                <a:latin typeface="Calibri"/>
                <a:ea typeface="Calibri"/>
                <a:cs typeface="Calibri"/>
                <a:sym typeface="Calibri"/>
              </a:rPr>
              <a:t>		&lt;library name="testing" location="$ISE_LIBRARY\library\testing\testing.ecf"/&gt;</a:t>
            </a:r>
          </a:p>
          <a:p>
            <a:pPr indent="0" lvl="0" marL="0" marR="0" rtl="0" algn="l">
              <a:lnSpc>
                <a:spcPct val="90000"/>
              </a:lnSpc>
              <a:spcBef>
                <a:spcPts val="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a:t>
            </a:r>
            <a:r>
              <a:rPr b="0" i="0" lang="en-US" sz="1400" u="none" cap="none" strike="noStrike">
                <a:solidFill>
                  <a:srgbClr val="00B050"/>
                </a:solidFill>
                <a:latin typeface="Calibri"/>
                <a:ea typeface="Calibri"/>
                <a:cs typeface="Calibri"/>
                <a:sym typeface="Calibri"/>
              </a:rPr>
              <a:t>&lt;cluster name="eiffel-ai-search" location=".\"&gt;</a:t>
            </a:r>
          </a:p>
          <a:p>
            <a:pPr indent="0" lvl="0" marL="0" marR="0" rtl="0" algn="l">
              <a:lnSpc>
                <a:spcPct val="90000"/>
              </a:lnSpc>
              <a:spcBef>
                <a:spcPts val="0"/>
              </a:spcBef>
              <a:spcAft>
                <a:spcPts val="0"/>
              </a:spcAft>
              <a:buClr>
                <a:srgbClr val="00B050"/>
              </a:buClr>
              <a:buSzPct val="25000"/>
              <a:buFont typeface="Arial"/>
              <a:buNone/>
            </a:pPr>
            <a:r>
              <a:rPr b="0" i="0" lang="en-US" sz="1400" u="none" cap="none" strike="noStrike">
                <a:solidFill>
                  <a:srgbClr val="00B050"/>
                </a:solidFill>
                <a:latin typeface="Calibri"/>
                <a:ea typeface="Calibri"/>
                <a:cs typeface="Calibri"/>
                <a:sym typeface="Calibri"/>
              </a:rPr>
              <a:t>			&lt;file_rule&gt;</a:t>
            </a:r>
          </a:p>
          <a:p>
            <a:pPr indent="0" lvl="0" marL="0" marR="0" rtl="0" algn="l">
              <a:lnSpc>
                <a:spcPct val="90000"/>
              </a:lnSpc>
              <a:spcBef>
                <a:spcPts val="0"/>
              </a:spcBef>
              <a:spcAft>
                <a:spcPts val="0"/>
              </a:spcAft>
              <a:buClr>
                <a:srgbClr val="00B050"/>
              </a:buClr>
              <a:buSzPct val="25000"/>
              <a:buFont typeface="Arial"/>
              <a:buNone/>
            </a:pPr>
            <a:r>
              <a:rPr b="0" i="0" lang="en-US" sz="1400" u="none" cap="none" strike="noStrike">
                <a:solidFill>
                  <a:srgbClr val="00B050"/>
                </a:solidFill>
                <a:latin typeface="Calibri"/>
                <a:ea typeface="Calibri"/>
                <a:cs typeface="Calibri"/>
                <a:sym typeface="Calibri"/>
              </a:rPr>
              <a:t>				&lt;exclude&gt;/EIFGENs$&lt;/exclude&gt;</a:t>
            </a:r>
          </a:p>
          <a:p>
            <a:pPr indent="0" lvl="0" marL="0" marR="0" rtl="0" algn="l">
              <a:lnSpc>
                <a:spcPct val="90000"/>
              </a:lnSpc>
              <a:spcBef>
                <a:spcPts val="0"/>
              </a:spcBef>
              <a:spcAft>
                <a:spcPts val="0"/>
              </a:spcAft>
              <a:buClr>
                <a:srgbClr val="00B050"/>
              </a:buClr>
              <a:buSzPct val="25000"/>
              <a:buFont typeface="Arial"/>
              <a:buNone/>
            </a:pPr>
            <a:r>
              <a:rPr b="0" i="0" lang="en-US" sz="1400" u="none" cap="none" strike="noStrike">
                <a:solidFill>
                  <a:srgbClr val="00B050"/>
                </a:solidFill>
                <a:latin typeface="Calibri"/>
                <a:ea typeface="Calibri"/>
                <a:cs typeface="Calibri"/>
                <a:sym typeface="Calibri"/>
              </a:rPr>
              <a:t>				&lt;exclude&gt;/CVS$&lt;/exclude&gt;</a:t>
            </a:r>
          </a:p>
          <a:p>
            <a:pPr indent="0" lvl="0" marL="0" marR="0" rtl="0" algn="l">
              <a:lnSpc>
                <a:spcPct val="90000"/>
              </a:lnSpc>
              <a:spcBef>
                <a:spcPts val="0"/>
              </a:spcBef>
              <a:spcAft>
                <a:spcPts val="0"/>
              </a:spcAft>
              <a:buClr>
                <a:srgbClr val="00B050"/>
              </a:buClr>
              <a:buSzPct val="25000"/>
              <a:buFont typeface="Arial"/>
              <a:buNone/>
            </a:pPr>
            <a:r>
              <a:rPr b="0" i="0" lang="en-US" sz="1400" u="none" cap="none" strike="noStrike">
                <a:solidFill>
                  <a:srgbClr val="00B050"/>
                </a:solidFill>
                <a:latin typeface="Calibri"/>
                <a:ea typeface="Calibri"/>
                <a:cs typeface="Calibri"/>
                <a:sym typeface="Calibri"/>
              </a:rPr>
              <a:t>				&lt;exclude&gt;/.svn$&lt;/exclude&gt;</a:t>
            </a:r>
          </a:p>
          <a:p>
            <a:pPr indent="0" lvl="0" marL="0" marR="0" rtl="0" algn="l">
              <a:lnSpc>
                <a:spcPct val="90000"/>
              </a:lnSpc>
              <a:spcBef>
                <a:spcPts val="0"/>
              </a:spcBef>
              <a:spcAft>
                <a:spcPts val="0"/>
              </a:spcAft>
              <a:buClr>
                <a:srgbClr val="00B050"/>
              </a:buClr>
              <a:buSzPct val="25000"/>
              <a:buFont typeface="Arial"/>
              <a:buNone/>
            </a:pPr>
            <a:r>
              <a:rPr b="0" i="0" lang="en-US" sz="1400" u="none" cap="none" strike="noStrike">
                <a:solidFill>
                  <a:srgbClr val="00B050"/>
                </a:solidFill>
                <a:latin typeface="Calibri"/>
                <a:ea typeface="Calibri"/>
                <a:cs typeface="Calibri"/>
                <a:sym typeface="Calibri"/>
              </a:rPr>
              <a:t>			&lt;/file_rule&gt;</a:t>
            </a:r>
          </a:p>
          <a:p>
            <a:pPr indent="0" lvl="0" marL="0" marR="0" rtl="0" algn="l">
              <a:lnSpc>
                <a:spcPct val="90000"/>
              </a:lnSpc>
              <a:spcBef>
                <a:spcPts val="0"/>
              </a:spcBef>
              <a:spcAft>
                <a:spcPts val="0"/>
              </a:spcAft>
              <a:buClr>
                <a:srgbClr val="00B050"/>
              </a:buClr>
              <a:buSzPct val="25000"/>
              <a:buFont typeface="Arial"/>
              <a:buNone/>
            </a:pPr>
            <a:r>
              <a:rPr b="0" i="0" lang="en-US" sz="1400" u="none" cap="none" strike="noStrike">
                <a:solidFill>
                  <a:srgbClr val="00B050"/>
                </a:solidFill>
                <a:latin typeface="Calibri"/>
                <a:ea typeface="Calibri"/>
                <a:cs typeface="Calibri"/>
                <a:sym typeface="Calibri"/>
              </a:rPr>
              <a:t>			&lt;cluster name="single-agent-search" location=".\single_agent_search\"/&gt;</a:t>
            </a:r>
          </a:p>
          <a:p>
            <a:pPr indent="0" lvl="0" marL="0" marR="0" rtl="0" algn="l">
              <a:lnSpc>
                <a:spcPct val="90000"/>
              </a:lnSpc>
              <a:spcBef>
                <a:spcPts val="0"/>
              </a:spcBef>
              <a:spcAft>
                <a:spcPts val="0"/>
              </a:spcAft>
              <a:buClr>
                <a:srgbClr val="00B050"/>
              </a:buClr>
              <a:buSzPct val="25000"/>
              <a:buFont typeface="Arial"/>
              <a:buNone/>
            </a:pPr>
            <a:r>
              <a:rPr b="0" i="0" lang="en-US" sz="1400" u="none" cap="none" strike="noStrike">
                <a:solidFill>
                  <a:srgbClr val="00B050"/>
                </a:solidFill>
                <a:latin typeface="Calibri"/>
                <a:ea typeface="Calibri"/>
                <a:cs typeface="Calibri"/>
                <a:sym typeface="Calibri"/>
              </a:rPr>
              <a:t>			&lt;cluster name="single-agent-search-engines" location=".\single_agent_search\single_agent_search_engines\"/&gt;</a:t>
            </a:r>
          </a:p>
          <a:p>
            <a:pPr indent="0" lvl="0" marL="0" marR="0" rtl="0" algn="l">
              <a:lnSpc>
                <a:spcPct val="90000"/>
              </a:lnSpc>
              <a:spcBef>
                <a:spcPts val="0"/>
              </a:spcBef>
              <a:spcAft>
                <a:spcPts val="0"/>
              </a:spcAft>
              <a:buClr>
                <a:srgbClr val="00B050"/>
              </a:buClr>
              <a:buSzPct val="25000"/>
              <a:buFont typeface="Arial"/>
              <a:buNone/>
            </a:pPr>
            <a:r>
              <a:rPr b="0" i="0" lang="en-US" sz="1400" u="none" cap="none" strike="noStrike">
                <a:solidFill>
                  <a:srgbClr val="00B050"/>
                </a:solidFill>
                <a:latin typeface="Calibri"/>
                <a:ea typeface="Calibri"/>
                <a:cs typeface="Calibri"/>
                <a:sym typeface="Calibri"/>
              </a:rPr>
              <a:t>			&lt;cluster name="single-agent-search-examples" location=".\single_agent_search_examples\"/&gt;</a:t>
            </a:r>
          </a:p>
          <a:p>
            <a:pPr indent="0" lvl="0" marL="0" marR="0" rtl="0" algn="l">
              <a:lnSpc>
                <a:spcPct val="90000"/>
              </a:lnSpc>
              <a:spcBef>
                <a:spcPts val="0"/>
              </a:spcBef>
              <a:spcAft>
                <a:spcPts val="0"/>
              </a:spcAft>
              <a:buClr>
                <a:srgbClr val="00B050"/>
              </a:buClr>
              <a:buSzPct val="25000"/>
              <a:buFont typeface="Arial"/>
              <a:buNone/>
            </a:pPr>
            <a:r>
              <a:rPr b="0" i="0" lang="en-US" sz="1400" u="none" cap="none" strike="noStrike">
                <a:solidFill>
                  <a:srgbClr val="00B050"/>
                </a:solidFill>
                <a:latin typeface="Calibri"/>
                <a:ea typeface="Calibri"/>
                <a:cs typeface="Calibri"/>
                <a:sym typeface="Calibri"/>
              </a:rPr>
              <a:t>			&lt;cluster name="adversary-search" location=".\adversary_search\"/&gt;</a:t>
            </a:r>
          </a:p>
          <a:p>
            <a:pPr indent="0" lvl="0" marL="0" marR="0" rtl="0" algn="l">
              <a:lnSpc>
                <a:spcPct val="90000"/>
              </a:lnSpc>
              <a:spcBef>
                <a:spcPts val="0"/>
              </a:spcBef>
              <a:spcAft>
                <a:spcPts val="0"/>
              </a:spcAft>
              <a:buClr>
                <a:srgbClr val="00B050"/>
              </a:buClr>
              <a:buSzPct val="25000"/>
              <a:buFont typeface="Arial"/>
              <a:buNone/>
            </a:pPr>
            <a:r>
              <a:rPr b="0" i="0" lang="en-US" sz="1400" u="none" cap="none" strike="noStrike">
                <a:solidFill>
                  <a:srgbClr val="00B050"/>
                </a:solidFill>
                <a:latin typeface="Calibri"/>
                <a:ea typeface="Calibri"/>
                <a:cs typeface="Calibri"/>
                <a:sym typeface="Calibri"/>
              </a:rPr>
              <a:t>			&lt;cluster name="adversary-search-engines" location=".\adversary_search\adversary_search_engines\"/&gt;</a:t>
            </a:r>
          </a:p>
          <a:p>
            <a:pPr indent="0" lvl="0" marL="0" marR="0" rtl="0" algn="l">
              <a:lnSpc>
                <a:spcPct val="90000"/>
              </a:lnSpc>
              <a:spcBef>
                <a:spcPts val="0"/>
              </a:spcBef>
              <a:spcAft>
                <a:spcPts val="0"/>
              </a:spcAft>
              <a:buClr>
                <a:srgbClr val="00B050"/>
              </a:buClr>
              <a:buSzPct val="25000"/>
              <a:buFont typeface="Arial"/>
              <a:buNone/>
            </a:pPr>
            <a:r>
              <a:rPr b="0" i="0" lang="en-US" sz="1400" u="none" cap="none" strike="noStrike">
                <a:solidFill>
                  <a:srgbClr val="00B050"/>
                </a:solidFill>
                <a:latin typeface="Calibri"/>
                <a:ea typeface="Calibri"/>
                <a:cs typeface="Calibri"/>
                <a:sym typeface="Calibri"/>
              </a:rPr>
              <a:t>			&lt;cluster name="adversary-search-examples" location=".\adversary_search_examples\"/&gt;</a:t>
            </a:r>
          </a:p>
          <a:p>
            <a:pPr indent="0" lvl="0" marL="0" marR="0" rtl="0" algn="l">
              <a:lnSpc>
                <a:spcPct val="90000"/>
              </a:lnSpc>
              <a:spcBef>
                <a:spcPts val="0"/>
              </a:spcBef>
              <a:spcAft>
                <a:spcPts val="0"/>
              </a:spcAft>
              <a:buClr>
                <a:srgbClr val="00B050"/>
              </a:buClr>
              <a:buSzPct val="25000"/>
              <a:buFont typeface="Arial"/>
              <a:buNone/>
            </a:pPr>
            <a:r>
              <a:rPr b="0" i="0" lang="en-US" sz="1400" u="none" cap="none" strike="noStrike">
                <a:solidFill>
                  <a:srgbClr val="00B050"/>
                </a:solidFill>
                <a:latin typeface="Calibri"/>
                <a:ea typeface="Calibri"/>
                <a:cs typeface="Calibri"/>
                <a:sym typeface="Calibri"/>
              </a:rPr>
              <a:t>		&lt;/cluster&gt;</a:t>
            </a:r>
          </a:p>
          <a:p>
            <a:pPr indent="0" lvl="0" marL="0" marR="0" rtl="0" algn="l">
              <a:lnSpc>
                <a:spcPct val="90000"/>
              </a:lnSpc>
              <a:spcBef>
                <a:spcPts val="0"/>
              </a:spcBef>
              <a:spcAft>
                <a:spcPts val="0"/>
              </a:spcAft>
              <a:buClr>
                <a:schemeClr val="dk1"/>
              </a:buClr>
              <a:buSzPct val="25000"/>
              <a:buFont typeface="Arial"/>
              <a:buNone/>
            </a:pPr>
            <a:r>
              <a:rPr b="0" i="0" lang="en-US" sz="1400" u="none" cap="none" strike="noStrike">
                <a:solidFill>
                  <a:schemeClr val="dk1"/>
                </a:solidFill>
                <a:latin typeface="Calibri"/>
                <a:ea typeface="Calibri"/>
                <a:cs typeface="Calibri"/>
                <a:sym typeface="Calibri"/>
              </a:rPr>
              <a:t>	&lt;/target&gt;</a:t>
            </a:r>
          </a:p>
          <a:p>
            <a:pPr indent="0" lvl="0" marL="0" marR="0" rtl="0" algn="l">
              <a:lnSpc>
                <a:spcPct val="90000"/>
              </a:lnSpc>
              <a:spcBef>
                <a:spcPts val="0"/>
              </a:spcBef>
              <a:buClr>
                <a:schemeClr val="dk1"/>
              </a:buClr>
              <a:buSzPct val="25000"/>
              <a:buFont typeface="Arial"/>
              <a:buNone/>
            </a:pPr>
            <a:r>
              <a:rPr b="0" i="0" lang="en-US" sz="1400" u="none" cap="none" strike="noStrike">
                <a:solidFill>
                  <a:schemeClr val="dk1"/>
                </a:solidFill>
                <a:latin typeface="Calibri"/>
                <a:ea typeface="Calibri"/>
                <a:cs typeface="Calibri"/>
                <a:sym typeface="Calibri"/>
              </a:rPr>
              <a:t>&lt;/system&gt;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797466" y="2869796"/>
            <a:ext cx="10962899" cy="1118399"/>
          </a:xfrm>
          <a:prstGeom prst="rect">
            <a:avLst/>
          </a:prstGeom>
        </p:spPr>
        <p:txBody>
          <a:bodyPr anchorCtr="0" anchor="ctr" bIns="121900" lIns="121900" rIns="121900" tIns="121900">
            <a:noAutofit/>
          </a:bodyPr>
          <a:lstStyle/>
          <a:p>
            <a:pPr lvl="0">
              <a:spcBef>
                <a:spcPts val="0"/>
              </a:spcBef>
              <a:buNone/>
            </a:pPr>
            <a:r>
              <a:rPr lang="en-US"/>
              <a:t>AI Library</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