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6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3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3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1355-0418-4ECC-81A9-079035E41CE5}" type="datetimeFigureOut">
              <a:rPr lang="it-IT" smtClean="0"/>
              <a:t>04/01/2016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49101"/>
          </a:xfrm>
        </p:spPr>
        <p:txBody>
          <a:bodyPr anchor="ctr"/>
          <a:lstStyle/>
          <a:p>
            <a:r>
              <a:rPr lang="en-US" dirty="0" smtClean="0"/>
              <a:t>Dose 2015</a:t>
            </a:r>
            <a:endParaRPr lang="it-IT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Group 7</a:t>
            </a:r>
            <a:endParaRPr lang="it-IT" sz="36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8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Milan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Frasca</a:t>
            </a:r>
            <a:endParaRPr lang="en-US" dirty="0" smtClean="0"/>
          </a:p>
          <a:p>
            <a:pPr marL="342900" indent="-342900"/>
            <a:r>
              <a:rPr lang="en-US" dirty="0" smtClean="0"/>
              <a:t>Luca </a:t>
            </a:r>
            <a:r>
              <a:rPr lang="en-US" dirty="0" err="1" smtClean="0"/>
              <a:t>Massaron</a:t>
            </a:r>
            <a:endParaRPr lang="en-US" dirty="0" smtClean="0"/>
          </a:p>
          <a:p>
            <a:pPr marL="342900" indent="-342900"/>
            <a:r>
              <a:rPr lang="it-IT" dirty="0" smtClean="0"/>
              <a:t>Calin Liviu Razvan</a:t>
            </a:r>
          </a:p>
          <a:p>
            <a:pPr marL="342900" indent="-342900"/>
            <a:r>
              <a:rPr lang="en-US" dirty="0" smtClean="0"/>
              <a:t>Alberto Fontana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Rio Cuarto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Demian</a:t>
            </a:r>
            <a:r>
              <a:rPr lang="en-US" dirty="0" smtClean="0"/>
              <a:t> Romero</a:t>
            </a:r>
          </a:p>
          <a:p>
            <a:pPr marL="342900" indent="-342900"/>
            <a:r>
              <a:rPr lang="en-US" dirty="0" smtClean="0"/>
              <a:t>Romina Miranda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Contact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0.   P</a:t>
            </a:r>
            <a:r>
              <a:rPr lang="en-US" dirty="0" smtClean="0">
                <a:effectLst/>
              </a:rPr>
              <a:t>resentation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Skill checking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Project leader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Tasks assignment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Communication methods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8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Skill Checking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English</a:t>
            </a:r>
            <a:endParaRPr lang="en-US" dirty="0" smtClean="0">
              <a:effectLst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effectLst/>
              </a:rPr>
              <a:t>Educational Background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Eiffel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AI Algorithms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Leader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Volunteers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Possibly in Milan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6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Task Assignment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10515600" cy="3252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158" y="4951562"/>
            <a:ext cx="1038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13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algorithms each + 1 TBD (</a:t>
            </a:r>
            <a:r>
              <a:rPr lang="en-US" sz="2400" dirty="0" err="1" smtClean="0"/>
              <a:t>Negascout</a:t>
            </a:r>
            <a:r>
              <a:rPr lang="en-US" sz="2400" dirty="0" smtClean="0"/>
              <a:t>)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 Single Agent Search + 3 Adversary Search</a:t>
            </a:r>
          </a:p>
        </p:txBody>
      </p:sp>
    </p:spTree>
    <p:extLst>
      <p:ext uri="{BB962C8B-B14F-4D97-AF65-F5344CB8AC3E}">
        <p14:creationId xmlns:p14="http://schemas.microsoft.com/office/powerpoint/2010/main" val="896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Communication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Mailing List for official matter (documentation, instructions, meeting hour etc.)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Telegram group for instant messaging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Skype for periodic meetings and group working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Dose 2015</vt:lpstr>
      <vt:lpstr>Members</vt:lpstr>
      <vt:lpstr>First Contact</vt:lpstr>
      <vt:lpstr>1. Skill Checking</vt:lpstr>
      <vt:lpstr>2. Project Leader</vt:lpstr>
      <vt:lpstr>3. Task Assignment</vt:lpstr>
      <vt:lpstr>4. Communication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2015</dc:title>
  <dc:creator>Massa</dc:creator>
  <cp:lastModifiedBy>Massa</cp:lastModifiedBy>
  <cp:revision>11</cp:revision>
  <dcterms:created xsi:type="dcterms:W3CDTF">2016-01-04T10:40:28Z</dcterms:created>
  <dcterms:modified xsi:type="dcterms:W3CDTF">2016-01-04T20:15:37Z</dcterms:modified>
</cp:coreProperties>
</file>