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5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6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5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3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3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2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tc.ku.edu/publications/documents/Gifford_ITTC-FY2009-TR-03050-03.pdf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49101"/>
          </a:xfrm>
        </p:spPr>
        <p:txBody>
          <a:bodyPr anchor="ctr"/>
          <a:lstStyle/>
          <a:p>
            <a:r>
              <a:rPr lang="en-US" dirty="0" smtClean="0"/>
              <a:t>Dose 2015</a:t>
            </a:r>
            <a:endParaRPr lang="it-IT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Group 7</a:t>
            </a:r>
            <a:endParaRPr lang="it-IT" sz="36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8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15" y="63200"/>
            <a:ext cx="10515600" cy="1325563"/>
          </a:xfrm>
        </p:spPr>
        <p:txBody>
          <a:bodyPr/>
          <a:lstStyle/>
          <a:p>
            <a:r>
              <a:rPr lang="en-US" dirty="0" smtClean="0"/>
              <a:t>Eiffel Configuration File .</a:t>
            </a:r>
            <a:r>
              <a:rPr lang="en-US" dirty="0" err="1" smtClean="0"/>
              <a:t>ecf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20" y="1006115"/>
            <a:ext cx="10979989" cy="50668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&lt;?xml version="1.0" encoding="ISO-8859-1"?&gt;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&lt;system </a:t>
            </a:r>
            <a:r>
              <a:rPr lang="en-US" sz="1200" dirty="0" err="1">
                <a:cs typeface="Times New Roman" panose="02020603050405020304" pitchFamily="18" charset="0"/>
              </a:rPr>
              <a:t>xmlns</a:t>
            </a:r>
            <a:r>
              <a:rPr lang="en-US" sz="1200" dirty="0">
                <a:cs typeface="Times New Roman" panose="02020603050405020304" pitchFamily="18" charset="0"/>
              </a:rPr>
              <a:t>="http://www.eiffel.com/developers/xml/configuration-1-14-0" </a:t>
            </a:r>
            <a:r>
              <a:rPr lang="en-US" sz="1200" dirty="0" err="1">
                <a:cs typeface="Times New Roman" panose="02020603050405020304" pitchFamily="18" charset="0"/>
              </a:rPr>
              <a:t>xmlns:xsi</a:t>
            </a:r>
            <a:r>
              <a:rPr lang="en-US" sz="1200" dirty="0">
                <a:cs typeface="Times New Roman" panose="02020603050405020304" pitchFamily="18" charset="0"/>
              </a:rPr>
              <a:t>="http://www.w3.org/2001/XMLSchema-instance" </a:t>
            </a:r>
            <a:r>
              <a:rPr lang="en-US" sz="1200" dirty="0" err="1">
                <a:cs typeface="Times New Roman" panose="02020603050405020304" pitchFamily="18" charset="0"/>
              </a:rPr>
              <a:t>xsi:schemaLocation</a:t>
            </a:r>
            <a:r>
              <a:rPr lang="en-US" sz="1200" dirty="0">
                <a:cs typeface="Times New Roman" panose="02020603050405020304" pitchFamily="18" charset="0"/>
              </a:rPr>
              <a:t>="http://www.eiffel.com/developers/xml/configuration-1-14-0 http://www.eiffel.com/developers/xml/configuration-1-14-0.xsd" name="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 </a:t>
            </a:r>
            <a:r>
              <a:rPr lang="en-US" sz="1200" dirty="0" err="1">
                <a:cs typeface="Times New Roman" panose="02020603050405020304" pitchFamily="18" charset="0"/>
              </a:rPr>
              <a:t>uuid</a:t>
            </a:r>
            <a:r>
              <a:rPr lang="en-US" sz="1200" dirty="0">
                <a:cs typeface="Times New Roman" panose="02020603050405020304" pitchFamily="18" charset="0"/>
              </a:rPr>
              <a:t>="C7C425FB-CC6A-4F1D-A3D3-7765C54B8A0C" </a:t>
            </a:r>
            <a:r>
              <a:rPr lang="en-US" sz="1200" dirty="0" err="1">
                <a:cs typeface="Times New Roman" panose="02020603050405020304" pitchFamily="18" charset="0"/>
              </a:rPr>
              <a:t>library_target</a:t>
            </a:r>
            <a:r>
              <a:rPr lang="en-US" sz="1200" dirty="0"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&lt;target name="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&lt;root </a:t>
            </a:r>
            <a:r>
              <a:rPr lang="en-US" sz="1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all_classes</a:t>
            </a:r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&lt;option warning="true" </a:t>
            </a:r>
            <a:r>
              <a:rPr lang="en-US" sz="1200" dirty="0" err="1">
                <a:cs typeface="Times New Roman" panose="02020603050405020304" pitchFamily="18" charset="0"/>
              </a:rPr>
              <a:t>is_attached_by_default</a:t>
            </a:r>
            <a:r>
              <a:rPr lang="en-US" sz="1200" dirty="0">
                <a:cs typeface="Times New Roman" panose="02020603050405020304" pitchFamily="18" charset="0"/>
              </a:rPr>
              <a:t>="false" </a:t>
            </a:r>
            <a:r>
              <a:rPr lang="en-US" sz="1200" dirty="0" err="1">
                <a:cs typeface="Times New Roman" panose="02020603050405020304" pitchFamily="18" charset="0"/>
              </a:rPr>
              <a:t>void_safety</a:t>
            </a:r>
            <a:r>
              <a:rPr lang="en-US" sz="1200" dirty="0">
                <a:cs typeface="Times New Roman" panose="02020603050405020304" pitchFamily="18" charset="0"/>
              </a:rPr>
              <a:t>="none"&gt;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	&lt;assertions precondition="true" </a:t>
            </a:r>
            <a:r>
              <a:rPr lang="en-US" sz="1200" dirty="0" err="1">
                <a:cs typeface="Times New Roman" panose="02020603050405020304" pitchFamily="18" charset="0"/>
              </a:rPr>
              <a:t>postcondition</a:t>
            </a:r>
            <a:r>
              <a:rPr lang="en-US" sz="1200" dirty="0">
                <a:cs typeface="Times New Roman" panose="02020603050405020304" pitchFamily="18" charset="0"/>
              </a:rPr>
              <a:t>="true" check="true" invariant="true" loop="true" </a:t>
            </a:r>
            <a:r>
              <a:rPr lang="en-US" sz="1200" dirty="0" err="1">
                <a:cs typeface="Times New Roman" panose="02020603050405020304" pitchFamily="18" charset="0"/>
              </a:rPr>
              <a:t>supplier_precondition</a:t>
            </a:r>
            <a:r>
              <a:rPr lang="en-US" sz="1200" dirty="0">
                <a:cs typeface="Times New Roman" panose="02020603050405020304" pitchFamily="18" charset="0"/>
              </a:rPr>
              <a:t>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&lt;setting name="</a:t>
            </a:r>
            <a:r>
              <a:rPr lang="en-US" sz="1200" dirty="0" err="1">
                <a:cs typeface="Times New Roman" panose="02020603050405020304" pitchFamily="18" charset="0"/>
              </a:rPr>
              <a:t>console_application</a:t>
            </a:r>
            <a:r>
              <a:rPr lang="en-US" sz="1200" dirty="0">
                <a:cs typeface="Times New Roman" panose="02020603050405020304" pitchFamily="18" charset="0"/>
              </a:rPr>
              <a:t>" value="true"/&gt;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&lt;library name="base" location="$ISE_LIBRARY\library\base\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base.ecf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		&lt;library name="testing" location="$ISE_LIBRARY\library\testing\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testing.ecf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&lt;cluster name="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eiffel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ai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-search" location=".\"&gt;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file_rule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&lt;exclude&gt;/EIFGENs$&lt;/exclude&gt;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&lt;exclude&gt;/CVS$&lt;/exclude&gt;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&lt;exclude&gt;/.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svn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&lt;/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file_rule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name="single-agent-search-engines"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single_agent_search_engines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name="single-agent-search-examples"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single_agent_search_examples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name="adversary-search-engines"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adversary_search_engines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name="adversary-search-examples"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adversary_search_examples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&lt;/cluster&gt;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&lt;/target&gt;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&lt;/system</a:t>
            </a:r>
            <a:r>
              <a:rPr lang="en-US" sz="1200" dirty="0" smtClean="0">
                <a:cs typeface="Times New Roman" panose="02020603050405020304" pitchFamily="18" charset="0"/>
              </a:rPr>
              <a:t>&gt;</a:t>
            </a:r>
            <a:endParaRPr lang="en-US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MVC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3747" cy="4351338"/>
          </a:xfrm>
        </p:spPr>
        <p:txBody>
          <a:bodyPr/>
          <a:lstStyle/>
          <a:p>
            <a:r>
              <a:rPr lang="en-US" dirty="0" smtClean="0"/>
              <a:t>Simple Application</a:t>
            </a:r>
          </a:p>
          <a:p>
            <a:r>
              <a:rPr lang="en-US" dirty="0" smtClean="0"/>
              <a:t>Easy job division</a:t>
            </a:r>
          </a:p>
          <a:p>
            <a:r>
              <a:rPr lang="en-US" dirty="0" smtClean="0"/>
              <a:t>Already used</a:t>
            </a:r>
          </a:p>
          <a:p>
            <a:r>
              <a:rPr lang="en-US" dirty="0" smtClean="0"/>
              <a:t>Common approach</a:t>
            </a:r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3" y="1690688"/>
            <a:ext cx="639318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72" y="1864813"/>
            <a:ext cx="9218762" cy="432615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453" y="1299783"/>
            <a:ext cx="10478069" cy="113006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State Pattern is used to filter different set of commands: Main Menu, Solitaire and Adversary</a:t>
            </a:r>
            <a:endParaRPr lang="it-IT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55453" y="175345"/>
            <a:ext cx="10515600" cy="81669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View - Controller</a:t>
            </a:r>
            <a:endParaRPr lang="it-IT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513" y="2227123"/>
            <a:ext cx="2199736" cy="127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7812656" y="2808658"/>
            <a:ext cx="2754701" cy="18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5013385" y="2930929"/>
            <a:ext cx="1473679" cy="183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7812655" y="2587278"/>
            <a:ext cx="2754701" cy="18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3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4640" y="1106770"/>
            <a:ext cx="7857226" cy="508957"/>
          </a:xfrm>
        </p:spPr>
        <p:txBody>
          <a:bodyPr>
            <a:noAutofit/>
          </a:bodyPr>
          <a:lstStyle/>
          <a:p>
            <a:r>
              <a:rPr lang="en-US" sz="2000" dirty="0" smtClean="0"/>
              <a:t>Command Pattern is used to translate View messages into Model features</a:t>
            </a:r>
            <a:endParaRPr lang="it-IT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55453" y="175345"/>
            <a:ext cx="10515600" cy="81669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Controller - Model</a:t>
            </a:r>
            <a:endParaRPr lang="it-IT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8" y="1615727"/>
            <a:ext cx="9382310" cy="51275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84740" y="3757023"/>
            <a:ext cx="1882715" cy="338554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COMMAN_QUEUE</a:t>
            </a:r>
            <a:endParaRPr lang="it-I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95736" y="3150299"/>
            <a:ext cx="1882715" cy="338554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COMMAN_QUEUE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568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1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Adversary Game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452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170"/>
          </a:xfrm>
        </p:spPr>
        <p:txBody>
          <a:bodyPr/>
          <a:lstStyle/>
          <a:p>
            <a:pPr algn="ctr"/>
            <a:r>
              <a:rPr lang="en-US" dirty="0" smtClean="0"/>
              <a:t>Heuristic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672" y="1035171"/>
            <a:ext cx="64856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H0: First valid move (furthest valid bin from my home)</a:t>
            </a:r>
          </a:p>
          <a:p>
            <a:r>
              <a:rPr lang="en-US" dirty="0" smtClean="0"/>
              <a:t>H1: How far ahead of my opponent I am </a:t>
            </a:r>
            <a:r>
              <a:rPr lang="it-IT" dirty="0"/>
              <a:t>(My Mancala – Opponent’s Mancala) </a:t>
            </a:r>
            <a:endParaRPr lang="en-US" dirty="0" smtClean="0"/>
          </a:p>
          <a:p>
            <a:r>
              <a:rPr lang="en-US" dirty="0" smtClean="0"/>
              <a:t>H2: How close I am to winning (&gt; half) </a:t>
            </a:r>
          </a:p>
          <a:p>
            <a:r>
              <a:rPr lang="en-US" dirty="0" smtClean="0"/>
              <a:t>H3: How close opponent is to winning (&gt; half) </a:t>
            </a:r>
          </a:p>
          <a:p>
            <a:r>
              <a:rPr lang="en-US" dirty="0" smtClean="0"/>
              <a:t>H4: Number of stones close to my home </a:t>
            </a:r>
          </a:p>
          <a:p>
            <a:r>
              <a:rPr lang="en-US" dirty="0" smtClean="0"/>
              <a:t>H5: Number of stones far away from my home </a:t>
            </a:r>
          </a:p>
          <a:p>
            <a:r>
              <a:rPr lang="en-US" dirty="0" smtClean="0"/>
              <a:t>H6: Number of stones in middle of board (neither close nor far from home) 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4" y="1035171"/>
            <a:ext cx="4972718" cy="3266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792" y="4580626"/>
            <a:ext cx="49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www.ittc.ku.edu/publications/documents/Gifford_ITTC-FY2009-TR-03050-03.pdf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1043795" y="5665571"/>
            <a:ext cx="944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Result: H1, H3 and H2 were the best Heuristics in order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973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170"/>
          </a:xfrm>
        </p:spPr>
        <p:txBody>
          <a:bodyPr/>
          <a:lstStyle/>
          <a:p>
            <a:pPr algn="ctr"/>
            <a:r>
              <a:rPr lang="en-US" dirty="0" smtClean="0"/>
              <a:t>Heuristic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66367"/>
            <a:ext cx="5952226" cy="48394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H1: How far ahead of my opponent I am </a:t>
            </a:r>
            <a:r>
              <a:rPr lang="it-IT" dirty="0"/>
              <a:t>(My Mancala – Opponent’s Mancala) </a:t>
            </a:r>
            <a:endParaRPr lang="en-US" dirty="0" smtClean="0"/>
          </a:p>
          <a:p>
            <a:r>
              <a:rPr lang="en-US" dirty="0" smtClean="0"/>
              <a:t>H2: How close I am to winning (&gt; half)</a:t>
            </a:r>
          </a:p>
          <a:p>
            <a:r>
              <a:rPr lang="en-US" dirty="0" smtClean="0"/>
              <a:t>M1: How much can I eat (Doubled)</a:t>
            </a:r>
          </a:p>
          <a:p>
            <a:r>
              <a:rPr lang="en-US" dirty="0" smtClean="0"/>
              <a:t>M2: I have an additional turn</a:t>
            </a:r>
          </a:p>
          <a:p>
            <a:r>
              <a:rPr lang="en-US" dirty="0" smtClean="0"/>
              <a:t>H3: How close opponent is to winning (&gt; half) </a:t>
            </a:r>
          </a:p>
          <a:p>
            <a:r>
              <a:rPr lang="en-US" dirty="0" smtClean="0"/>
              <a:t>M3: How much can my opponent eat</a:t>
            </a:r>
          </a:p>
          <a:p>
            <a:r>
              <a:rPr lang="en-US" dirty="0" smtClean="0"/>
              <a:t>M4: My opponent has an additional turn</a:t>
            </a:r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3" y="1035171"/>
            <a:ext cx="5951220" cy="50673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36234" y="1388853"/>
            <a:ext cx="940279" cy="1121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94694" y="2518913"/>
            <a:ext cx="1181819" cy="258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706373" y="2958860"/>
            <a:ext cx="470140" cy="172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495026" y="3234906"/>
            <a:ext cx="681487" cy="189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94694" y="3930231"/>
            <a:ext cx="1181819" cy="598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05732" y="4718649"/>
            <a:ext cx="570781" cy="35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454770" y="5066312"/>
            <a:ext cx="721744" cy="157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7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0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Members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Milan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Frasca</a:t>
            </a:r>
            <a:endParaRPr lang="en-US" dirty="0" smtClean="0"/>
          </a:p>
          <a:p>
            <a:pPr marL="342900" indent="-342900"/>
            <a:r>
              <a:rPr lang="en-US" dirty="0" smtClean="0"/>
              <a:t>Luca </a:t>
            </a:r>
            <a:r>
              <a:rPr lang="en-US" dirty="0" err="1" smtClean="0"/>
              <a:t>Massaron</a:t>
            </a:r>
            <a:endParaRPr lang="en-US" dirty="0" smtClean="0"/>
          </a:p>
          <a:p>
            <a:pPr marL="342900" indent="-342900"/>
            <a:r>
              <a:rPr lang="it-IT" dirty="0" smtClean="0"/>
              <a:t>Calin Liviu Razvan</a:t>
            </a:r>
          </a:p>
          <a:p>
            <a:pPr marL="342900" indent="-342900"/>
            <a:r>
              <a:rPr lang="en-US" dirty="0" smtClean="0"/>
              <a:t>Alberto Fontana</a:t>
            </a:r>
          </a:p>
          <a:p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Rio Cuarto 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Demian</a:t>
            </a:r>
            <a:r>
              <a:rPr lang="en-US" dirty="0" smtClean="0"/>
              <a:t> Romero</a:t>
            </a:r>
          </a:p>
          <a:p>
            <a:pPr marL="342900" indent="-342900"/>
            <a:r>
              <a:rPr lang="en-US" dirty="0" smtClean="0"/>
              <a:t>Romina Miranda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51230" y="1751162"/>
            <a:ext cx="3140015" cy="118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47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Group 7 Bugs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833667" y="2111238"/>
            <a:ext cx="237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 Bugs Reported</a:t>
            </a:r>
            <a:endParaRPr lang="it-IT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311215" y="4017034"/>
            <a:ext cx="3140015" cy="11818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1693652" y="4377110"/>
            <a:ext cx="237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8 approved</a:t>
            </a:r>
            <a:endParaRPr lang="it-IT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591245" y="4017034"/>
            <a:ext cx="3140015" cy="11818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8243976" y="4377110"/>
            <a:ext cx="183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 Rejected</a:t>
            </a:r>
            <a:endParaRPr lang="it-IT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19245" y="2932981"/>
            <a:ext cx="1500997" cy="101791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91245" y="2932981"/>
            <a:ext cx="1414732" cy="940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2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542" y="123092"/>
            <a:ext cx="10515600" cy="896815"/>
          </a:xfrm>
        </p:spPr>
        <p:txBody>
          <a:bodyPr/>
          <a:lstStyle/>
          <a:p>
            <a:pPr algn="ctr"/>
            <a:r>
              <a:rPr lang="en-US" dirty="0" smtClean="0"/>
              <a:t>Approved Bugs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96323" y="1690688"/>
            <a:ext cx="5157787" cy="43184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43152"/>
              </p:ext>
            </p:extLst>
          </p:nvPr>
        </p:nvGraphicFramePr>
        <p:xfrm>
          <a:off x="248225" y="1097544"/>
          <a:ext cx="11804233" cy="53555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24796"/>
                <a:gridCol w="5657940"/>
                <a:gridCol w="5521497"/>
              </a:tblGrid>
              <a:tr h="412053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it-IT" dirty="0"/>
                    </a:p>
                  </a:txBody>
                  <a:tcPr/>
                </a:tc>
              </a:tr>
              <a:tr h="47533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Exception while starting Adversary game with negative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 to misunderstanding</a:t>
                      </a:r>
                      <a:r>
                        <a:rPr lang="en-US" baseline="0" dirty="0" smtClean="0"/>
                        <a:t> message feature in VIEW was not working in main menu</a:t>
                      </a:r>
                      <a:endParaRPr lang="it-IT" dirty="0"/>
                    </a:p>
                  </a:txBody>
                  <a:tcPr/>
                </a:tc>
              </a:tr>
              <a:tr h="4308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Exception while starting Adversary game with 0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point</a:t>
                      </a:r>
                      <a:r>
                        <a:rPr lang="en-US" baseline="0" dirty="0" smtClean="0"/>
                        <a:t> 1</a:t>
                      </a:r>
                      <a:endParaRPr lang="it-IT" dirty="0"/>
                    </a:p>
                  </a:txBody>
                  <a:tcPr/>
                </a:tc>
              </a:tr>
              <a:tr h="46599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start Solitaire game with negative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 working in Multithread</a:t>
                      </a:r>
                      <a:r>
                        <a:rPr lang="en-US" baseline="0" dirty="0" smtClean="0"/>
                        <a:t> but after switching to Single thread there was an error adapting the code because was not performed by the class developer</a:t>
                      </a:r>
                      <a:endParaRPr lang="it-IT" dirty="0"/>
                    </a:p>
                  </a:txBody>
                  <a:tcPr/>
                </a:tc>
              </a:tr>
              <a:tr h="41323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start Solitaire game with negative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point 3</a:t>
                      </a:r>
                      <a:endParaRPr lang="it-IT" dirty="0"/>
                    </a:p>
                  </a:txBody>
                  <a:tcPr/>
                </a:tc>
              </a:tr>
              <a:tr h="5348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values not shown in Adversary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Value check did</a:t>
                      </a:r>
                      <a:r>
                        <a:rPr lang="en-US" baseline="0" dirty="0" smtClean="0"/>
                        <a:t> not update the view</a:t>
                      </a:r>
                      <a:endParaRPr lang="it-IT" dirty="0"/>
                    </a:p>
                  </a:txBody>
                  <a:tcPr/>
                </a:tc>
              </a:tr>
              <a:tr h="51506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Label always shows “YOUR TURN” in Adversary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</a:t>
                      </a:r>
                      <a:r>
                        <a:rPr lang="en-US" baseline="0" dirty="0" smtClean="0"/>
                        <a:t> work in Multithread but using Single labels are updated only at the end of the function call (using buttons should solve it)</a:t>
                      </a:r>
                      <a:endParaRPr lang="it-IT" dirty="0"/>
                    </a:p>
                  </a:txBody>
                  <a:tcPr/>
                </a:tc>
              </a:tr>
              <a:tr h="48535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Holes buttons</a:t>
                      </a:r>
                      <a:r>
                        <a:rPr lang="en-US" baseline="0" dirty="0" smtClean="0"/>
                        <a:t> disabled after clicking on an empty 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Blocking</a:t>
                      </a:r>
                      <a:r>
                        <a:rPr lang="en-US" baseline="0" dirty="0" smtClean="0"/>
                        <a:t> buttons should not be implemented in Single thread, was actually removed and solved but not merged</a:t>
                      </a:r>
                      <a:endParaRPr lang="it-IT" dirty="0"/>
                    </a:p>
                  </a:txBody>
                  <a:tcPr/>
                </a:tc>
              </a:tr>
              <a:tr h="45554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Negascout</a:t>
                      </a:r>
                      <a:r>
                        <a:rPr lang="en-US" dirty="0" smtClean="0"/>
                        <a:t> Exception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Still unknown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9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02" y="134811"/>
            <a:ext cx="10515600" cy="836762"/>
          </a:xfrm>
        </p:spPr>
        <p:txBody>
          <a:bodyPr/>
          <a:lstStyle/>
          <a:p>
            <a:pPr algn="ctr"/>
            <a:r>
              <a:rPr lang="en-US" dirty="0" smtClean="0"/>
              <a:t>Rejected </a:t>
            </a:r>
            <a:r>
              <a:rPr lang="en-US" dirty="0" smtClean="0"/>
              <a:t>Bugs</a:t>
            </a:r>
            <a:endParaRPr lang="it-IT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76555" y="1803386"/>
            <a:ext cx="3695554" cy="2371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Main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Duplicates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Bad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a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Cannot replicate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91" y="1262784"/>
            <a:ext cx="4015740" cy="3703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072" y="1262784"/>
            <a:ext cx="3992880" cy="3756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7475" y="5079603"/>
            <a:ext cx="379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“Probably” infinite loop?</a:t>
            </a:r>
          </a:p>
          <a:p>
            <a:r>
              <a:rPr lang="en-US" dirty="0" err="1" smtClean="0"/>
              <a:t>COMMAND.execute</a:t>
            </a:r>
            <a:r>
              <a:rPr lang="en-US" dirty="0" smtClean="0"/>
              <a:t>?</a:t>
            </a:r>
            <a:endParaRPr lang="it-IT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77" y="5839433"/>
            <a:ext cx="3307080" cy="876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34709" y="5079603"/>
            <a:ext cx="384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in which engine?</a:t>
            </a:r>
          </a:p>
          <a:p>
            <a:r>
              <a:rPr lang="en-US" dirty="0" smtClean="0"/>
              <a:t>Depth = 0 already reported first day</a:t>
            </a:r>
          </a:p>
        </p:txBody>
      </p:sp>
    </p:spTree>
    <p:extLst>
      <p:ext uri="{BB962C8B-B14F-4D97-AF65-F5344CB8AC3E}">
        <p14:creationId xmlns:p14="http://schemas.microsoft.com/office/powerpoint/2010/main" val="208755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Contact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0.   P</a:t>
            </a:r>
            <a:r>
              <a:rPr lang="en-US" dirty="0" smtClean="0">
                <a:effectLst/>
              </a:rPr>
              <a:t>resentation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Skill checking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Project leader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Tasks assignment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Communication methods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77" y="1616721"/>
            <a:ext cx="7434532" cy="30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37" y="448214"/>
            <a:ext cx="10515600" cy="1325563"/>
          </a:xfrm>
        </p:spPr>
        <p:txBody>
          <a:bodyPr/>
          <a:lstStyle/>
          <a:p>
            <a:r>
              <a:rPr lang="en-US" dirty="0" smtClean="0"/>
              <a:t>1. Skill Checking</a:t>
            </a:r>
            <a:endParaRPr lang="it-I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54842"/>
              </p:ext>
            </p:extLst>
          </p:nvPr>
        </p:nvGraphicFramePr>
        <p:xfrm>
          <a:off x="915837" y="1539173"/>
          <a:ext cx="10515600" cy="4233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178"/>
                <a:gridCol w="4175185"/>
                <a:gridCol w="4116237"/>
              </a:tblGrid>
              <a:tr h="554387"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Milan</a:t>
                      </a:r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Argentina</a:t>
                      </a:r>
                      <a:endParaRPr lang="it-IT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2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good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one speak not so fluently</a:t>
                      </a:r>
                      <a:endParaRPr lang="it-I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159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Education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from </a:t>
                      </a:r>
                      <a:r>
                        <a:rPr lang="en-US" baseline="0" dirty="0" err="1" smtClean="0"/>
                        <a:t>Polimi</a:t>
                      </a:r>
                      <a:r>
                        <a:rPr lang="en-US" baseline="0" dirty="0" smtClean="0"/>
                        <a:t>, 1 from </a:t>
                      </a:r>
                      <a:r>
                        <a:rPr lang="en-US" baseline="0" dirty="0" err="1" smtClean="0"/>
                        <a:t>Polito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year</a:t>
                      </a:r>
                      <a:r>
                        <a:rPr lang="en-US" baseline="0" dirty="0" smtClean="0"/>
                        <a:t> of university (last)</a:t>
                      </a:r>
                      <a:endParaRPr lang="it-IT" dirty="0"/>
                    </a:p>
                  </a:txBody>
                  <a:tcPr/>
                </a:tc>
              </a:tr>
              <a:tr h="7246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Eiffel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knowledge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Lessons with </a:t>
                      </a:r>
                      <a:r>
                        <a:rPr lang="en-US" dirty="0" err="1" smtClean="0"/>
                        <a:t>Nazareno</a:t>
                      </a:r>
                      <a:endParaRPr lang="it-IT" dirty="0"/>
                    </a:p>
                  </a:txBody>
                  <a:tcPr/>
                </a:tc>
              </a:tr>
              <a:tr h="95688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Git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Ok, 1</a:t>
                      </a:r>
                      <a:r>
                        <a:rPr lang="en-US" baseline="0" dirty="0" smtClean="0"/>
                        <a:t> basic knowledge, 1 never used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good</a:t>
                      </a:r>
                      <a:endParaRPr lang="it-IT" dirty="0"/>
                    </a:p>
                  </a:txBody>
                  <a:tcPr/>
                </a:tc>
              </a:tr>
              <a:tr h="5543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AI</a:t>
                      </a:r>
                      <a:r>
                        <a:rPr lang="en-US" b="1" baseline="0" dirty="0" smtClean="0"/>
                        <a:t> Background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following AI course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Followed course of AI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Leader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Volunteers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Lessons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Technical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Possibly in Milan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6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Task Assignment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38"/>
            <a:ext cx="10515600" cy="3252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6158" y="4951562"/>
            <a:ext cx="1038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13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 algorithms each + 1 TBD (</a:t>
            </a:r>
            <a:r>
              <a:rPr lang="en-US" sz="2400" dirty="0" err="1" smtClean="0"/>
              <a:t>Negascout</a:t>
            </a:r>
            <a:r>
              <a:rPr lang="en-US" sz="2400" dirty="0" smtClean="0"/>
              <a:t>)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 Single Agent Search + 3 Adversary Search</a:t>
            </a:r>
          </a:p>
        </p:txBody>
      </p:sp>
    </p:spTree>
    <p:extLst>
      <p:ext uri="{BB962C8B-B14F-4D97-AF65-F5344CB8AC3E}">
        <p14:creationId xmlns:p14="http://schemas.microsoft.com/office/powerpoint/2010/main" val="896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Communication Methods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Mailing List for official matter (documentation, instructions, meeting hour etc.)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Telegram group for instant messaging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Skype for periodic meetings and group working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Eiffel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Contract Design</a:t>
            </a:r>
          </a:p>
          <a:p>
            <a:r>
              <a:rPr lang="en-US" dirty="0" smtClean="0"/>
              <a:t>Basic-like (well readable, no “;”)</a:t>
            </a:r>
          </a:p>
          <a:p>
            <a:r>
              <a:rPr lang="en-US" dirty="0" smtClean="0"/>
              <a:t>Object composed only by features</a:t>
            </a:r>
          </a:p>
          <a:p>
            <a:r>
              <a:rPr lang="en-US" dirty="0" smtClean="0"/>
              <a:t>Better visibility management</a:t>
            </a:r>
          </a:p>
          <a:p>
            <a:r>
              <a:rPr lang="en-US" dirty="0" smtClean="0"/>
              <a:t>Multiple Inheritance</a:t>
            </a:r>
          </a:p>
          <a:p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Only one type of cycle</a:t>
            </a:r>
          </a:p>
          <a:p>
            <a:r>
              <a:rPr lang="en-US" dirty="0" smtClean="0"/>
              <a:t>Basic-like (too much writing)</a:t>
            </a:r>
          </a:p>
          <a:p>
            <a:r>
              <a:rPr lang="en-US" dirty="0" smtClean="0"/>
              <a:t>No polymorphism</a:t>
            </a:r>
          </a:p>
          <a:p>
            <a:r>
              <a:rPr lang="en-US" dirty="0" smtClean="0"/>
              <a:t>Bad Exception Handling</a:t>
            </a:r>
          </a:p>
          <a:p>
            <a:r>
              <a:rPr lang="en-US" dirty="0" smtClean="0"/>
              <a:t>Bad IDE</a:t>
            </a:r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696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Dose 2015</vt:lpstr>
      <vt:lpstr>Members</vt:lpstr>
      <vt:lpstr>First Contact</vt:lpstr>
      <vt:lpstr>1. Skill Checking</vt:lpstr>
      <vt:lpstr>2. Project Leader</vt:lpstr>
      <vt:lpstr>3. Task Assignment</vt:lpstr>
      <vt:lpstr>4. Communication Methods</vt:lpstr>
      <vt:lpstr>PowerPoint Presentation</vt:lpstr>
      <vt:lpstr>Eiffel</vt:lpstr>
      <vt:lpstr>Eiffel Configuration File .ecf</vt:lpstr>
      <vt:lpstr>PowerPoint Presentation</vt:lpstr>
      <vt:lpstr>MVC Pattern</vt:lpstr>
      <vt:lpstr>View - Controller</vt:lpstr>
      <vt:lpstr>Controller - Model</vt:lpstr>
      <vt:lpstr>PowerPoint Presentation</vt:lpstr>
      <vt:lpstr>Adversary Game</vt:lpstr>
      <vt:lpstr>Heuristic function</vt:lpstr>
      <vt:lpstr>Heuristic function</vt:lpstr>
      <vt:lpstr>PowerPoint Presentation</vt:lpstr>
      <vt:lpstr>Group 7 Bugs</vt:lpstr>
      <vt:lpstr>Approved Bugs</vt:lpstr>
      <vt:lpstr>Rejected Bugs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2015</dc:title>
  <dc:creator>Massa</dc:creator>
  <cp:lastModifiedBy>Massa</cp:lastModifiedBy>
  <cp:revision>37</cp:revision>
  <dcterms:created xsi:type="dcterms:W3CDTF">2016-01-04T10:40:28Z</dcterms:created>
  <dcterms:modified xsi:type="dcterms:W3CDTF">2016-01-06T17:03:22Z</dcterms:modified>
</cp:coreProperties>
</file>