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0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96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10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95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8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201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10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499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72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70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3EAF-37D2-4EED-A602-397F36641D41}" type="datetimeFigureOut">
              <a:rPr lang="pl-PL" smtClean="0"/>
              <a:t>2017-09-19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36A5-03E3-4217-A5DC-957E065868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6" y="2657054"/>
            <a:ext cx="8879979" cy="14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99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TheDesignGroupKONRAD</dc:creator>
  <cp:lastModifiedBy>TheDesignGroupKONRAD</cp:lastModifiedBy>
  <cp:revision>1</cp:revision>
  <dcterms:created xsi:type="dcterms:W3CDTF">2017-09-19T07:47:55Z</dcterms:created>
  <dcterms:modified xsi:type="dcterms:W3CDTF">2017-09-19T07:48:18Z</dcterms:modified>
</cp:coreProperties>
</file>