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4e55d17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a4e55d17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a4e55d17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a4e55d17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a4e55d17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a4e55d17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a4e55d17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a4e55d17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a4e55d17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a4e55d17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23000" y="1539450"/>
            <a:ext cx="5603700" cy="194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телеграм-бота </a:t>
            </a:r>
            <a:br>
              <a:rPr lang="ru"/>
            </a:br>
            <a:r>
              <a:rPr lang="ru"/>
              <a:t>“Онлайн интернет-магазин”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3000" y="3445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Леонов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телеграм-бота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Бот позволяет просматривать товар интернет-магазина. С помощью него можно узнать цену, модель и название телефона, а позже его купить.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aiogram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SQLAlchemy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 проекта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6"/>
            <a:ext cx="7030500" cy="310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67825" y="1400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запуске бота, бот </a:t>
            </a:r>
            <a:r>
              <a:rPr lang="ru"/>
              <a:t>приветствуется</a:t>
            </a:r>
            <a:r>
              <a:rPr lang="ru"/>
              <a:t> и предлагает нам перейти в главное меню, в котором будут расположены 4 вкладки: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Товары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Корзина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Пополнить баланс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Поддержка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выборе вкладки “Товары”, бот предложит нам сделать выбор производителя телефонов, далее выбор самого телефона и если захочет пользователь, то он может добавить его в корзину для того, чтобы совершить покупку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нажатии на вкладку ‘Поддержка’, бот будет отправлять пользователя в переписку с автором бота.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Дополнения, которые можно реализовать в будущем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дизайна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админской панели, для того чтобы можно было из переписки с ботом добавлять продукты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