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9163-EE7B-4AC1-A68F-F1C1E730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33" y="363828"/>
            <a:ext cx="8915399" cy="2262781"/>
          </a:xfrm>
        </p:spPr>
        <p:txBody>
          <a:bodyPr/>
          <a:lstStyle/>
          <a:p>
            <a:r>
              <a:rPr lang="zh-CN" altLang="en-US" dirty="0"/>
              <a:t>第六组分工明细</a:t>
            </a:r>
          </a:p>
        </p:txBody>
      </p:sp>
    </p:spTree>
    <p:extLst>
      <p:ext uri="{BB962C8B-B14F-4D97-AF65-F5344CB8AC3E}">
        <p14:creationId xmlns:p14="http://schemas.microsoft.com/office/powerpoint/2010/main" val="188331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7BB67-AB92-4C7E-AA37-A96ED946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zh-CN" altLang="en-US" dirty="0"/>
              <a:t>组员</a:t>
            </a:r>
            <a:r>
              <a:rPr lang="en-US" altLang="zh-CN" dirty="0"/>
              <a:t>:</a:t>
            </a:r>
            <a:r>
              <a:rPr lang="zh-CN" altLang="en-US" dirty="0"/>
              <a:t>常昊</a:t>
            </a:r>
            <a:br>
              <a:rPr lang="en-US" altLang="zh-CN" dirty="0"/>
            </a:br>
            <a:r>
              <a:rPr lang="zh-CN" altLang="en-US" dirty="0"/>
              <a:t>学院</a:t>
            </a:r>
            <a:r>
              <a:rPr lang="en-US" altLang="zh-CN" dirty="0"/>
              <a:t>:</a:t>
            </a:r>
            <a:r>
              <a:rPr lang="zh-CN" altLang="en-US" dirty="0"/>
              <a:t>计算机科学与技术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74E7B-9ADF-41EF-8A48-FD49AC95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824507"/>
            <a:ext cx="8915400" cy="3777622"/>
          </a:xfrm>
        </p:spPr>
        <p:txBody>
          <a:bodyPr/>
          <a:lstStyle/>
          <a:p>
            <a:r>
              <a:rPr lang="zh-CN" altLang="en-US" dirty="0"/>
              <a:t>组内分工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1.home</a:t>
            </a:r>
            <a:r>
              <a:rPr lang="zh-CN" altLang="en-US" dirty="0"/>
              <a:t>页面的设计与制作</a:t>
            </a:r>
            <a:endParaRPr lang="en-US" altLang="zh-CN" dirty="0"/>
          </a:p>
          <a:p>
            <a:pPr lvl="1"/>
            <a:r>
              <a:rPr lang="en-US" altLang="zh-CN" dirty="0"/>
              <a:t>2.note, mark, notebook, star</a:t>
            </a:r>
            <a:r>
              <a:rPr lang="zh-CN" altLang="en-US" dirty="0"/>
              <a:t>的增删改查的前后端制作</a:t>
            </a:r>
            <a:r>
              <a:rPr lang="en-US" altLang="zh-CN" dirty="0"/>
              <a:t>(note</a:t>
            </a:r>
            <a:r>
              <a:rPr lang="zh-CN" altLang="en-US" dirty="0"/>
              <a:t>加便签尚未实现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笔记的排序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废纸篓的实现</a:t>
            </a:r>
            <a:r>
              <a:rPr lang="en-US" altLang="zh-CN" dirty="0"/>
              <a:t>(</a:t>
            </a:r>
            <a:r>
              <a:rPr lang="zh-CN" altLang="en-US" dirty="0"/>
              <a:t>仅笔记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1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081F-3DE1-42DE-8EF8-C325D524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zh-CN" altLang="en-US" dirty="0"/>
              <a:t>组员</a:t>
            </a:r>
            <a:r>
              <a:rPr lang="en-US" altLang="zh-CN" dirty="0"/>
              <a:t>:</a:t>
            </a:r>
            <a:r>
              <a:rPr lang="zh-CN" altLang="en-US" dirty="0"/>
              <a:t>陈佳生</a:t>
            </a:r>
            <a:br>
              <a:rPr lang="en-US" altLang="zh-CN" dirty="0"/>
            </a:br>
            <a:r>
              <a:rPr lang="zh-CN" altLang="en-US" dirty="0"/>
              <a:t>学院</a:t>
            </a:r>
            <a:r>
              <a:rPr lang="en-US" altLang="zh-CN" dirty="0"/>
              <a:t>:</a:t>
            </a:r>
            <a:r>
              <a:rPr lang="zh-CN" altLang="en-US" dirty="0"/>
              <a:t>国教计科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0F048-26B4-46BD-A7C2-15CC5F7D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08597"/>
            <a:ext cx="8915400" cy="3777622"/>
          </a:xfrm>
        </p:spPr>
        <p:txBody>
          <a:bodyPr/>
          <a:lstStyle/>
          <a:p>
            <a:r>
              <a:rPr lang="zh-CN" altLang="en-US" dirty="0"/>
              <a:t>组内分工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登录页面的设计与制作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en-US" altLang="zh-CN" dirty="0"/>
              <a:t>.</a:t>
            </a:r>
            <a:r>
              <a:rPr lang="zh-CN" altLang="en-US" dirty="0"/>
              <a:t>注册页面的设计与制作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早期编辑器的制作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641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89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第六组分工明细</vt:lpstr>
      <vt:lpstr>组员:常昊 学院:计算机科学与技术</vt:lpstr>
      <vt:lpstr>组员:陈佳生 学院:国教计科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第六组分工明细</dc:title>
  <dc:creator>tion Toms</dc:creator>
  <cp:lastModifiedBy>tion Toms</cp:lastModifiedBy>
  <cp:revision>5</cp:revision>
  <dcterms:created xsi:type="dcterms:W3CDTF">2018-10-27T15:58:33Z</dcterms:created>
  <dcterms:modified xsi:type="dcterms:W3CDTF">2018-10-27T16:16:58Z</dcterms:modified>
</cp:coreProperties>
</file>