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E5E3-B257-0B29-BEDA-A54FB3534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748CD-2EF0-0057-5FC9-490A0CF4C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26DD-2C04-0774-8958-16C209F8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8E5D-194C-7A80-4049-5CC07885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FE64-B78C-3DFC-8430-4837825F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432A-53FD-15F4-D56E-567D3C3D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BAC62-3935-F16F-ECEB-8EA9E7B4E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7723-AEDE-E226-D99E-1EC01003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75D8-AE1E-A5B7-8B2B-5E9C25E2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27F0-5556-42EC-E1BD-50B67C46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C2291-8485-6B9B-BA6C-6D739E91A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4E091-390D-5348-1F10-8BC333B6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A8B0-1B67-BBAC-3E1A-5B70AC21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1E92-841F-ACBD-FE2B-2391A19D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18E9-8F37-8E3F-C334-1D83186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F64A-6632-0190-6F92-356CA79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29D4-D991-1092-CC7E-E16E8177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3533-8F2C-97B9-8FF3-C85F0770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8CBD-A9A4-E5C0-DB4E-BA52B1F0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58B8-D1C1-EFDF-4961-FCAC4AF4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91E0-BF5E-DF88-1E29-FAEE4D2C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6F283-1EEA-E079-8CBF-7035D747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B7C9-26C7-7E63-C19C-EB08CE76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B633-F39B-147F-8045-0AEB9ACB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59882-6592-173B-9F7B-4F588B0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D299-3EC4-4E02-2224-88A51F02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0AF8-C97D-AE5F-6CF5-898E57E5D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54A8-76FC-A965-D6DB-D17BEC681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F6C1B-E92A-A1BC-62D4-D728AB8F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4E3E-B1E4-F2E3-01B9-9BB61A8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457E-5503-4D20-A1DD-601D7FD6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767A-02F5-C07E-7616-1D3BD53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5ED7-8E3D-1A50-6819-F0D910AE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703E7-D337-1B42-448E-0F826CF8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37029-B0CF-0962-DCA4-56C0F34BE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27564-E00B-B5B9-B26B-7A033AE8F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CF01D-91BF-402C-B700-8207D970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5CC5B-87DD-3868-FA3A-CDB23129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0C92F-E3FC-4514-6EB7-CED94844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0AE3-A109-B6A5-8239-D1A1F866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06098-62A8-4DD1-DBA3-834ABD17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69321-7844-2FDC-143A-272CD779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F53F-5FD9-1783-2239-F08E148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56EE8-AB43-E778-CF59-6E76EE45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B75DB-D3AF-072C-C710-E9691BAE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AC929-7CB3-4554-F8D0-2B6C587E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238A-DD67-F38C-5EE3-E38EED7D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6FC7-C11F-344F-EDD7-B7CE475D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0D1F7-4CB5-C247-655B-2E523BC6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04B89-844F-D03B-FC8E-0894F6E1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6B60-3E21-4E0D-77E0-06B7D3BB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2DEA3-3D4C-07A9-E8E5-4AE5B96B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7B45-043F-8718-423F-AF437671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0D71E-ED75-A865-7AA4-A0153C606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A46F3-CB4F-086E-7518-997C8F963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83233-8D95-0EAD-4621-8530171E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730A4-57AC-1D07-53EA-2A5BB89B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1014-6252-3764-67D4-02D680E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EF1A1-5C95-1850-B2DA-A4BCCFCB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BF579-E010-C74C-AA2E-9DE0F9FDD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FFDF-6DF3-E027-7A33-DE90C5B47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E7290-740C-4978-9E16-1E2DF9270F9C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D393-91EA-1C04-DB24-8DEDFAB93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3E0E-FCC6-F0C7-E6BA-67645D159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C0F88-6229-456E-B7A1-FCB3F8BC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5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42F7D1E0-61A6-0064-1303-AC73077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"/>
          <a:stretch>
            <a:fillRect/>
          </a:stretch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Vukile Ntsele</dc:creator>
  <cp:lastModifiedBy>Vukile Ntsele</cp:lastModifiedBy>
  <cp:revision>1</cp:revision>
  <dcterms:created xsi:type="dcterms:W3CDTF">2025-07-19T07:02:57Z</dcterms:created>
  <dcterms:modified xsi:type="dcterms:W3CDTF">2025-07-19T07:57:19Z</dcterms:modified>
</cp:coreProperties>
</file>