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ël Thommes" userId="af8ece6af487b958" providerId="LiveId" clId="{030EB02A-2A03-418A-B2CD-297ACC31188F}"/>
    <pc:docChg chg="custSel modSld">
      <pc:chgData name="Noël Thommes" userId="af8ece6af487b958" providerId="LiveId" clId="{030EB02A-2A03-418A-B2CD-297ACC31188F}" dt="2020-01-27T15:40:31.167" v="60" actId="20577"/>
      <pc:docMkLst>
        <pc:docMk/>
      </pc:docMkLst>
      <pc:sldChg chg="delSp modSp mod">
        <pc:chgData name="Noël Thommes" userId="af8ece6af487b958" providerId="LiveId" clId="{030EB02A-2A03-418A-B2CD-297ACC31188F}" dt="2020-01-27T15:40:31.167" v="60" actId="20577"/>
        <pc:sldMkLst>
          <pc:docMk/>
          <pc:sldMk cId="2895835175" sldId="267"/>
        </pc:sldMkLst>
        <pc:spChg chg="mod">
          <ac:chgData name="Noël Thommes" userId="af8ece6af487b958" providerId="LiveId" clId="{030EB02A-2A03-418A-B2CD-297ACC31188F}" dt="2020-01-27T15:40:31.167" v="60" actId="20577"/>
          <ac:spMkLst>
            <pc:docMk/>
            <pc:sldMk cId="2895835175" sldId="267"/>
            <ac:spMk id="3" creationId="{9F4D2876-1F72-41D8-8ACA-A6EFABAD3831}"/>
          </ac:spMkLst>
        </pc:spChg>
        <pc:picChg chg="del">
          <ac:chgData name="Noël Thommes" userId="af8ece6af487b958" providerId="LiveId" clId="{030EB02A-2A03-418A-B2CD-297ACC31188F}" dt="2020-01-27T15:40:08.086" v="0" actId="478"/>
          <ac:picMkLst>
            <pc:docMk/>
            <pc:sldMk cId="2895835175" sldId="267"/>
            <ac:picMk id="4" creationId="{59567535-7782-4D14-B90D-1C6479EFF17A}"/>
          </ac:picMkLst>
        </pc:picChg>
      </pc:sldChg>
    </pc:docChg>
  </pc:docChgLst>
  <pc:docChgLst>
    <pc:chgData name="Noël Thommes" userId="af8ece6af487b958" providerId="LiveId" clId="{7AB7458C-FD72-41FC-A992-E2F8740B01CB}"/>
    <pc:docChg chg="undo redo custSel mod addSld delSld modSld sldOrd">
      <pc:chgData name="Noël Thommes" userId="af8ece6af487b958" providerId="LiveId" clId="{7AB7458C-FD72-41FC-A992-E2F8740B01CB}" dt="2020-01-23T08:37:06.800" v="3150" actId="33524"/>
      <pc:docMkLst>
        <pc:docMk/>
      </pc:docMkLst>
      <pc:sldChg chg="modSp add mod">
        <pc:chgData name="Noël Thommes" userId="af8ece6af487b958" providerId="LiveId" clId="{7AB7458C-FD72-41FC-A992-E2F8740B01CB}" dt="2020-01-21T09:30:40.309" v="149" actId="20577"/>
        <pc:sldMkLst>
          <pc:docMk/>
          <pc:sldMk cId="2156937787" sldId="256"/>
        </pc:sldMkLst>
        <pc:spChg chg="mod">
          <ac:chgData name="Noël Thommes" userId="af8ece6af487b958" providerId="LiveId" clId="{7AB7458C-FD72-41FC-A992-E2F8740B01CB}" dt="2020-01-21T09:30:31.966" v="131" actId="20577"/>
          <ac:spMkLst>
            <pc:docMk/>
            <pc:sldMk cId="2156937787" sldId="256"/>
            <ac:spMk id="2" creationId="{D94E3283-94D0-466B-9DEA-D35F8DEDF0C8}"/>
          </ac:spMkLst>
        </pc:spChg>
        <pc:spChg chg="mod">
          <ac:chgData name="Noël Thommes" userId="af8ece6af487b958" providerId="LiveId" clId="{7AB7458C-FD72-41FC-A992-E2F8740B01CB}" dt="2020-01-21T09:30:40.309" v="149" actId="20577"/>
          <ac:spMkLst>
            <pc:docMk/>
            <pc:sldMk cId="2156937787" sldId="256"/>
            <ac:spMk id="3" creationId="{7A68C624-26E3-4762-885A-CA4B808A450F}"/>
          </ac:spMkLst>
        </pc:spChg>
      </pc:sldChg>
      <pc:sldChg chg="modSp add del mod">
        <pc:chgData name="Noël Thommes" userId="af8ece6af487b958" providerId="LiveId" clId="{7AB7458C-FD72-41FC-A992-E2F8740B01CB}" dt="2020-01-21T09:40:05.039" v="295" actId="47"/>
        <pc:sldMkLst>
          <pc:docMk/>
          <pc:sldMk cId="597737865" sldId="257"/>
        </pc:sldMkLst>
        <pc:spChg chg="mod">
          <ac:chgData name="Noël Thommes" userId="af8ece6af487b958" providerId="LiveId" clId="{7AB7458C-FD72-41FC-A992-E2F8740B01CB}" dt="2020-01-21T09:30:48.893" v="158" actId="20577"/>
          <ac:spMkLst>
            <pc:docMk/>
            <pc:sldMk cId="597737865" sldId="257"/>
            <ac:spMk id="2" creationId="{5AF83A05-9AA7-4A0D-89FF-349222DB7577}"/>
          </ac:spMkLst>
        </pc:spChg>
        <pc:spChg chg="mod">
          <ac:chgData name="Noël Thommes" userId="af8ece6af487b958" providerId="LiveId" clId="{7AB7458C-FD72-41FC-A992-E2F8740B01CB}" dt="2020-01-21T09:30:57.659" v="171" actId="20577"/>
          <ac:spMkLst>
            <pc:docMk/>
            <pc:sldMk cId="597737865" sldId="257"/>
            <ac:spMk id="3" creationId="{D420899A-9591-41AA-91CA-0834680FBC7B}"/>
          </ac:spMkLst>
        </pc:spChg>
      </pc:sldChg>
      <pc:sldChg chg="addSp delSp modSp add mod setBg modClrScheme chgLayout">
        <pc:chgData name="Noël Thommes" userId="af8ece6af487b958" providerId="LiveId" clId="{7AB7458C-FD72-41FC-A992-E2F8740B01CB}" dt="2020-01-21T09:43:21.621" v="313" actId="26606"/>
        <pc:sldMkLst>
          <pc:docMk/>
          <pc:sldMk cId="3284527337" sldId="258"/>
        </pc:sldMkLst>
        <pc:spChg chg="mod ord">
          <ac:chgData name="Noël Thommes" userId="af8ece6af487b958" providerId="LiveId" clId="{7AB7458C-FD72-41FC-A992-E2F8740B01CB}" dt="2020-01-21T09:43:21.621" v="313" actId="26606"/>
          <ac:spMkLst>
            <pc:docMk/>
            <pc:sldMk cId="3284527337" sldId="258"/>
            <ac:spMk id="2" creationId="{47C0C88F-28B8-481B-B0F9-531A8F18A0EA}"/>
          </ac:spMkLst>
        </pc:spChg>
        <pc:spChg chg="del">
          <ac:chgData name="Noël Thommes" userId="af8ece6af487b958" providerId="LiveId" clId="{7AB7458C-FD72-41FC-A992-E2F8740B01CB}" dt="2020-01-21T09:17:35.110" v="7" actId="700"/>
          <ac:spMkLst>
            <pc:docMk/>
            <pc:sldMk cId="3284527337" sldId="258"/>
            <ac:spMk id="3" creationId="{A38E32CD-490B-4E41-9238-61599BD53311}"/>
          </ac:spMkLst>
        </pc:spChg>
        <pc:spChg chg="add del">
          <ac:chgData name="Noël Thommes" userId="af8ece6af487b958" providerId="LiveId" clId="{7AB7458C-FD72-41FC-A992-E2F8740B01CB}" dt="2020-01-21T09:43:21.621" v="313" actId="26606"/>
          <ac:spMkLst>
            <pc:docMk/>
            <pc:sldMk cId="3284527337" sldId="258"/>
            <ac:spMk id="7" creationId="{BE194971-2F2D-44B0-8AE6-FF2DCCEE0A96}"/>
          </ac:spMkLst>
        </pc:spChg>
        <pc:spChg chg="add del">
          <ac:chgData name="Noël Thommes" userId="af8ece6af487b958" providerId="LiveId" clId="{7AB7458C-FD72-41FC-A992-E2F8740B01CB}" dt="2020-01-21T09:43:21.621" v="313" actId="26606"/>
          <ac:spMkLst>
            <pc:docMk/>
            <pc:sldMk cId="3284527337" sldId="258"/>
            <ac:spMk id="9" creationId="{1FF9A61E-EB11-4C46-82E1-3E00A3B4B4D6}"/>
          </ac:spMkLst>
        </pc:spChg>
        <pc:spChg chg="add del">
          <ac:chgData name="Noël Thommes" userId="af8ece6af487b958" providerId="LiveId" clId="{7AB7458C-FD72-41FC-A992-E2F8740B01CB}" dt="2020-01-21T09:43:21.621" v="313" actId="26606"/>
          <ac:spMkLst>
            <pc:docMk/>
            <pc:sldMk cId="3284527337" sldId="258"/>
            <ac:spMk id="13" creationId="{A83E24CA-3560-4B77-9F4B-793BE2A6DECD}"/>
          </ac:spMkLst>
        </pc:spChg>
        <pc:spChg chg="add del">
          <ac:chgData name="Noël Thommes" userId="af8ece6af487b958" providerId="LiveId" clId="{7AB7458C-FD72-41FC-A992-E2F8740B01CB}" dt="2020-01-21T09:43:21.621" v="313" actId="26606"/>
          <ac:spMkLst>
            <pc:docMk/>
            <pc:sldMk cId="3284527337" sldId="258"/>
            <ac:spMk id="15" creationId="{36A995F0-906C-4573-A739-16EED217D852}"/>
          </ac:spMkLst>
        </pc:spChg>
        <pc:spChg chg="add">
          <ac:chgData name="Noël Thommes" userId="af8ece6af487b958" providerId="LiveId" clId="{7AB7458C-FD72-41FC-A992-E2F8740B01CB}" dt="2020-01-21T09:43:21.621" v="313" actId="26606"/>
          <ac:spMkLst>
            <pc:docMk/>
            <pc:sldMk cId="3284527337" sldId="258"/>
            <ac:spMk id="22" creationId="{BE194971-2F2D-44B0-8AE6-FF2DCCEE0A96}"/>
          </ac:spMkLst>
        </pc:spChg>
        <pc:spChg chg="add">
          <ac:chgData name="Noël Thommes" userId="af8ece6af487b958" providerId="LiveId" clId="{7AB7458C-FD72-41FC-A992-E2F8740B01CB}" dt="2020-01-21T09:43:21.621" v="313" actId="26606"/>
          <ac:spMkLst>
            <pc:docMk/>
            <pc:sldMk cId="3284527337" sldId="258"/>
            <ac:spMk id="24" creationId="{1FF9A61E-EB11-4C46-82E1-3E00A3B4B4D6}"/>
          </ac:spMkLst>
        </pc:spChg>
        <pc:spChg chg="add">
          <ac:chgData name="Noël Thommes" userId="af8ece6af487b958" providerId="LiveId" clId="{7AB7458C-FD72-41FC-A992-E2F8740B01CB}" dt="2020-01-21T09:43:21.621" v="313" actId="26606"/>
          <ac:spMkLst>
            <pc:docMk/>
            <pc:sldMk cId="3284527337" sldId="258"/>
            <ac:spMk id="28" creationId="{62AE8E50-35D4-4D5A-A4BB-168CBB027DA2}"/>
          </ac:spMkLst>
        </pc:spChg>
        <pc:spChg chg="add">
          <ac:chgData name="Noël Thommes" userId="af8ece6af487b958" providerId="LiveId" clId="{7AB7458C-FD72-41FC-A992-E2F8740B01CB}" dt="2020-01-21T09:43:21.621" v="313" actId="26606"/>
          <ac:spMkLst>
            <pc:docMk/>
            <pc:sldMk cId="3284527337" sldId="258"/>
            <ac:spMk id="30" creationId="{C37D1D6D-17D8-4296-B000-665D1892D01E}"/>
          </ac:spMkLst>
        </pc:spChg>
        <pc:spChg chg="add">
          <ac:chgData name="Noël Thommes" userId="af8ece6af487b958" providerId="LiveId" clId="{7AB7458C-FD72-41FC-A992-E2F8740B01CB}" dt="2020-01-21T09:43:21.621" v="313" actId="26606"/>
          <ac:spMkLst>
            <pc:docMk/>
            <pc:sldMk cId="3284527337" sldId="258"/>
            <ac:spMk id="32" creationId="{1B26E892-1320-40AA-9CA1-246721C18768}"/>
          </ac:spMkLst>
        </pc:spChg>
        <pc:spChg chg="add">
          <ac:chgData name="Noël Thommes" userId="af8ece6af487b958" providerId="LiveId" clId="{7AB7458C-FD72-41FC-A992-E2F8740B01CB}" dt="2020-01-21T09:43:21.621" v="313" actId="26606"/>
          <ac:spMkLst>
            <pc:docMk/>
            <pc:sldMk cId="3284527337" sldId="258"/>
            <ac:spMk id="36" creationId="{C170DF7D-4686-4BD5-A9CD-C8964928468D}"/>
          </ac:spMkLst>
        </pc:spChg>
        <pc:cxnChg chg="add del">
          <ac:chgData name="Noël Thommes" userId="af8ece6af487b958" providerId="LiveId" clId="{7AB7458C-FD72-41FC-A992-E2F8740B01CB}" dt="2020-01-21T09:43:21.621" v="313" actId="26606"/>
          <ac:cxnSpMkLst>
            <pc:docMk/>
            <pc:sldMk cId="3284527337" sldId="258"/>
            <ac:cxnSpMk id="11" creationId="{5E564EB3-35F2-4EFF-87DC-642DC020526D}"/>
          </ac:cxnSpMkLst>
        </pc:cxnChg>
        <pc:cxnChg chg="add del">
          <ac:chgData name="Noël Thommes" userId="af8ece6af487b958" providerId="LiveId" clId="{7AB7458C-FD72-41FC-A992-E2F8740B01CB}" dt="2020-01-21T09:43:21.621" v="313" actId="26606"/>
          <ac:cxnSpMkLst>
            <pc:docMk/>
            <pc:sldMk cId="3284527337" sldId="258"/>
            <ac:cxnSpMk id="17" creationId="{C3F5F06D-7250-43A5-9B61-0B7F1FD7E395}"/>
          </ac:cxnSpMkLst>
        </pc:cxnChg>
        <pc:cxnChg chg="add">
          <ac:chgData name="Noël Thommes" userId="af8ece6af487b958" providerId="LiveId" clId="{7AB7458C-FD72-41FC-A992-E2F8740B01CB}" dt="2020-01-21T09:43:21.621" v="313" actId="26606"/>
          <ac:cxnSpMkLst>
            <pc:docMk/>
            <pc:sldMk cId="3284527337" sldId="258"/>
            <ac:cxnSpMk id="26" creationId="{5E564EB3-35F2-4EFF-87DC-642DC020526D}"/>
          </ac:cxnSpMkLst>
        </pc:cxnChg>
        <pc:cxnChg chg="add">
          <ac:chgData name="Noël Thommes" userId="af8ece6af487b958" providerId="LiveId" clId="{7AB7458C-FD72-41FC-A992-E2F8740B01CB}" dt="2020-01-21T09:43:21.621" v="313" actId="26606"/>
          <ac:cxnSpMkLst>
            <pc:docMk/>
            <pc:sldMk cId="3284527337" sldId="258"/>
            <ac:cxnSpMk id="34" creationId="{C9A1F79C-E4D1-4AAE-BA11-3A09005252E3}"/>
          </ac:cxnSpMkLst>
        </pc:cxnChg>
      </pc:sldChg>
      <pc:sldChg chg="addSp delSp modSp add mod setBg">
        <pc:chgData name="Noël Thommes" userId="af8ece6af487b958" providerId="LiveId" clId="{7AB7458C-FD72-41FC-A992-E2F8740B01CB}" dt="2020-01-21T09:30:11.120" v="99" actId="26606"/>
        <pc:sldMkLst>
          <pc:docMk/>
          <pc:sldMk cId="3307370751" sldId="259"/>
        </pc:sldMkLst>
        <pc:spChg chg="mod">
          <ac:chgData name="Noël Thommes" userId="af8ece6af487b958" providerId="LiveId" clId="{7AB7458C-FD72-41FC-A992-E2F8740B01CB}" dt="2020-01-21T09:30:11.120" v="99" actId="26606"/>
          <ac:spMkLst>
            <pc:docMk/>
            <pc:sldMk cId="3307370751" sldId="259"/>
            <ac:spMk id="2" creationId="{6C84C29E-5C6F-435A-A57C-EB9538AC90CA}"/>
          </ac:spMkLst>
        </pc:spChg>
        <pc:spChg chg="add del">
          <ac:chgData name="Noël Thommes" userId="af8ece6af487b958" providerId="LiveId" clId="{7AB7458C-FD72-41FC-A992-E2F8740B01CB}" dt="2020-01-21T09:30:11.120" v="99" actId="26606"/>
          <ac:spMkLst>
            <pc:docMk/>
            <pc:sldMk cId="3307370751" sldId="259"/>
            <ac:spMk id="11" creationId="{C23416DF-B283-4D9F-A625-146552CA9EDB}"/>
          </ac:spMkLst>
        </pc:spChg>
        <pc:spChg chg="add del">
          <ac:chgData name="Noël Thommes" userId="af8ece6af487b958" providerId="LiveId" clId="{7AB7458C-FD72-41FC-A992-E2F8740B01CB}" dt="2020-01-21T09:30:11.120" v="99" actId="26606"/>
          <ac:spMkLst>
            <pc:docMk/>
            <pc:sldMk cId="3307370751" sldId="259"/>
            <ac:spMk id="13" creationId="{73834904-4D9B-41F7-8DA6-0709FD9F7E9D}"/>
          </ac:spMkLst>
        </pc:spChg>
        <pc:spChg chg="add del">
          <ac:chgData name="Noël Thommes" userId="af8ece6af487b958" providerId="LiveId" clId="{7AB7458C-FD72-41FC-A992-E2F8740B01CB}" dt="2020-01-21T09:30:11.120" v="99" actId="26606"/>
          <ac:spMkLst>
            <pc:docMk/>
            <pc:sldMk cId="3307370751" sldId="259"/>
            <ac:spMk id="17" creationId="{19A3FD3A-4B27-4028-BA57-0810F205BC59}"/>
          </ac:spMkLst>
        </pc:spChg>
        <pc:spChg chg="add del">
          <ac:chgData name="Noël Thommes" userId="af8ece6af487b958" providerId="LiveId" clId="{7AB7458C-FD72-41FC-A992-E2F8740B01CB}" dt="2020-01-21T09:30:11.120" v="99" actId="26606"/>
          <ac:spMkLst>
            <pc:docMk/>
            <pc:sldMk cId="3307370751" sldId="259"/>
            <ac:spMk id="19" creationId="{60461F8B-A17E-4AE4-92BC-BA2E49E1ABCE}"/>
          </ac:spMkLst>
        </pc:spChg>
        <pc:spChg chg="add">
          <ac:chgData name="Noël Thommes" userId="af8ece6af487b958" providerId="LiveId" clId="{7AB7458C-FD72-41FC-A992-E2F8740B01CB}" dt="2020-01-21T09:30:11.120" v="99" actId="26606"/>
          <ac:spMkLst>
            <pc:docMk/>
            <pc:sldMk cId="3307370751" sldId="259"/>
            <ac:spMk id="28" creationId="{AB832D16-7558-4209-B5E6-60CFB7383EB6}"/>
          </ac:spMkLst>
        </pc:spChg>
        <pc:spChg chg="add">
          <ac:chgData name="Noël Thommes" userId="af8ece6af487b958" providerId="LiveId" clId="{7AB7458C-FD72-41FC-A992-E2F8740B01CB}" dt="2020-01-21T09:30:11.120" v="99" actId="26606"/>
          <ac:spMkLst>
            <pc:docMk/>
            <pc:sldMk cId="3307370751" sldId="259"/>
            <ac:spMk id="30" creationId="{0B201792-59B9-4FE8-9B2A-7F7A5AED030D}"/>
          </ac:spMkLst>
        </pc:spChg>
        <pc:spChg chg="add">
          <ac:chgData name="Noël Thommes" userId="af8ece6af487b958" providerId="LiveId" clId="{7AB7458C-FD72-41FC-A992-E2F8740B01CB}" dt="2020-01-21T09:30:11.120" v="99" actId="26606"/>
          <ac:spMkLst>
            <pc:docMk/>
            <pc:sldMk cId="3307370751" sldId="259"/>
            <ac:spMk id="34" creationId="{D045426A-326D-4262-A31E-8C4D4221167D}"/>
          </ac:spMkLst>
        </pc:spChg>
        <pc:spChg chg="add">
          <ac:chgData name="Noël Thommes" userId="af8ece6af487b958" providerId="LiveId" clId="{7AB7458C-FD72-41FC-A992-E2F8740B01CB}" dt="2020-01-21T09:30:11.120" v="99" actId="26606"/>
          <ac:spMkLst>
            <pc:docMk/>
            <pc:sldMk cId="3307370751" sldId="259"/>
            <ac:spMk id="36" creationId="{8BD0C197-6F97-4148-BD9F-3BC50E46A47D}"/>
          </ac:spMkLst>
        </pc:spChg>
        <pc:picChg chg="add mod ord">
          <ac:chgData name="Noël Thommes" userId="af8ece6af487b958" providerId="LiveId" clId="{7AB7458C-FD72-41FC-A992-E2F8740B01CB}" dt="2020-01-21T09:30:11.120" v="99" actId="26606"/>
          <ac:picMkLst>
            <pc:docMk/>
            <pc:sldMk cId="3307370751" sldId="259"/>
            <ac:picMk id="4" creationId="{F49F8D0B-CF06-47A8-BE03-0201E710EE22}"/>
          </ac:picMkLst>
        </pc:picChg>
        <pc:picChg chg="add del mod">
          <ac:chgData name="Noël Thommes" userId="af8ece6af487b958" providerId="LiveId" clId="{7AB7458C-FD72-41FC-A992-E2F8740B01CB}" dt="2020-01-21T09:28:33.307" v="91" actId="478"/>
          <ac:picMkLst>
            <pc:docMk/>
            <pc:sldMk cId="3307370751" sldId="259"/>
            <ac:picMk id="6" creationId="{5E513D75-1F01-4601-927E-A4B4F4097D88}"/>
          </ac:picMkLst>
        </pc:picChg>
        <pc:picChg chg="add mod">
          <ac:chgData name="Noël Thommes" userId="af8ece6af487b958" providerId="LiveId" clId="{7AB7458C-FD72-41FC-A992-E2F8740B01CB}" dt="2020-01-21T09:30:11.120" v="99" actId="26606"/>
          <ac:picMkLst>
            <pc:docMk/>
            <pc:sldMk cId="3307370751" sldId="259"/>
            <ac:picMk id="8" creationId="{76FC68CD-5208-40EB-A210-57795ADB251B}"/>
          </ac:picMkLst>
        </pc:picChg>
        <pc:picChg chg="add mod">
          <ac:chgData name="Noël Thommes" userId="af8ece6af487b958" providerId="LiveId" clId="{7AB7458C-FD72-41FC-A992-E2F8740B01CB}" dt="2020-01-21T09:30:11.120" v="99" actId="26606"/>
          <ac:picMkLst>
            <pc:docMk/>
            <pc:sldMk cId="3307370751" sldId="259"/>
            <ac:picMk id="10" creationId="{3CD39309-582B-46DD-85BD-FA52BCAD7E27}"/>
          </ac:picMkLst>
        </pc:picChg>
        <pc:cxnChg chg="add del">
          <ac:chgData name="Noël Thommes" userId="af8ece6af487b958" providerId="LiveId" clId="{7AB7458C-FD72-41FC-A992-E2F8740B01CB}" dt="2020-01-21T09:30:11.120" v="99" actId="26606"/>
          <ac:cxnSpMkLst>
            <pc:docMk/>
            <pc:sldMk cId="3307370751" sldId="259"/>
            <ac:cxnSpMk id="15" creationId="{C00D1207-ECAF-48E9-8834-2CE4D2198234}"/>
          </ac:cxnSpMkLst>
        </pc:cxnChg>
        <pc:cxnChg chg="add del">
          <ac:chgData name="Noël Thommes" userId="af8ece6af487b958" providerId="LiveId" clId="{7AB7458C-FD72-41FC-A992-E2F8740B01CB}" dt="2020-01-21T09:30:11.120" v="99" actId="26606"/>
          <ac:cxnSpMkLst>
            <pc:docMk/>
            <pc:sldMk cId="3307370751" sldId="259"/>
            <ac:cxnSpMk id="21" creationId="{5E450F13-FCAB-474F-93BB-704690139709}"/>
          </ac:cxnSpMkLst>
        </pc:cxnChg>
        <pc:cxnChg chg="add del">
          <ac:chgData name="Noël Thommes" userId="af8ece6af487b958" providerId="LiveId" clId="{7AB7458C-FD72-41FC-A992-E2F8740B01CB}" dt="2020-01-21T09:30:11.120" v="99" actId="26606"/>
          <ac:cxnSpMkLst>
            <pc:docMk/>
            <pc:sldMk cId="3307370751" sldId="259"/>
            <ac:cxnSpMk id="23" creationId="{00E7859C-56C8-49DC-ABF5-6C538427CDAF}"/>
          </ac:cxnSpMkLst>
        </pc:cxnChg>
        <pc:cxnChg chg="add">
          <ac:chgData name="Noël Thommes" userId="af8ece6af487b958" providerId="LiveId" clId="{7AB7458C-FD72-41FC-A992-E2F8740B01CB}" dt="2020-01-21T09:30:11.120" v="99" actId="26606"/>
          <ac:cxnSpMkLst>
            <pc:docMk/>
            <pc:sldMk cId="3307370751" sldId="259"/>
            <ac:cxnSpMk id="32" creationId="{461931C1-E9DE-4D66-831E-9ABDF1574871}"/>
          </ac:cxnSpMkLst>
        </pc:cxnChg>
        <pc:cxnChg chg="add">
          <ac:chgData name="Noël Thommes" userId="af8ece6af487b958" providerId="LiveId" clId="{7AB7458C-FD72-41FC-A992-E2F8740B01CB}" dt="2020-01-21T09:30:11.120" v="99" actId="26606"/>
          <ac:cxnSpMkLst>
            <pc:docMk/>
            <pc:sldMk cId="3307370751" sldId="259"/>
            <ac:cxnSpMk id="38" creationId="{6F6FDB19-8C2A-48D0-8728-5987EDF371EF}"/>
          </ac:cxnSpMkLst>
        </pc:cxnChg>
        <pc:cxnChg chg="add">
          <ac:chgData name="Noël Thommes" userId="af8ece6af487b958" providerId="LiveId" clId="{7AB7458C-FD72-41FC-A992-E2F8740B01CB}" dt="2020-01-21T09:30:11.120" v="99" actId="26606"/>
          <ac:cxnSpMkLst>
            <pc:docMk/>
            <pc:sldMk cId="3307370751" sldId="259"/>
            <ac:cxnSpMk id="40" creationId="{F09B89FA-8981-4C79-AEA8-92BBDEB74217}"/>
          </ac:cxnSpMkLst>
        </pc:cxnChg>
        <pc:cxnChg chg="add">
          <ac:chgData name="Noël Thommes" userId="af8ece6af487b958" providerId="LiveId" clId="{7AB7458C-FD72-41FC-A992-E2F8740B01CB}" dt="2020-01-21T09:30:11.120" v="99" actId="26606"/>
          <ac:cxnSpMkLst>
            <pc:docMk/>
            <pc:sldMk cId="3307370751" sldId="259"/>
            <ac:cxnSpMk id="42" creationId="{0F5E87B5-6250-4AF5-88E7-E1D9745E7C6E}"/>
          </ac:cxnSpMkLst>
        </pc:cxnChg>
      </pc:sldChg>
      <pc:sldChg chg="addSp delSp modSp add mod setBg">
        <pc:chgData name="Noël Thommes" userId="af8ece6af487b958" providerId="LiveId" clId="{7AB7458C-FD72-41FC-A992-E2F8740B01CB}" dt="2020-01-21T09:26:52.581" v="86" actId="1076"/>
        <pc:sldMkLst>
          <pc:docMk/>
          <pc:sldMk cId="1140468400" sldId="260"/>
        </pc:sldMkLst>
        <pc:spChg chg="mod">
          <ac:chgData name="Noël Thommes" userId="af8ece6af487b958" providerId="LiveId" clId="{7AB7458C-FD72-41FC-A992-E2F8740B01CB}" dt="2020-01-21T09:22:28.539" v="67" actId="26606"/>
          <ac:spMkLst>
            <pc:docMk/>
            <pc:sldMk cId="1140468400" sldId="260"/>
            <ac:spMk id="2" creationId="{9299851D-A645-4E4F-AD9E-701153FEBEBD}"/>
          </ac:spMkLst>
        </pc:spChg>
        <pc:spChg chg="add del">
          <ac:chgData name="Noël Thommes" userId="af8ece6af487b958" providerId="LiveId" clId="{7AB7458C-FD72-41FC-A992-E2F8740B01CB}" dt="2020-01-21T09:23:08.805" v="73" actId="26606"/>
          <ac:spMkLst>
            <pc:docMk/>
            <pc:sldMk cId="1140468400" sldId="260"/>
            <ac:spMk id="13" creationId="{AB832D16-7558-4209-B5E6-60CFB7383EB6}"/>
          </ac:spMkLst>
        </pc:spChg>
        <pc:spChg chg="add del">
          <ac:chgData name="Noël Thommes" userId="af8ece6af487b958" providerId="LiveId" clId="{7AB7458C-FD72-41FC-A992-E2F8740B01CB}" dt="2020-01-21T09:23:08.805" v="73" actId="26606"/>
          <ac:spMkLst>
            <pc:docMk/>
            <pc:sldMk cId="1140468400" sldId="260"/>
            <ac:spMk id="15" creationId="{0B201792-59B9-4FE8-9B2A-7F7A5AED030D}"/>
          </ac:spMkLst>
        </pc:spChg>
        <pc:spChg chg="add del">
          <ac:chgData name="Noël Thommes" userId="af8ece6af487b958" providerId="LiveId" clId="{7AB7458C-FD72-41FC-A992-E2F8740B01CB}" dt="2020-01-21T09:23:08.805" v="73" actId="26606"/>
          <ac:spMkLst>
            <pc:docMk/>
            <pc:sldMk cId="1140468400" sldId="260"/>
            <ac:spMk id="19" creationId="{D045426A-326D-4262-A31E-8C4D4221167D}"/>
          </ac:spMkLst>
        </pc:spChg>
        <pc:spChg chg="add del">
          <ac:chgData name="Noël Thommes" userId="af8ece6af487b958" providerId="LiveId" clId="{7AB7458C-FD72-41FC-A992-E2F8740B01CB}" dt="2020-01-21T09:23:08.805" v="73" actId="26606"/>
          <ac:spMkLst>
            <pc:docMk/>
            <pc:sldMk cId="1140468400" sldId="260"/>
            <ac:spMk id="21" creationId="{8BD0C197-6F97-4148-BD9F-3BC50E46A47D}"/>
          </ac:spMkLst>
        </pc:spChg>
        <pc:spChg chg="add del">
          <ac:chgData name="Noël Thommes" userId="af8ece6af487b958" providerId="LiveId" clId="{7AB7458C-FD72-41FC-A992-E2F8740B01CB}" dt="2020-01-21T09:26:24.764" v="81" actId="26606"/>
          <ac:spMkLst>
            <pc:docMk/>
            <pc:sldMk cId="1140468400" sldId="260"/>
            <ac:spMk id="32" creationId="{AB832D16-7558-4209-B5E6-60CFB7383EB6}"/>
          </ac:spMkLst>
        </pc:spChg>
        <pc:spChg chg="add del">
          <ac:chgData name="Noël Thommes" userId="af8ece6af487b958" providerId="LiveId" clId="{7AB7458C-FD72-41FC-A992-E2F8740B01CB}" dt="2020-01-21T09:26:24.764" v="81" actId="26606"/>
          <ac:spMkLst>
            <pc:docMk/>
            <pc:sldMk cId="1140468400" sldId="260"/>
            <ac:spMk id="34" creationId="{0B201792-59B9-4FE8-9B2A-7F7A5AED030D}"/>
          </ac:spMkLst>
        </pc:spChg>
        <pc:spChg chg="add del">
          <ac:chgData name="Noël Thommes" userId="af8ece6af487b958" providerId="LiveId" clId="{7AB7458C-FD72-41FC-A992-E2F8740B01CB}" dt="2020-01-21T09:26:24.764" v="81" actId="26606"/>
          <ac:spMkLst>
            <pc:docMk/>
            <pc:sldMk cId="1140468400" sldId="260"/>
            <ac:spMk id="38" creationId="{D045426A-326D-4262-A31E-8C4D4221167D}"/>
          </ac:spMkLst>
        </pc:spChg>
        <pc:spChg chg="add del">
          <ac:chgData name="Noël Thommes" userId="af8ece6af487b958" providerId="LiveId" clId="{7AB7458C-FD72-41FC-A992-E2F8740B01CB}" dt="2020-01-21T09:26:24.764" v="81" actId="26606"/>
          <ac:spMkLst>
            <pc:docMk/>
            <pc:sldMk cId="1140468400" sldId="260"/>
            <ac:spMk id="40" creationId="{8BD0C197-6F97-4148-BD9F-3BC50E46A47D}"/>
          </ac:spMkLst>
        </pc:spChg>
        <pc:spChg chg="add">
          <ac:chgData name="Noël Thommes" userId="af8ece6af487b958" providerId="LiveId" clId="{7AB7458C-FD72-41FC-A992-E2F8740B01CB}" dt="2020-01-21T09:26:24.764" v="81" actId="26606"/>
          <ac:spMkLst>
            <pc:docMk/>
            <pc:sldMk cId="1140468400" sldId="260"/>
            <ac:spMk id="51" creationId="{AB832D16-7558-4209-B5E6-60CFB7383EB6}"/>
          </ac:spMkLst>
        </pc:spChg>
        <pc:spChg chg="add">
          <ac:chgData name="Noël Thommes" userId="af8ece6af487b958" providerId="LiveId" clId="{7AB7458C-FD72-41FC-A992-E2F8740B01CB}" dt="2020-01-21T09:26:24.764" v="81" actId="26606"/>
          <ac:spMkLst>
            <pc:docMk/>
            <pc:sldMk cId="1140468400" sldId="260"/>
            <ac:spMk id="53" creationId="{0B201792-59B9-4FE8-9B2A-7F7A5AED030D}"/>
          </ac:spMkLst>
        </pc:spChg>
        <pc:spChg chg="add">
          <ac:chgData name="Noël Thommes" userId="af8ece6af487b958" providerId="LiveId" clId="{7AB7458C-FD72-41FC-A992-E2F8740B01CB}" dt="2020-01-21T09:26:24.764" v="81" actId="26606"/>
          <ac:spMkLst>
            <pc:docMk/>
            <pc:sldMk cId="1140468400" sldId="260"/>
            <ac:spMk id="57" creationId="{D045426A-326D-4262-A31E-8C4D4221167D}"/>
          </ac:spMkLst>
        </pc:spChg>
        <pc:spChg chg="add">
          <ac:chgData name="Noël Thommes" userId="af8ece6af487b958" providerId="LiveId" clId="{7AB7458C-FD72-41FC-A992-E2F8740B01CB}" dt="2020-01-21T09:26:24.764" v="81" actId="26606"/>
          <ac:spMkLst>
            <pc:docMk/>
            <pc:sldMk cId="1140468400" sldId="260"/>
            <ac:spMk id="59" creationId="{8BD0C197-6F97-4148-BD9F-3BC50E46A47D}"/>
          </ac:spMkLst>
        </pc:spChg>
        <pc:picChg chg="add mod ord">
          <ac:chgData name="Noël Thommes" userId="af8ece6af487b958" providerId="LiveId" clId="{7AB7458C-FD72-41FC-A992-E2F8740B01CB}" dt="2020-01-21T09:26:52.581" v="86" actId="1076"/>
          <ac:picMkLst>
            <pc:docMk/>
            <pc:sldMk cId="1140468400" sldId="260"/>
            <ac:picMk id="4" creationId="{957633BB-116B-401F-AF37-E44F3D1E673C}"/>
          </ac:picMkLst>
        </pc:picChg>
        <pc:picChg chg="add del mod ord">
          <ac:chgData name="Noël Thommes" userId="af8ece6af487b958" providerId="LiveId" clId="{7AB7458C-FD72-41FC-A992-E2F8740B01CB}" dt="2020-01-21T09:25:05.622" v="77" actId="478"/>
          <ac:picMkLst>
            <pc:docMk/>
            <pc:sldMk cId="1140468400" sldId="260"/>
            <ac:picMk id="6" creationId="{DD32264F-E9D2-4C86-B6E4-0825CD06D74D}"/>
          </ac:picMkLst>
        </pc:picChg>
        <pc:picChg chg="add mod">
          <ac:chgData name="Noël Thommes" userId="af8ece6af487b958" providerId="LiveId" clId="{7AB7458C-FD72-41FC-A992-E2F8740B01CB}" dt="2020-01-21T09:26:43.236" v="85" actId="1076"/>
          <ac:picMkLst>
            <pc:docMk/>
            <pc:sldMk cId="1140468400" sldId="260"/>
            <ac:picMk id="8" creationId="{834CE5DD-BAF5-45DF-A78F-E019BF25F298}"/>
          </ac:picMkLst>
        </pc:picChg>
        <pc:picChg chg="add mod">
          <ac:chgData name="Noël Thommes" userId="af8ece6af487b958" providerId="LiveId" clId="{7AB7458C-FD72-41FC-A992-E2F8740B01CB}" dt="2020-01-21T09:26:24.764" v="81" actId="26606"/>
          <ac:picMkLst>
            <pc:docMk/>
            <pc:sldMk cId="1140468400" sldId="260"/>
            <ac:picMk id="10" creationId="{0BE34F0E-342C-4D6E-B51D-B18E3CD12FEE}"/>
          </ac:picMkLst>
        </pc:picChg>
        <pc:cxnChg chg="add del">
          <ac:chgData name="Noël Thommes" userId="af8ece6af487b958" providerId="LiveId" clId="{7AB7458C-FD72-41FC-A992-E2F8740B01CB}" dt="2020-01-21T09:23:08.805" v="73" actId="26606"/>
          <ac:cxnSpMkLst>
            <pc:docMk/>
            <pc:sldMk cId="1140468400" sldId="260"/>
            <ac:cxnSpMk id="17" creationId="{461931C1-E9DE-4D66-831E-9ABDF1574871}"/>
          </ac:cxnSpMkLst>
        </pc:cxnChg>
        <pc:cxnChg chg="add del">
          <ac:chgData name="Noël Thommes" userId="af8ece6af487b958" providerId="LiveId" clId="{7AB7458C-FD72-41FC-A992-E2F8740B01CB}" dt="2020-01-21T09:23:08.805" v="73" actId="26606"/>
          <ac:cxnSpMkLst>
            <pc:docMk/>
            <pc:sldMk cId="1140468400" sldId="260"/>
            <ac:cxnSpMk id="23" creationId="{6F6FDB19-8C2A-48D0-8728-5987EDF371EF}"/>
          </ac:cxnSpMkLst>
        </pc:cxnChg>
        <pc:cxnChg chg="add del">
          <ac:chgData name="Noël Thommes" userId="af8ece6af487b958" providerId="LiveId" clId="{7AB7458C-FD72-41FC-A992-E2F8740B01CB}" dt="2020-01-21T09:23:08.805" v="73" actId="26606"/>
          <ac:cxnSpMkLst>
            <pc:docMk/>
            <pc:sldMk cId="1140468400" sldId="260"/>
            <ac:cxnSpMk id="25" creationId="{F09B89FA-8981-4C79-AEA8-92BBDEB74217}"/>
          </ac:cxnSpMkLst>
        </pc:cxnChg>
        <pc:cxnChg chg="add del">
          <ac:chgData name="Noël Thommes" userId="af8ece6af487b958" providerId="LiveId" clId="{7AB7458C-FD72-41FC-A992-E2F8740B01CB}" dt="2020-01-21T09:23:08.805" v="73" actId="26606"/>
          <ac:cxnSpMkLst>
            <pc:docMk/>
            <pc:sldMk cId="1140468400" sldId="260"/>
            <ac:cxnSpMk id="27" creationId="{0F5E87B5-6250-4AF5-88E7-E1D9745E7C6E}"/>
          </ac:cxnSpMkLst>
        </pc:cxnChg>
        <pc:cxnChg chg="add del">
          <ac:chgData name="Noël Thommes" userId="af8ece6af487b958" providerId="LiveId" clId="{7AB7458C-FD72-41FC-A992-E2F8740B01CB}" dt="2020-01-21T09:26:24.764" v="81" actId="26606"/>
          <ac:cxnSpMkLst>
            <pc:docMk/>
            <pc:sldMk cId="1140468400" sldId="260"/>
            <ac:cxnSpMk id="36" creationId="{461931C1-E9DE-4D66-831E-9ABDF1574871}"/>
          </ac:cxnSpMkLst>
        </pc:cxnChg>
        <pc:cxnChg chg="add del">
          <ac:chgData name="Noël Thommes" userId="af8ece6af487b958" providerId="LiveId" clId="{7AB7458C-FD72-41FC-A992-E2F8740B01CB}" dt="2020-01-21T09:26:24.764" v="81" actId="26606"/>
          <ac:cxnSpMkLst>
            <pc:docMk/>
            <pc:sldMk cId="1140468400" sldId="260"/>
            <ac:cxnSpMk id="42" creationId="{6F6FDB19-8C2A-48D0-8728-5987EDF371EF}"/>
          </ac:cxnSpMkLst>
        </pc:cxnChg>
        <pc:cxnChg chg="add del">
          <ac:chgData name="Noël Thommes" userId="af8ece6af487b958" providerId="LiveId" clId="{7AB7458C-FD72-41FC-A992-E2F8740B01CB}" dt="2020-01-21T09:26:24.764" v="81" actId="26606"/>
          <ac:cxnSpMkLst>
            <pc:docMk/>
            <pc:sldMk cId="1140468400" sldId="260"/>
            <ac:cxnSpMk id="44" creationId="{F09B89FA-8981-4C79-AEA8-92BBDEB74217}"/>
          </ac:cxnSpMkLst>
        </pc:cxnChg>
        <pc:cxnChg chg="add del">
          <ac:chgData name="Noël Thommes" userId="af8ece6af487b958" providerId="LiveId" clId="{7AB7458C-FD72-41FC-A992-E2F8740B01CB}" dt="2020-01-21T09:26:24.764" v="81" actId="26606"/>
          <ac:cxnSpMkLst>
            <pc:docMk/>
            <pc:sldMk cId="1140468400" sldId="260"/>
            <ac:cxnSpMk id="46" creationId="{0F5E87B5-6250-4AF5-88E7-E1D9745E7C6E}"/>
          </ac:cxnSpMkLst>
        </pc:cxnChg>
        <pc:cxnChg chg="add">
          <ac:chgData name="Noël Thommes" userId="af8ece6af487b958" providerId="LiveId" clId="{7AB7458C-FD72-41FC-A992-E2F8740B01CB}" dt="2020-01-21T09:26:24.764" v="81" actId="26606"/>
          <ac:cxnSpMkLst>
            <pc:docMk/>
            <pc:sldMk cId="1140468400" sldId="260"/>
            <ac:cxnSpMk id="55" creationId="{461931C1-E9DE-4D66-831E-9ABDF1574871}"/>
          </ac:cxnSpMkLst>
        </pc:cxnChg>
        <pc:cxnChg chg="add">
          <ac:chgData name="Noël Thommes" userId="af8ece6af487b958" providerId="LiveId" clId="{7AB7458C-FD72-41FC-A992-E2F8740B01CB}" dt="2020-01-21T09:26:24.764" v="81" actId="26606"/>
          <ac:cxnSpMkLst>
            <pc:docMk/>
            <pc:sldMk cId="1140468400" sldId="260"/>
            <ac:cxnSpMk id="61" creationId="{6F6FDB19-8C2A-48D0-8728-5987EDF371EF}"/>
          </ac:cxnSpMkLst>
        </pc:cxnChg>
        <pc:cxnChg chg="add">
          <ac:chgData name="Noël Thommes" userId="af8ece6af487b958" providerId="LiveId" clId="{7AB7458C-FD72-41FC-A992-E2F8740B01CB}" dt="2020-01-21T09:26:24.764" v="81" actId="26606"/>
          <ac:cxnSpMkLst>
            <pc:docMk/>
            <pc:sldMk cId="1140468400" sldId="260"/>
            <ac:cxnSpMk id="63" creationId="{F09B89FA-8981-4C79-AEA8-92BBDEB74217}"/>
          </ac:cxnSpMkLst>
        </pc:cxnChg>
        <pc:cxnChg chg="add">
          <ac:chgData name="Noël Thommes" userId="af8ece6af487b958" providerId="LiveId" clId="{7AB7458C-FD72-41FC-A992-E2F8740B01CB}" dt="2020-01-21T09:26:24.764" v="81" actId="26606"/>
          <ac:cxnSpMkLst>
            <pc:docMk/>
            <pc:sldMk cId="1140468400" sldId="260"/>
            <ac:cxnSpMk id="65" creationId="{0F5E87B5-6250-4AF5-88E7-E1D9745E7C6E}"/>
          </ac:cxnSpMkLst>
        </pc:cxnChg>
      </pc:sldChg>
      <pc:sldChg chg="addSp modSp add mod setBg">
        <pc:chgData name="Noël Thommes" userId="af8ece6af487b958" providerId="LiveId" clId="{7AB7458C-FD72-41FC-A992-E2F8740B01CB}" dt="2020-01-21T09:31:46.786" v="187" actId="26606"/>
        <pc:sldMkLst>
          <pc:docMk/>
          <pc:sldMk cId="1667480089" sldId="261"/>
        </pc:sldMkLst>
        <pc:spChg chg="mod">
          <ac:chgData name="Noël Thommes" userId="af8ece6af487b958" providerId="LiveId" clId="{7AB7458C-FD72-41FC-A992-E2F8740B01CB}" dt="2020-01-21T09:31:46.786" v="187" actId="26606"/>
          <ac:spMkLst>
            <pc:docMk/>
            <pc:sldMk cId="1667480089" sldId="261"/>
            <ac:spMk id="2" creationId="{D78324A6-BF1D-4629-872D-51C468E0F7D3}"/>
          </ac:spMkLst>
        </pc:spChg>
        <pc:spChg chg="add">
          <ac:chgData name="Noël Thommes" userId="af8ece6af487b958" providerId="LiveId" clId="{7AB7458C-FD72-41FC-A992-E2F8740B01CB}" dt="2020-01-21T09:31:46.786" v="187" actId="26606"/>
          <ac:spMkLst>
            <pc:docMk/>
            <pc:sldMk cId="1667480089" sldId="261"/>
            <ac:spMk id="9" creationId="{3A8EC506-B1DA-46A1-B44D-774E68468E13}"/>
          </ac:spMkLst>
        </pc:spChg>
        <pc:spChg chg="add">
          <ac:chgData name="Noël Thommes" userId="af8ece6af487b958" providerId="LiveId" clId="{7AB7458C-FD72-41FC-A992-E2F8740B01CB}" dt="2020-01-21T09:31:46.786" v="187" actId="26606"/>
          <ac:spMkLst>
            <pc:docMk/>
            <pc:sldMk cId="1667480089" sldId="261"/>
            <ac:spMk id="11" creationId="{BFF30785-305E-45D7-984F-5AA93D3CA561}"/>
          </ac:spMkLst>
        </pc:spChg>
        <pc:spChg chg="add">
          <ac:chgData name="Noël Thommes" userId="af8ece6af487b958" providerId="LiveId" clId="{7AB7458C-FD72-41FC-A992-E2F8740B01CB}" dt="2020-01-21T09:31:46.786" v="187" actId="26606"/>
          <ac:spMkLst>
            <pc:docMk/>
            <pc:sldMk cId="1667480089" sldId="261"/>
            <ac:spMk id="15" creationId="{C411DB08-1669-426B-BBEB-FAD285EF80FE}"/>
          </ac:spMkLst>
        </pc:spChg>
        <pc:spChg chg="add">
          <ac:chgData name="Noël Thommes" userId="af8ece6af487b958" providerId="LiveId" clId="{7AB7458C-FD72-41FC-A992-E2F8740B01CB}" dt="2020-01-21T09:31:46.786" v="187" actId="26606"/>
          <ac:spMkLst>
            <pc:docMk/>
            <pc:sldMk cId="1667480089" sldId="261"/>
            <ac:spMk id="17" creationId="{029E4219-121F-4CD1-AA58-24746CD2923C}"/>
          </ac:spMkLst>
        </pc:spChg>
        <pc:picChg chg="add mod">
          <ac:chgData name="Noël Thommes" userId="af8ece6af487b958" providerId="LiveId" clId="{7AB7458C-FD72-41FC-A992-E2F8740B01CB}" dt="2020-01-21T09:31:46.786" v="187" actId="26606"/>
          <ac:picMkLst>
            <pc:docMk/>
            <pc:sldMk cId="1667480089" sldId="261"/>
            <ac:picMk id="4" creationId="{3A2617B1-89A8-46E7-B49E-3E7A4C784AC2}"/>
          </ac:picMkLst>
        </pc:picChg>
        <pc:cxnChg chg="add">
          <ac:chgData name="Noël Thommes" userId="af8ece6af487b958" providerId="LiveId" clId="{7AB7458C-FD72-41FC-A992-E2F8740B01CB}" dt="2020-01-21T09:31:46.786" v="187" actId="26606"/>
          <ac:cxnSpMkLst>
            <pc:docMk/>
            <pc:sldMk cId="1667480089" sldId="261"/>
            <ac:cxnSpMk id="13" creationId="{15E01FA5-D766-43CA-A83D-E7CF3F04E96F}"/>
          </ac:cxnSpMkLst>
        </pc:cxnChg>
        <pc:cxnChg chg="add">
          <ac:chgData name="Noël Thommes" userId="af8ece6af487b958" providerId="LiveId" clId="{7AB7458C-FD72-41FC-A992-E2F8740B01CB}" dt="2020-01-21T09:31:46.786" v="187" actId="26606"/>
          <ac:cxnSpMkLst>
            <pc:docMk/>
            <pc:sldMk cId="1667480089" sldId="261"/>
            <ac:cxnSpMk id="19" creationId="{52F50912-06FD-4216-BAD3-21050F59564A}"/>
          </ac:cxnSpMkLst>
        </pc:cxnChg>
      </pc:sldChg>
      <pc:sldChg chg="addSp modSp add mod setBg">
        <pc:chgData name="Noël Thommes" userId="af8ece6af487b958" providerId="LiveId" clId="{7AB7458C-FD72-41FC-A992-E2F8740B01CB}" dt="2020-01-21T09:33:38.014" v="222" actId="26606"/>
        <pc:sldMkLst>
          <pc:docMk/>
          <pc:sldMk cId="3012830111" sldId="262"/>
        </pc:sldMkLst>
        <pc:spChg chg="mod">
          <ac:chgData name="Noël Thommes" userId="af8ece6af487b958" providerId="LiveId" clId="{7AB7458C-FD72-41FC-A992-E2F8740B01CB}" dt="2020-01-21T09:33:38.014" v="222" actId="26606"/>
          <ac:spMkLst>
            <pc:docMk/>
            <pc:sldMk cId="3012830111" sldId="262"/>
            <ac:spMk id="2" creationId="{2F2116EE-187E-4E9D-9E62-E3C825473FE5}"/>
          </ac:spMkLst>
        </pc:spChg>
        <pc:spChg chg="add">
          <ac:chgData name="Noël Thommes" userId="af8ece6af487b958" providerId="LiveId" clId="{7AB7458C-FD72-41FC-A992-E2F8740B01CB}" dt="2020-01-21T09:33:38.014" v="222" actId="26606"/>
          <ac:spMkLst>
            <pc:docMk/>
            <pc:sldMk cId="3012830111" sldId="262"/>
            <ac:spMk id="13" creationId="{AB832D16-7558-4209-B5E6-60CFB7383EB6}"/>
          </ac:spMkLst>
        </pc:spChg>
        <pc:spChg chg="add">
          <ac:chgData name="Noël Thommes" userId="af8ece6af487b958" providerId="LiveId" clId="{7AB7458C-FD72-41FC-A992-E2F8740B01CB}" dt="2020-01-21T09:33:38.014" v="222" actId="26606"/>
          <ac:spMkLst>
            <pc:docMk/>
            <pc:sldMk cId="3012830111" sldId="262"/>
            <ac:spMk id="15" creationId="{0B201792-59B9-4FE8-9B2A-7F7A5AED030D}"/>
          </ac:spMkLst>
        </pc:spChg>
        <pc:spChg chg="add">
          <ac:chgData name="Noël Thommes" userId="af8ece6af487b958" providerId="LiveId" clId="{7AB7458C-FD72-41FC-A992-E2F8740B01CB}" dt="2020-01-21T09:33:38.014" v="222" actId="26606"/>
          <ac:spMkLst>
            <pc:docMk/>
            <pc:sldMk cId="3012830111" sldId="262"/>
            <ac:spMk id="19" creationId="{D045426A-326D-4262-A31E-8C4D4221167D}"/>
          </ac:spMkLst>
        </pc:spChg>
        <pc:spChg chg="add">
          <ac:chgData name="Noël Thommes" userId="af8ece6af487b958" providerId="LiveId" clId="{7AB7458C-FD72-41FC-A992-E2F8740B01CB}" dt="2020-01-21T09:33:38.014" v="222" actId="26606"/>
          <ac:spMkLst>
            <pc:docMk/>
            <pc:sldMk cId="3012830111" sldId="262"/>
            <ac:spMk id="21" creationId="{8BD0C197-6F97-4148-BD9F-3BC50E46A47D}"/>
          </ac:spMkLst>
        </pc:spChg>
        <pc:picChg chg="add mod ord">
          <ac:chgData name="Noël Thommes" userId="af8ece6af487b958" providerId="LiveId" clId="{7AB7458C-FD72-41FC-A992-E2F8740B01CB}" dt="2020-01-21T09:33:38.014" v="222" actId="26606"/>
          <ac:picMkLst>
            <pc:docMk/>
            <pc:sldMk cId="3012830111" sldId="262"/>
            <ac:picMk id="4" creationId="{26359A2A-DF4F-4B75-BA0F-49F6DE465094}"/>
          </ac:picMkLst>
        </pc:picChg>
        <pc:picChg chg="add mod ord">
          <ac:chgData name="Noël Thommes" userId="af8ece6af487b958" providerId="LiveId" clId="{7AB7458C-FD72-41FC-A992-E2F8740B01CB}" dt="2020-01-21T09:33:38.014" v="222" actId="26606"/>
          <ac:picMkLst>
            <pc:docMk/>
            <pc:sldMk cId="3012830111" sldId="262"/>
            <ac:picMk id="6" creationId="{75733E2D-0531-4D4F-BA32-B52A35E39213}"/>
          </ac:picMkLst>
        </pc:picChg>
        <pc:picChg chg="add mod">
          <ac:chgData name="Noël Thommes" userId="af8ece6af487b958" providerId="LiveId" clId="{7AB7458C-FD72-41FC-A992-E2F8740B01CB}" dt="2020-01-21T09:33:38.014" v="222" actId="26606"/>
          <ac:picMkLst>
            <pc:docMk/>
            <pc:sldMk cId="3012830111" sldId="262"/>
            <ac:picMk id="8" creationId="{33E1CD5F-16CF-4097-B6A8-9BD5B0F013FF}"/>
          </ac:picMkLst>
        </pc:picChg>
        <pc:cxnChg chg="add">
          <ac:chgData name="Noël Thommes" userId="af8ece6af487b958" providerId="LiveId" clId="{7AB7458C-FD72-41FC-A992-E2F8740B01CB}" dt="2020-01-21T09:33:38.014" v="222" actId="26606"/>
          <ac:cxnSpMkLst>
            <pc:docMk/>
            <pc:sldMk cId="3012830111" sldId="262"/>
            <ac:cxnSpMk id="17" creationId="{461931C1-E9DE-4D66-831E-9ABDF1574871}"/>
          </ac:cxnSpMkLst>
        </pc:cxnChg>
        <pc:cxnChg chg="add">
          <ac:chgData name="Noël Thommes" userId="af8ece6af487b958" providerId="LiveId" clId="{7AB7458C-FD72-41FC-A992-E2F8740B01CB}" dt="2020-01-21T09:33:38.014" v="222" actId="26606"/>
          <ac:cxnSpMkLst>
            <pc:docMk/>
            <pc:sldMk cId="3012830111" sldId="262"/>
            <ac:cxnSpMk id="23" creationId="{6F6FDB19-8C2A-48D0-8728-5987EDF371EF}"/>
          </ac:cxnSpMkLst>
        </pc:cxnChg>
        <pc:cxnChg chg="add">
          <ac:chgData name="Noël Thommes" userId="af8ece6af487b958" providerId="LiveId" clId="{7AB7458C-FD72-41FC-A992-E2F8740B01CB}" dt="2020-01-21T09:33:38.014" v="222" actId="26606"/>
          <ac:cxnSpMkLst>
            <pc:docMk/>
            <pc:sldMk cId="3012830111" sldId="262"/>
            <ac:cxnSpMk id="25" creationId="{F09B89FA-8981-4C79-AEA8-92BBDEB74217}"/>
          </ac:cxnSpMkLst>
        </pc:cxnChg>
        <pc:cxnChg chg="add">
          <ac:chgData name="Noël Thommes" userId="af8ece6af487b958" providerId="LiveId" clId="{7AB7458C-FD72-41FC-A992-E2F8740B01CB}" dt="2020-01-21T09:33:38.014" v="222" actId="26606"/>
          <ac:cxnSpMkLst>
            <pc:docMk/>
            <pc:sldMk cId="3012830111" sldId="262"/>
            <ac:cxnSpMk id="27" creationId="{0F5E87B5-6250-4AF5-88E7-E1D9745E7C6E}"/>
          </ac:cxnSpMkLst>
        </pc:cxnChg>
      </pc:sldChg>
      <pc:sldChg chg="addSp modSp add mod setBg">
        <pc:chgData name="Noël Thommes" userId="af8ece6af487b958" providerId="LiveId" clId="{7AB7458C-FD72-41FC-A992-E2F8740B01CB}" dt="2020-01-21T09:36:24.048" v="247" actId="26606"/>
        <pc:sldMkLst>
          <pc:docMk/>
          <pc:sldMk cId="2655048258" sldId="263"/>
        </pc:sldMkLst>
        <pc:spChg chg="mod">
          <ac:chgData name="Noël Thommes" userId="af8ece6af487b958" providerId="LiveId" clId="{7AB7458C-FD72-41FC-A992-E2F8740B01CB}" dt="2020-01-21T09:36:24.048" v="247" actId="26606"/>
          <ac:spMkLst>
            <pc:docMk/>
            <pc:sldMk cId="2655048258" sldId="263"/>
            <ac:spMk id="2" creationId="{BC7A2065-BDE2-44AD-ABC0-EC992C570681}"/>
          </ac:spMkLst>
        </pc:spChg>
        <pc:spChg chg="add">
          <ac:chgData name="Noël Thommes" userId="af8ece6af487b958" providerId="LiveId" clId="{7AB7458C-FD72-41FC-A992-E2F8740B01CB}" dt="2020-01-21T09:36:24.048" v="247" actId="26606"/>
          <ac:spMkLst>
            <pc:docMk/>
            <pc:sldMk cId="2655048258" sldId="263"/>
            <ac:spMk id="9" creationId="{3A8EC506-B1DA-46A1-B44D-774E68468E13}"/>
          </ac:spMkLst>
        </pc:spChg>
        <pc:spChg chg="add">
          <ac:chgData name="Noël Thommes" userId="af8ece6af487b958" providerId="LiveId" clId="{7AB7458C-FD72-41FC-A992-E2F8740B01CB}" dt="2020-01-21T09:36:24.048" v="247" actId="26606"/>
          <ac:spMkLst>
            <pc:docMk/>
            <pc:sldMk cId="2655048258" sldId="263"/>
            <ac:spMk id="11" creationId="{BFF30785-305E-45D7-984F-5AA93D3CA561}"/>
          </ac:spMkLst>
        </pc:spChg>
        <pc:spChg chg="add">
          <ac:chgData name="Noël Thommes" userId="af8ece6af487b958" providerId="LiveId" clId="{7AB7458C-FD72-41FC-A992-E2F8740B01CB}" dt="2020-01-21T09:36:24.048" v="247" actId="26606"/>
          <ac:spMkLst>
            <pc:docMk/>
            <pc:sldMk cId="2655048258" sldId="263"/>
            <ac:spMk id="15" creationId="{C411DB08-1669-426B-BBEB-FAD285EF80FE}"/>
          </ac:spMkLst>
        </pc:spChg>
        <pc:spChg chg="add">
          <ac:chgData name="Noël Thommes" userId="af8ece6af487b958" providerId="LiveId" clId="{7AB7458C-FD72-41FC-A992-E2F8740B01CB}" dt="2020-01-21T09:36:24.048" v="247" actId="26606"/>
          <ac:spMkLst>
            <pc:docMk/>
            <pc:sldMk cId="2655048258" sldId="263"/>
            <ac:spMk id="17" creationId="{029E4219-121F-4CD1-AA58-24746CD2923C}"/>
          </ac:spMkLst>
        </pc:spChg>
        <pc:picChg chg="add mod">
          <ac:chgData name="Noël Thommes" userId="af8ece6af487b958" providerId="LiveId" clId="{7AB7458C-FD72-41FC-A992-E2F8740B01CB}" dt="2020-01-21T09:36:24.048" v="247" actId="26606"/>
          <ac:picMkLst>
            <pc:docMk/>
            <pc:sldMk cId="2655048258" sldId="263"/>
            <ac:picMk id="4" creationId="{A08C423E-FF70-48EC-9F7D-9300D206AA4A}"/>
          </ac:picMkLst>
        </pc:picChg>
        <pc:cxnChg chg="add">
          <ac:chgData name="Noël Thommes" userId="af8ece6af487b958" providerId="LiveId" clId="{7AB7458C-FD72-41FC-A992-E2F8740B01CB}" dt="2020-01-21T09:36:24.048" v="247" actId="26606"/>
          <ac:cxnSpMkLst>
            <pc:docMk/>
            <pc:sldMk cId="2655048258" sldId="263"/>
            <ac:cxnSpMk id="13" creationId="{15E01FA5-D766-43CA-A83D-E7CF3F04E96F}"/>
          </ac:cxnSpMkLst>
        </pc:cxnChg>
        <pc:cxnChg chg="add">
          <ac:chgData name="Noël Thommes" userId="af8ece6af487b958" providerId="LiveId" clId="{7AB7458C-FD72-41FC-A992-E2F8740B01CB}" dt="2020-01-21T09:36:24.048" v="247" actId="26606"/>
          <ac:cxnSpMkLst>
            <pc:docMk/>
            <pc:sldMk cId="2655048258" sldId="263"/>
            <ac:cxnSpMk id="19" creationId="{52F50912-06FD-4216-BAD3-21050F59564A}"/>
          </ac:cxnSpMkLst>
        </pc:cxnChg>
      </pc:sldChg>
      <pc:sldChg chg="addSp modSp add mod setBg">
        <pc:chgData name="Noël Thommes" userId="af8ece6af487b958" providerId="LiveId" clId="{7AB7458C-FD72-41FC-A992-E2F8740B01CB}" dt="2020-01-21T09:37:18.310" v="294" actId="1076"/>
        <pc:sldMkLst>
          <pc:docMk/>
          <pc:sldMk cId="4008552822" sldId="264"/>
        </pc:sldMkLst>
        <pc:spChg chg="mod">
          <ac:chgData name="Noël Thommes" userId="af8ece6af487b958" providerId="LiveId" clId="{7AB7458C-FD72-41FC-A992-E2F8740B01CB}" dt="2020-01-21T09:36:45.908" v="287" actId="26606"/>
          <ac:spMkLst>
            <pc:docMk/>
            <pc:sldMk cId="4008552822" sldId="264"/>
            <ac:spMk id="2" creationId="{D9D74998-B8EB-4392-B50B-8C108E66C0CC}"/>
          </ac:spMkLst>
        </pc:spChg>
        <pc:spChg chg="add">
          <ac:chgData name="Noël Thommes" userId="af8ece6af487b958" providerId="LiveId" clId="{7AB7458C-FD72-41FC-A992-E2F8740B01CB}" dt="2020-01-21T09:36:45.908" v="287" actId="26606"/>
          <ac:spMkLst>
            <pc:docMk/>
            <pc:sldMk cId="4008552822" sldId="264"/>
            <ac:spMk id="11" creationId="{C23416DF-B283-4D9F-A625-146552CA9EDB}"/>
          </ac:spMkLst>
        </pc:spChg>
        <pc:spChg chg="add">
          <ac:chgData name="Noël Thommes" userId="af8ece6af487b958" providerId="LiveId" clId="{7AB7458C-FD72-41FC-A992-E2F8740B01CB}" dt="2020-01-21T09:36:45.908" v="287" actId="26606"/>
          <ac:spMkLst>
            <pc:docMk/>
            <pc:sldMk cId="4008552822" sldId="264"/>
            <ac:spMk id="13" creationId="{73834904-4D9B-41F7-8DA6-0709FD9F7E9D}"/>
          </ac:spMkLst>
        </pc:spChg>
        <pc:spChg chg="add">
          <ac:chgData name="Noël Thommes" userId="af8ece6af487b958" providerId="LiveId" clId="{7AB7458C-FD72-41FC-A992-E2F8740B01CB}" dt="2020-01-21T09:36:45.908" v="287" actId="26606"/>
          <ac:spMkLst>
            <pc:docMk/>
            <pc:sldMk cId="4008552822" sldId="264"/>
            <ac:spMk id="17" creationId="{19A3FD3A-4B27-4028-BA57-0810F205BC59}"/>
          </ac:spMkLst>
        </pc:spChg>
        <pc:spChg chg="add">
          <ac:chgData name="Noël Thommes" userId="af8ece6af487b958" providerId="LiveId" clId="{7AB7458C-FD72-41FC-A992-E2F8740B01CB}" dt="2020-01-21T09:36:45.908" v="287" actId="26606"/>
          <ac:spMkLst>
            <pc:docMk/>
            <pc:sldMk cId="4008552822" sldId="264"/>
            <ac:spMk id="19" creationId="{60461F8B-A17E-4AE4-92BC-BA2E49E1ABCE}"/>
          </ac:spMkLst>
        </pc:spChg>
        <pc:picChg chg="add mod ord">
          <ac:chgData name="Noël Thommes" userId="af8ece6af487b958" providerId="LiveId" clId="{7AB7458C-FD72-41FC-A992-E2F8740B01CB}" dt="2020-01-21T09:37:15.013" v="293" actId="1076"/>
          <ac:picMkLst>
            <pc:docMk/>
            <pc:sldMk cId="4008552822" sldId="264"/>
            <ac:picMk id="4" creationId="{8B7D79AF-F2F1-4248-8F46-5BE8D14207DF}"/>
          </ac:picMkLst>
        </pc:picChg>
        <pc:picChg chg="add mod">
          <ac:chgData name="Noël Thommes" userId="af8ece6af487b958" providerId="LiveId" clId="{7AB7458C-FD72-41FC-A992-E2F8740B01CB}" dt="2020-01-21T09:37:18.310" v="294" actId="1076"/>
          <ac:picMkLst>
            <pc:docMk/>
            <pc:sldMk cId="4008552822" sldId="264"/>
            <ac:picMk id="6" creationId="{B8180ACD-0559-4EA4-BA82-8146377A4651}"/>
          </ac:picMkLst>
        </pc:picChg>
        <pc:cxnChg chg="add">
          <ac:chgData name="Noël Thommes" userId="af8ece6af487b958" providerId="LiveId" clId="{7AB7458C-FD72-41FC-A992-E2F8740B01CB}" dt="2020-01-21T09:36:45.908" v="287" actId="26606"/>
          <ac:cxnSpMkLst>
            <pc:docMk/>
            <pc:sldMk cId="4008552822" sldId="264"/>
            <ac:cxnSpMk id="15" creationId="{C00D1207-ECAF-48E9-8834-2CE4D2198234}"/>
          </ac:cxnSpMkLst>
        </pc:cxnChg>
        <pc:cxnChg chg="add">
          <ac:chgData name="Noël Thommes" userId="af8ece6af487b958" providerId="LiveId" clId="{7AB7458C-FD72-41FC-A992-E2F8740B01CB}" dt="2020-01-21T09:36:45.908" v="287" actId="26606"/>
          <ac:cxnSpMkLst>
            <pc:docMk/>
            <pc:sldMk cId="4008552822" sldId="264"/>
            <ac:cxnSpMk id="21" creationId="{5E450F13-FCAB-474F-93BB-704690139709}"/>
          </ac:cxnSpMkLst>
        </pc:cxnChg>
        <pc:cxnChg chg="add">
          <ac:chgData name="Noël Thommes" userId="af8ece6af487b958" providerId="LiveId" clId="{7AB7458C-FD72-41FC-A992-E2F8740B01CB}" dt="2020-01-21T09:36:45.908" v="287" actId="26606"/>
          <ac:cxnSpMkLst>
            <pc:docMk/>
            <pc:sldMk cId="4008552822" sldId="264"/>
            <ac:cxnSpMk id="23" creationId="{00E7859C-56C8-49DC-ABF5-6C538427CDAF}"/>
          </ac:cxnSpMkLst>
        </pc:cxnChg>
      </pc:sldChg>
      <pc:sldChg chg="addSp modSp add mod setBg chgLayout">
        <pc:chgData name="Noël Thommes" userId="af8ece6af487b958" providerId="LiveId" clId="{7AB7458C-FD72-41FC-A992-E2F8740B01CB}" dt="2020-01-21T09:43:13.923" v="312" actId="26606"/>
        <pc:sldMkLst>
          <pc:docMk/>
          <pc:sldMk cId="1543223276" sldId="265"/>
        </pc:sldMkLst>
        <pc:spChg chg="mod ord">
          <ac:chgData name="Noël Thommes" userId="af8ece6af487b958" providerId="LiveId" clId="{7AB7458C-FD72-41FC-A992-E2F8740B01CB}" dt="2020-01-21T09:43:13.923" v="312" actId="26606"/>
          <ac:spMkLst>
            <pc:docMk/>
            <pc:sldMk cId="1543223276" sldId="265"/>
            <ac:spMk id="2" creationId="{675357FA-6E0A-4FA4-8313-82C7EFD2192E}"/>
          </ac:spMkLst>
        </pc:spChg>
        <pc:spChg chg="add">
          <ac:chgData name="Noël Thommes" userId="af8ece6af487b958" providerId="LiveId" clId="{7AB7458C-FD72-41FC-A992-E2F8740B01CB}" dt="2020-01-21T09:43:13.923" v="312" actId="26606"/>
          <ac:spMkLst>
            <pc:docMk/>
            <pc:sldMk cId="1543223276" sldId="265"/>
            <ac:spMk id="9" creationId="{3A8EC506-B1DA-46A1-B44D-774E68468E13}"/>
          </ac:spMkLst>
        </pc:spChg>
        <pc:spChg chg="add">
          <ac:chgData name="Noël Thommes" userId="af8ece6af487b958" providerId="LiveId" clId="{7AB7458C-FD72-41FC-A992-E2F8740B01CB}" dt="2020-01-21T09:43:13.923" v="312" actId="26606"/>
          <ac:spMkLst>
            <pc:docMk/>
            <pc:sldMk cId="1543223276" sldId="265"/>
            <ac:spMk id="11" creationId="{BFF30785-305E-45D7-984F-5AA93D3CA561}"/>
          </ac:spMkLst>
        </pc:spChg>
        <pc:spChg chg="add">
          <ac:chgData name="Noël Thommes" userId="af8ece6af487b958" providerId="LiveId" clId="{7AB7458C-FD72-41FC-A992-E2F8740B01CB}" dt="2020-01-21T09:43:13.923" v="312" actId="26606"/>
          <ac:spMkLst>
            <pc:docMk/>
            <pc:sldMk cId="1543223276" sldId="265"/>
            <ac:spMk id="15" creationId="{C411DB08-1669-426B-BBEB-FAD285EF80FE}"/>
          </ac:spMkLst>
        </pc:spChg>
        <pc:spChg chg="add">
          <ac:chgData name="Noël Thommes" userId="af8ece6af487b958" providerId="LiveId" clId="{7AB7458C-FD72-41FC-A992-E2F8740B01CB}" dt="2020-01-21T09:43:13.923" v="312" actId="26606"/>
          <ac:spMkLst>
            <pc:docMk/>
            <pc:sldMk cId="1543223276" sldId="265"/>
            <ac:spMk id="17" creationId="{029E4219-121F-4CD1-AA58-24746CD2923C}"/>
          </ac:spMkLst>
        </pc:spChg>
        <pc:picChg chg="add">
          <ac:chgData name="Noël Thommes" userId="af8ece6af487b958" providerId="LiveId" clId="{7AB7458C-FD72-41FC-A992-E2F8740B01CB}" dt="2020-01-21T09:43:13.923" v="312" actId="26606"/>
          <ac:picMkLst>
            <pc:docMk/>
            <pc:sldMk cId="1543223276" sldId="265"/>
            <ac:picMk id="6" creationId="{05585DC1-0AA7-4401-BD42-B5ABF90DFAC0}"/>
          </ac:picMkLst>
        </pc:picChg>
        <pc:cxnChg chg="add">
          <ac:chgData name="Noël Thommes" userId="af8ece6af487b958" providerId="LiveId" clId="{7AB7458C-FD72-41FC-A992-E2F8740B01CB}" dt="2020-01-21T09:43:13.923" v="312" actId="26606"/>
          <ac:cxnSpMkLst>
            <pc:docMk/>
            <pc:sldMk cId="1543223276" sldId="265"/>
            <ac:cxnSpMk id="13" creationId="{15E01FA5-D766-43CA-A83D-E7CF3F04E96F}"/>
          </ac:cxnSpMkLst>
        </pc:cxnChg>
        <pc:cxnChg chg="add">
          <ac:chgData name="Noël Thommes" userId="af8ece6af487b958" providerId="LiveId" clId="{7AB7458C-FD72-41FC-A992-E2F8740B01CB}" dt="2020-01-21T09:43:13.923" v="312" actId="26606"/>
          <ac:cxnSpMkLst>
            <pc:docMk/>
            <pc:sldMk cId="1543223276" sldId="265"/>
            <ac:cxnSpMk id="19" creationId="{52F50912-06FD-4216-BAD3-21050F59564A}"/>
          </ac:cxnSpMkLst>
        </pc:cxnChg>
      </pc:sldChg>
      <pc:sldChg chg="addSp delSp modSp add mod setBg modClrScheme chgLayout">
        <pc:chgData name="Noël Thommes" userId="af8ece6af487b958" providerId="LiveId" clId="{7AB7458C-FD72-41FC-A992-E2F8740B01CB}" dt="2020-01-21T10:00:16.987" v="606" actId="20577"/>
        <pc:sldMkLst>
          <pc:docMk/>
          <pc:sldMk cId="2721990451" sldId="266"/>
        </pc:sldMkLst>
        <pc:spChg chg="mod ord">
          <ac:chgData name="Noël Thommes" userId="af8ece6af487b958" providerId="LiveId" clId="{7AB7458C-FD72-41FC-A992-E2F8740B01CB}" dt="2020-01-21T09:55:43.639" v="532" actId="20577"/>
          <ac:spMkLst>
            <pc:docMk/>
            <pc:sldMk cId="2721990451" sldId="266"/>
            <ac:spMk id="2" creationId="{D05B8804-C4A4-418D-915F-2FAC414F7831}"/>
          </ac:spMkLst>
        </pc:spChg>
        <pc:spChg chg="add mod ord">
          <ac:chgData name="Noël Thommes" userId="af8ece6af487b958" providerId="LiveId" clId="{7AB7458C-FD72-41FC-A992-E2F8740B01CB}" dt="2020-01-21T10:00:16.987" v="606" actId="20577"/>
          <ac:spMkLst>
            <pc:docMk/>
            <pc:sldMk cId="2721990451" sldId="266"/>
            <ac:spMk id="3" creationId="{BF884C20-0378-4B2E-A456-E9921CFF1D49}"/>
          </ac:spMkLst>
        </pc:spChg>
        <pc:spChg chg="add del">
          <ac:chgData name="Noël Thommes" userId="af8ece6af487b958" providerId="LiveId" clId="{7AB7458C-FD72-41FC-A992-E2F8740B01CB}" dt="2020-01-21T09:51:31.383" v="414" actId="26606"/>
          <ac:spMkLst>
            <pc:docMk/>
            <pc:sldMk cId="2721990451" sldId="266"/>
            <ac:spMk id="6" creationId="{4FAE1107-CEC3-4041-8BAA-CDB6F6759B35}"/>
          </ac:spMkLst>
        </pc:spChg>
        <pc:spChg chg="add del">
          <ac:chgData name="Noël Thommes" userId="af8ece6af487b958" providerId="LiveId" clId="{7AB7458C-FD72-41FC-A992-E2F8740B01CB}" dt="2020-01-21T09:50:58.106" v="395" actId="26606"/>
          <ac:spMkLst>
            <pc:docMk/>
            <pc:sldMk cId="2721990451" sldId="266"/>
            <ac:spMk id="9" creationId="{4FAE1107-CEC3-4041-8BAA-CDB6F6759B35}"/>
          </ac:spMkLst>
        </pc:spChg>
        <pc:spChg chg="add del">
          <ac:chgData name="Noël Thommes" userId="af8ece6af487b958" providerId="LiveId" clId="{7AB7458C-FD72-41FC-A992-E2F8740B01CB}" dt="2020-01-21T09:50:59.759" v="397" actId="26606"/>
          <ac:spMkLst>
            <pc:docMk/>
            <pc:sldMk cId="2721990451" sldId="266"/>
            <ac:spMk id="14" creationId="{3A8EC506-B1DA-46A1-B44D-774E68468E13}"/>
          </ac:spMkLst>
        </pc:spChg>
        <pc:spChg chg="add del">
          <ac:chgData name="Noël Thommes" userId="af8ece6af487b958" providerId="LiveId" clId="{7AB7458C-FD72-41FC-A992-E2F8740B01CB}" dt="2020-01-21T09:50:59.759" v="397" actId="26606"/>
          <ac:spMkLst>
            <pc:docMk/>
            <pc:sldMk cId="2721990451" sldId="266"/>
            <ac:spMk id="15" creationId="{CA73784B-AC76-4BAD-93AF-C72D0EDFD715}"/>
          </ac:spMkLst>
        </pc:spChg>
        <pc:spChg chg="add del">
          <ac:chgData name="Noël Thommes" userId="af8ece6af487b958" providerId="LiveId" clId="{7AB7458C-FD72-41FC-A992-E2F8740B01CB}" dt="2020-01-21T09:50:59.759" v="397" actId="26606"/>
          <ac:spMkLst>
            <pc:docMk/>
            <pc:sldMk cId="2721990451" sldId="266"/>
            <ac:spMk id="16" creationId="{BFF30785-305E-45D7-984F-5AA93D3CA561}"/>
          </ac:spMkLst>
        </pc:spChg>
        <pc:spChg chg="add del">
          <ac:chgData name="Noël Thommes" userId="af8ece6af487b958" providerId="LiveId" clId="{7AB7458C-FD72-41FC-A992-E2F8740B01CB}" dt="2020-01-21T09:51:27.571" v="409" actId="26606"/>
          <ac:spMkLst>
            <pc:docMk/>
            <pc:sldMk cId="2721990451" sldId="266"/>
            <ac:spMk id="18" creationId="{AB832D16-7558-4209-B5E6-60CFB7383EB6}"/>
          </ac:spMkLst>
        </pc:spChg>
        <pc:spChg chg="add del">
          <ac:chgData name="Noël Thommes" userId="af8ece6af487b958" providerId="LiveId" clId="{7AB7458C-FD72-41FC-A992-E2F8740B01CB}" dt="2020-01-21T09:51:27.571" v="409" actId="26606"/>
          <ac:spMkLst>
            <pc:docMk/>
            <pc:sldMk cId="2721990451" sldId="266"/>
            <ac:spMk id="19" creationId="{0B201792-59B9-4FE8-9B2A-7F7A5AED030D}"/>
          </ac:spMkLst>
        </pc:spChg>
        <pc:spChg chg="add del">
          <ac:chgData name="Noël Thommes" userId="af8ece6af487b958" providerId="LiveId" clId="{7AB7458C-FD72-41FC-A992-E2F8740B01CB}" dt="2020-01-21T09:51:27.571" v="409" actId="26606"/>
          <ac:spMkLst>
            <pc:docMk/>
            <pc:sldMk cId="2721990451" sldId="266"/>
            <ac:spMk id="23" creationId="{B8261922-9D93-404F-9BC5-7A9376985428}"/>
          </ac:spMkLst>
        </pc:spChg>
        <pc:spChg chg="add del">
          <ac:chgData name="Noël Thommes" userId="af8ece6af487b958" providerId="LiveId" clId="{7AB7458C-FD72-41FC-A992-E2F8740B01CB}" dt="2020-01-21T09:51:27.571" v="409" actId="26606"/>
          <ac:spMkLst>
            <pc:docMk/>
            <pc:sldMk cId="2721990451" sldId="266"/>
            <ac:spMk id="25" creationId="{97B3D9AF-FD26-469D-BEF9-490ED71830BF}"/>
          </ac:spMkLst>
        </pc:spChg>
        <pc:picChg chg="add del mod">
          <ac:chgData name="Noël Thommes" userId="af8ece6af487b958" providerId="LiveId" clId="{7AB7458C-FD72-41FC-A992-E2F8740B01CB}" dt="2020-01-21T09:51:31.383" v="414" actId="26606"/>
          <ac:picMkLst>
            <pc:docMk/>
            <pc:sldMk cId="2721990451" sldId="266"/>
            <ac:picMk id="4" creationId="{E40B103F-B1CE-483F-82EA-2FA2609BA460}"/>
          </ac:picMkLst>
        </pc:picChg>
        <pc:picChg chg="add del mod">
          <ac:chgData name="Noël Thommes" userId="af8ece6af487b958" providerId="LiveId" clId="{7AB7458C-FD72-41FC-A992-E2F8740B01CB}" dt="2020-01-21T09:51:29.053" v="412"/>
          <ac:picMkLst>
            <pc:docMk/>
            <pc:sldMk cId="2721990451" sldId="266"/>
            <ac:picMk id="8" creationId="{8B496166-B61A-4FB8-A726-8CC25C57FFE9}"/>
          </ac:picMkLst>
        </pc:picChg>
        <pc:picChg chg="add del mod">
          <ac:chgData name="Noël Thommes" userId="af8ece6af487b958" providerId="LiveId" clId="{7AB7458C-FD72-41FC-A992-E2F8740B01CB}" dt="2020-01-21T09:51:28.279" v="411"/>
          <ac:picMkLst>
            <pc:docMk/>
            <pc:sldMk cId="2721990451" sldId="266"/>
            <ac:picMk id="12" creationId="{B9490EC1-EC41-41AE-BEF9-C60874332009}"/>
          </ac:picMkLst>
        </pc:picChg>
        <pc:picChg chg="add del mod">
          <ac:chgData name="Noël Thommes" userId="af8ece6af487b958" providerId="LiveId" clId="{7AB7458C-FD72-41FC-A992-E2F8740B01CB}" dt="2020-01-21T09:54:52.753" v="476" actId="21"/>
          <ac:picMkLst>
            <pc:docMk/>
            <pc:sldMk cId="2721990451" sldId="266"/>
            <ac:picMk id="22" creationId="{2EB5C6BF-B3EC-477A-A34B-0B85C5E7761E}"/>
          </ac:picMkLst>
        </pc:picChg>
        <pc:cxnChg chg="add del">
          <ac:chgData name="Noël Thommes" userId="af8ece6af487b958" providerId="LiveId" clId="{7AB7458C-FD72-41FC-A992-E2F8740B01CB}" dt="2020-01-21T09:51:31.383" v="414" actId="26606"/>
          <ac:cxnSpMkLst>
            <pc:docMk/>
            <pc:sldMk cId="2721990451" sldId="266"/>
            <ac:cxnSpMk id="7" creationId="{1AEA88FB-F5DD-45CE-AAE1-7B33D0ABDD25}"/>
          </ac:cxnSpMkLst>
        </pc:cxnChg>
        <pc:cxnChg chg="add del">
          <ac:chgData name="Noël Thommes" userId="af8ece6af487b958" providerId="LiveId" clId="{7AB7458C-FD72-41FC-A992-E2F8740B01CB}" dt="2020-01-21T09:50:58.106" v="395" actId="26606"/>
          <ac:cxnSpMkLst>
            <pc:docMk/>
            <pc:sldMk cId="2721990451" sldId="266"/>
            <ac:cxnSpMk id="11" creationId="{1AEA88FB-F5DD-45CE-AAE1-7B33D0ABDD25}"/>
          </ac:cxnSpMkLst>
        </pc:cxnChg>
        <pc:cxnChg chg="add del">
          <ac:chgData name="Noël Thommes" userId="af8ece6af487b958" providerId="LiveId" clId="{7AB7458C-FD72-41FC-A992-E2F8740B01CB}" dt="2020-01-21T09:50:59.759" v="397" actId="26606"/>
          <ac:cxnSpMkLst>
            <pc:docMk/>
            <pc:sldMk cId="2721990451" sldId="266"/>
            <ac:cxnSpMk id="13" creationId="{15E01FA5-D766-43CA-A83D-E7CF3F04E96F}"/>
          </ac:cxnSpMkLst>
        </pc:cxnChg>
        <pc:cxnChg chg="add del">
          <ac:chgData name="Noël Thommes" userId="af8ece6af487b958" providerId="LiveId" clId="{7AB7458C-FD72-41FC-A992-E2F8740B01CB}" dt="2020-01-21T09:50:59.759" v="397" actId="26606"/>
          <ac:cxnSpMkLst>
            <pc:docMk/>
            <pc:sldMk cId="2721990451" sldId="266"/>
            <ac:cxnSpMk id="17" creationId="{811DCF04-0C7C-44FC-8246-FC8D736B1A71}"/>
          </ac:cxnSpMkLst>
        </pc:cxnChg>
        <pc:cxnChg chg="add del">
          <ac:chgData name="Noël Thommes" userId="af8ece6af487b958" providerId="LiveId" clId="{7AB7458C-FD72-41FC-A992-E2F8740B01CB}" dt="2020-01-21T09:51:27.571" v="409" actId="26606"/>
          <ac:cxnSpMkLst>
            <pc:docMk/>
            <pc:sldMk cId="2721990451" sldId="266"/>
            <ac:cxnSpMk id="21" creationId="{461931C1-E9DE-4D66-831E-9ABDF1574871}"/>
          </ac:cxnSpMkLst>
        </pc:cxnChg>
        <pc:cxnChg chg="add del">
          <ac:chgData name="Noël Thommes" userId="af8ece6af487b958" providerId="LiveId" clId="{7AB7458C-FD72-41FC-A992-E2F8740B01CB}" dt="2020-01-21T09:51:27.571" v="409" actId="26606"/>
          <ac:cxnSpMkLst>
            <pc:docMk/>
            <pc:sldMk cId="2721990451" sldId="266"/>
            <ac:cxnSpMk id="27" creationId="{752A8E97-9931-4619-BE56-A5D8C6AF936A}"/>
          </ac:cxnSpMkLst>
        </pc:cxnChg>
      </pc:sldChg>
      <pc:sldChg chg="addSp delSp modSp add mod">
        <pc:chgData name="Noël Thommes" userId="af8ece6af487b958" providerId="LiveId" clId="{7AB7458C-FD72-41FC-A992-E2F8740B01CB}" dt="2020-01-21T10:05:44.893" v="713" actId="1076"/>
        <pc:sldMkLst>
          <pc:docMk/>
          <pc:sldMk cId="2895835175" sldId="267"/>
        </pc:sldMkLst>
        <pc:spChg chg="mod">
          <ac:chgData name="Noël Thommes" userId="af8ece6af487b958" providerId="LiveId" clId="{7AB7458C-FD72-41FC-A992-E2F8740B01CB}" dt="2020-01-21T09:55:35.828" v="516" actId="20577"/>
          <ac:spMkLst>
            <pc:docMk/>
            <pc:sldMk cId="2895835175" sldId="267"/>
            <ac:spMk id="2" creationId="{B84479EF-A34C-4DB3-BF58-9A6A496FFE13}"/>
          </ac:spMkLst>
        </pc:spChg>
        <pc:spChg chg="mod">
          <ac:chgData name="Noël Thommes" userId="af8ece6af487b958" providerId="LiveId" clId="{7AB7458C-FD72-41FC-A992-E2F8740B01CB}" dt="2020-01-21T10:02:09.997" v="640" actId="1076"/>
          <ac:spMkLst>
            <pc:docMk/>
            <pc:sldMk cId="2895835175" sldId="267"/>
            <ac:spMk id="3" creationId="{9F4D2876-1F72-41D8-8ACA-A6EFABAD3831}"/>
          </ac:spMkLst>
        </pc:spChg>
        <pc:picChg chg="add mod">
          <ac:chgData name="Noël Thommes" userId="af8ece6af487b958" providerId="LiveId" clId="{7AB7458C-FD72-41FC-A992-E2F8740B01CB}" dt="2020-01-21T10:05:44.893" v="713" actId="1076"/>
          <ac:picMkLst>
            <pc:docMk/>
            <pc:sldMk cId="2895835175" sldId="267"/>
            <ac:picMk id="4" creationId="{59567535-7782-4D14-B90D-1C6479EFF17A}"/>
          </ac:picMkLst>
        </pc:picChg>
        <pc:picChg chg="add del mod">
          <ac:chgData name="Noël Thommes" userId="af8ece6af487b958" providerId="LiveId" clId="{7AB7458C-FD72-41FC-A992-E2F8740B01CB}" dt="2020-01-21T09:55:16.474" v="485" actId="478"/>
          <ac:picMkLst>
            <pc:docMk/>
            <pc:sldMk cId="2895835175" sldId="267"/>
            <ac:picMk id="6" creationId="{889FACC9-F2E5-40E8-A124-5B0FC65C80CC}"/>
          </ac:picMkLst>
        </pc:picChg>
        <pc:picChg chg="add del mod">
          <ac:chgData name="Noël Thommes" userId="af8ece6af487b958" providerId="LiveId" clId="{7AB7458C-FD72-41FC-A992-E2F8740B01CB}" dt="2020-01-21T09:55:14.984" v="484" actId="478"/>
          <ac:picMkLst>
            <pc:docMk/>
            <pc:sldMk cId="2895835175" sldId="267"/>
            <ac:picMk id="8" creationId="{09F55726-9C29-4E55-B2AE-A08114C0555F}"/>
          </ac:picMkLst>
        </pc:picChg>
        <pc:picChg chg="add del mod">
          <ac:chgData name="Noël Thommes" userId="af8ece6af487b958" providerId="LiveId" clId="{7AB7458C-FD72-41FC-A992-E2F8740B01CB}" dt="2020-01-21T10:02:41.557" v="656" actId="478"/>
          <ac:picMkLst>
            <pc:docMk/>
            <pc:sldMk cId="2895835175" sldId="267"/>
            <ac:picMk id="10" creationId="{62554A6E-B7BC-4524-A0D7-55D206DB5624}"/>
          </ac:picMkLst>
        </pc:picChg>
        <pc:picChg chg="add mod">
          <ac:chgData name="Noël Thommes" userId="af8ece6af487b958" providerId="LiveId" clId="{7AB7458C-FD72-41FC-A992-E2F8740B01CB}" dt="2020-01-21T10:05:30.644" v="711" actId="1076"/>
          <ac:picMkLst>
            <pc:docMk/>
            <pc:sldMk cId="2895835175" sldId="267"/>
            <ac:picMk id="12" creationId="{1F0F3069-DEF5-4C05-9F29-CAFD7CDCFCDC}"/>
          </ac:picMkLst>
        </pc:picChg>
        <pc:picChg chg="add mod">
          <ac:chgData name="Noël Thommes" userId="af8ece6af487b958" providerId="LiveId" clId="{7AB7458C-FD72-41FC-A992-E2F8740B01CB}" dt="2020-01-21T10:05:30.644" v="711" actId="1076"/>
          <ac:picMkLst>
            <pc:docMk/>
            <pc:sldMk cId="2895835175" sldId="267"/>
            <ac:picMk id="14" creationId="{9922FBED-ACCC-482B-A23C-1EB52560F290}"/>
          </ac:picMkLst>
        </pc:picChg>
        <pc:picChg chg="add mod modCrop">
          <ac:chgData name="Noël Thommes" userId="af8ece6af487b958" providerId="LiveId" clId="{7AB7458C-FD72-41FC-A992-E2F8740B01CB}" dt="2020-01-21T10:05:30.644" v="711" actId="1076"/>
          <ac:picMkLst>
            <pc:docMk/>
            <pc:sldMk cId="2895835175" sldId="267"/>
            <ac:picMk id="16" creationId="{E012C9AF-A5AE-4070-9B3A-AE64CD3B7D89}"/>
          </ac:picMkLst>
        </pc:picChg>
        <pc:picChg chg="add mod">
          <ac:chgData name="Noël Thommes" userId="af8ece6af487b958" providerId="LiveId" clId="{7AB7458C-FD72-41FC-A992-E2F8740B01CB}" dt="2020-01-21T10:05:30.644" v="711" actId="1076"/>
          <ac:picMkLst>
            <pc:docMk/>
            <pc:sldMk cId="2895835175" sldId="267"/>
            <ac:picMk id="18" creationId="{E5BF45FF-4E45-49C1-8F90-5C56E1BF9040}"/>
          </ac:picMkLst>
        </pc:picChg>
        <pc:picChg chg="add mod">
          <ac:chgData name="Noël Thommes" userId="af8ece6af487b958" providerId="LiveId" clId="{7AB7458C-FD72-41FC-A992-E2F8740B01CB}" dt="2020-01-21T10:05:30.644" v="711" actId="1076"/>
          <ac:picMkLst>
            <pc:docMk/>
            <pc:sldMk cId="2895835175" sldId="267"/>
            <ac:picMk id="20" creationId="{1A050416-813F-4E37-A4AC-45D5C6271CDC}"/>
          </ac:picMkLst>
        </pc:picChg>
        <pc:picChg chg="add mod">
          <ac:chgData name="Noël Thommes" userId="af8ece6af487b958" providerId="LiveId" clId="{7AB7458C-FD72-41FC-A992-E2F8740B01CB}" dt="2020-01-21T10:05:30.644" v="711" actId="1076"/>
          <ac:picMkLst>
            <pc:docMk/>
            <pc:sldMk cId="2895835175" sldId="267"/>
            <ac:picMk id="22" creationId="{BAE296CA-A3D1-46BB-B225-C2022C3BE966}"/>
          </ac:picMkLst>
        </pc:picChg>
        <pc:picChg chg="add mod">
          <ac:chgData name="Noël Thommes" userId="af8ece6af487b958" providerId="LiveId" clId="{7AB7458C-FD72-41FC-A992-E2F8740B01CB}" dt="2020-01-21T10:05:30.644" v="711" actId="1076"/>
          <ac:picMkLst>
            <pc:docMk/>
            <pc:sldMk cId="2895835175" sldId="267"/>
            <ac:picMk id="24" creationId="{B7703367-F238-4F0F-8339-847E2F97723F}"/>
          </ac:picMkLst>
        </pc:picChg>
        <pc:picChg chg="add mod">
          <ac:chgData name="Noël Thommes" userId="af8ece6af487b958" providerId="LiveId" clId="{7AB7458C-FD72-41FC-A992-E2F8740B01CB}" dt="2020-01-21T10:05:30.644" v="711" actId="1076"/>
          <ac:picMkLst>
            <pc:docMk/>
            <pc:sldMk cId="2895835175" sldId="267"/>
            <ac:picMk id="26" creationId="{B24EC5D2-1AE5-4018-8ADD-F24A3450D487}"/>
          </ac:picMkLst>
        </pc:picChg>
        <pc:picChg chg="add mod">
          <ac:chgData name="Noël Thommes" userId="af8ece6af487b958" providerId="LiveId" clId="{7AB7458C-FD72-41FC-A992-E2F8740B01CB}" dt="2020-01-21T10:05:30.644" v="711" actId="1076"/>
          <ac:picMkLst>
            <pc:docMk/>
            <pc:sldMk cId="2895835175" sldId="267"/>
            <ac:picMk id="28" creationId="{8054BA49-5B72-45C8-9B76-AAF3DD072810}"/>
          </ac:picMkLst>
        </pc:picChg>
        <pc:picChg chg="add mod">
          <ac:chgData name="Noël Thommes" userId="af8ece6af487b958" providerId="LiveId" clId="{7AB7458C-FD72-41FC-A992-E2F8740B01CB}" dt="2020-01-21T10:05:30.644" v="711" actId="1076"/>
          <ac:picMkLst>
            <pc:docMk/>
            <pc:sldMk cId="2895835175" sldId="267"/>
            <ac:picMk id="30" creationId="{F885CC44-D4C2-4741-B76D-0BD259FB3E61}"/>
          </ac:picMkLst>
        </pc:picChg>
        <pc:picChg chg="add mod">
          <ac:chgData name="Noël Thommes" userId="af8ece6af487b958" providerId="LiveId" clId="{7AB7458C-FD72-41FC-A992-E2F8740B01CB}" dt="2020-01-21T10:05:30.644" v="711" actId="1076"/>
          <ac:picMkLst>
            <pc:docMk/>
            <pc:sldMk cId="2895835175" sldId="267"/>
            <ac:picMk id="32" creationId="{4026EB15-91F8-4832-A8D9-16B70C9D5A83}"/>
          </ac:picMkLst>
        </pc:picChg>
      </pc:sldChg>
      <pc:sldChg chg="addSp modSp add mod">
        <pc:chgData name="Noël Thommes" userId="af8ece6af487b958" providerId="LiveId" clId="{7AB7458C-FD72-41FC-A992-E2F8740B01CB}" dt="2020-01-21T10:10:17.576" v="1042" actId="20577"/>
        <pc:sldMkLst>
          <pc:docMk/>
          <pc:sldMk cId="2800700465" sldId="268"/>
        </pc:sldMkLst>
        <pc:spChg chg="mod">
          <ac:chgData name="Noël Thommes" userId="af8ece6af487b958" providerId="LiveId" clId="{7AB7458C-FD72-41FC-A992-E2F8740B01CB}" dt="2020-01-21T10:07:02.122" v="736" actId="20577"/>
          <ac:spMkLst>
            <pc:docMk/>
            <pc:sldMk cId="2800700465" sldId="268"/>
            <ac:spMk id="2" creationId="{9C2C2B95-6C4B-4335-BA1A-5C6B9EEB34D4}"/>
          </ac:spMkLst>
        </pc:spChg>
        <pc:spChg chg="mod">
          <ac:chgData name="Noël Thommes" userId="af8ece6af487b958" providerId="LiveId" clId="{7AB7458C-FD72-41FC-A992-E2F8740B01CB}" dt="2020-01-21T10:10:17.576" v="1042" actId="20577"/>
          <ac:spMkLst>
            <pc:docMk/>
            <pc:sldMk cId="2800700465" sldId="268"/>
            <ac:spMk id="3" creationId="{21A647C3-601E-4CFD-8DAF-E1E673F21087}"/>
          </ac:spMkLst>
        </pc:spChg>
        <pc:picChg chg="add mod">
          <ac:chgData name="Noël Thommes" userId="af8ece6af487b958" providerId="LiveId" clId="{7AB7458C-FD72-41FC-A992-E2F8740B01CB}" dt="2020-01-21T10:08:57.416" v="879" actId="1076"/>
          <ac:picMkLst>
            <pc:docMk/>
            <pc:sldMk cId="2800700465" sldId="268"/>
            <ac:picMk id="5" creationId="{FB9E42CA-9472-4A08-90D8-56A99BED0620}"/>
          </ac:picMkLst>
        </pc:picChg>
      </pc:sldChg>
      <pc:sldChg chg="addSp delSp modSp add mod setBg">
        <pc:chgData name="Noël Thommes" userId="af8ece6af487b958" providerId="LiveId" clId="{7AB7458C-FD72-41FC-A992-E2F8740B01CB}" dt="2020-01-21T10:14:05.483" v="1460" actId="20577"/>
        <pc:sldMkLst>
          <pc:docMk/>
          <pc:sldMk cId="2705422832" sldId="269"/>
        </pc:sldMkLst>
        <pc:spChg chg="mod">
          <ac:chgData name="Noël Thommes" userId="af8ece6af487b958" providerId="LiveId" clId="{7AB7458C-FD72-41FC-A992-E2F8740B01CB}" dt="2020-01-21T10:13:02.746" v="1355" actId="26606"/>
          <ac:spMkLst>
            <pc:docMk/>
            <pc:sldMk cId="2705422832" sldId="269"/>
            <ac:spMk id="2" creationId="{D396B551-7D4C-496B-BF37-2139624C6762}"/>
          </ac:spMkLst>
        </pc:spChg>
        <pc:spChg chg="add del mod">
          <ac:chgData name="Noël Thommes" userId="af8ece6af487b958" providerId="LiveId" clId="{7AB7458C-FD72-41FC-A992-E2F8740B01CB}" dt="2020-01-21T10:14:05.483" v="1460" actId="20577"/>
          <ac:spMkLst>
            <pc:docMk/>
            <pc:sldMk cId="2705422832" sldId="269"/>
            <ac:spMk id="3" creationId="{749D4479-3E96-4154-8EF3-9C3F34DB5238}"/>
          </ac:spMkLst>
        </pc:spChg>
        <pc:spChg chg="add">
          <ac:chgData name="Noël Thommes" userId="af8ece6af487b958" providerId="LiveId" clId="{7AB7458C-FD72-41FC-A992-E2F8740B01CB}" dt="2020-01-21T10:13:02.746" v="1355" actId="26606"/>
          <ac:spMkLst>
            <pc:docMk/>
            <pc:sldMk cId="2705422832" sldId="269"/>
            <ac:spMk id="12" creationId="{CBDDD243-ED5F-4896-B18B-ABCF4B7E12C9}"/>
          </ac:spMkLst>
        </pc:spChg>
        <pc:spChg chg="add">
          <ac:chgData name="Noël Thommes" userId="af8ece6af487b958" providerId="LiveId" clId="{7AB7458C-FD72-41FC-A992-E2F8740B01CB}" dt="2020-01-21T10:13:02.746" v="1355" actId="26606"/>
          <ac:spMkLst>
            <pc:docMk/>
            <pc:sldMk cId="2705422832" sldId="269"/>
            <ac:spMk id="14" creationId="{319E6BB3-DF2B-4751-97C5-B3DB949AED9A}"/>
          </ac:spMkLst>
        </pc:spChg>
        <pc:picChg chg="add del mod">
          <ac:chgData name="Noël Thommes" userId="af8ece6af487b958" providerId="LiveId" clId="{7AB7458C-FD72-41FC-A992-E2F8740B01CB}" dt="2020-01-21T10:11:19.914" v="1054"/>
          <ac:picMkLst>
            <pc:docMk/>
            <pc:sldMk cId="2705422832" sldId="269"/>
            <ac:picMk id="5" creationId="{244E2931-4329-4659-ABFE-016AE8C0F1D1}"/>
          </ac:picMkLst>
        </pc:picChg>
        <pc:picChg chg="add mod">
          <ac:chgData name="Noël Thommes" userId="af8ece6af487b958" providerId="LiveId" clId="{7AB7458C-FD72-41FC-A992-E2F8740B01CB}" dt="2020-01-21T10:13:02.746" v="1355" actId="26606"/>
          <ac:picMkLst>
            <pc:docMk/>
            <pc:sldMk cId="2705422832" sldId="269"/>
            <ac:picMk id="7" creationId="{FB2344B2-51D8-4E90-8720-54428F32C0FB}"/>
          </ac:picMkLst>
        </pc:picChg>
        <pc:cxnChg chg="add">
          <ac:chgData name="Noël Thommes" userId="af8ece6af487b958" providerId="LiveId" clId="{7AB7458C-FD72-41FC-A992-E2F8740B01CB}" dt="2020-01-21T10:13:02.746" v="1355" actId="26606"/>
          <ac:cxnSpMkLst>
            <pc:docMk/>
            <pc:sldMk cId="2705422832" sldId="269"/>
            <ac:cxnSpMk id="16" creationId="{A61721DD-D110-44EE-82A7-D56AB687E614}"/>
          </ac:cxnSpMkLst>
        </pc:cxnChg>
      </pc:sldChg>
      <pc:sldChg chg="addSp delSp modSp add mod ord setBg">
        <pc:chgData name="Noël Thommes" userId="af8ece6af487b958" providerId="LiveId" clId="{7AB7458C-FD72-41FC-A992-E2F8740B01CB}" dt="2020-01-23T08:37:06.800" v="3150" actId="33524"/>
        <pc:sldMkLst>
          <pc:docMk/>
          <pc:sldMk cId="3012630178" sldId="270"/>
        </pc:sldMkLst>
        <pc:spChg chg="mod">
          <ac:chgData name="Noël Thommes" userId="af8ece6af487b958" providerId="LiveId" clId="{7AB7458C-FD72-41FC-A992-E2F8740B01CB}" dt="2020-01-21T10:18:42.573" v="1814" actId="26606"/>
          <ac:spMkLst>
            <pc:docMk/>
            <pc:sldMk cId="3012630178" sldId="270"/>
            <ac:spMk id="2" creationId="{F96DBA84-853E-4527-BB89-7A3806A8F263}"/>
          </ac:spMkLst>
        </pc:spChg>
        <pc:spChg chg="add del mod">
          <ac:chgData name="Noël Thommes" userId="af8ece6af487b958" providerId="LiveId" clId="{7AB7458C-FD72-41FC-A992-E2F8740B01CB}" dt="2020-01-23T08:37:06.800" v="3150" actId="33524"/>
          <ac:spMkLst>
            <pc:docMk/>
            <pc:sldMk cId="3012630178" sldId="270"/>
            <ac:spMk id="3" creationId="{4ED562D9-A44D-4506-B9F6-18C154648D7A}"/>
          </ac:spMkLst>
        </pc:spChg>
        <pc:spChg chg="add">
          <ac:chgData name="Noël Thommes" userId="af8ece6af487b958" providerId="LiveId" clId="{7AB7458C-FD72-41FC-A992-E2F8740B01CB}" dt="2020-01-21T10:18:42.573" v="1814" actId="26606"/>
          <ac:spMkLst>
            <pc:docMk/>
            <pc:sldMk cId="3012630178" sldId="270"/>
            <ac:spMk id="12" creationId="{CBDDD243-ED5F-4896-B18B-ABCF4B7E12C9}"/>
          </ac:spMkLst>
        </pc:spChg>
        <pc:spChg chg="add">
          <ac:chgData name="Noël Thommes" userId="af8ece6af487b958" providerId="LiveId" clId="{7AB7458C-FD72-41FC-A992-E2F8740B01CB}" dt="2020-01-21T10:18:42.573" v="1814" actId="26606"/>
          <ac:spMkLst>
            <pc:docMk/>
            <pc:sldMk cId="3012630178" sldId="270"/>
            <ac:spMk id="14" creationId="{319E6BB3-DF2B-4751-97C5-B3DB949AED9A}"/>
          </ac:spMkLst>
        </pc:spChg>
        <pc:picChg chg="add del mod">
          <ac:chgData name="Noël Thommes" userId="af8ece6af487b958" providerId="LiveId" clId="{7AB7458C-FD72-41FC-A992-E2F8740B01CB}" dt="2020-01-21T10:16:16.230" v="1480"/>
          <ac:picMkLst>
            <pc:docMk/>
            <pc:sldMk cId="3012630178" sldId="270"/>
            <ac:picMk id="5" creationId="{908D58E2-9922-47E9-9FCB-F4EBF2F9D088}"/>
          </ac:picMkLst>
        </pc:picChg>
        <pc:picChg chg="add mod">
          <ac:chgData name="Noël Thommes" userId="af8ece6af487b958" providerId="LiveId" clId="{7AB7458C-FD72-41FC-A992-E2F8740B01CB}" dt="2020-01-21T10:18:42.573" v="1814" actId="26606"/>
          <ac:picMkLst>
            <pc:docMk/>
            <pc:sldMk cId="3012630178" sldId="270"/>
            <ac:picMk id="7" creationId="{C8D50E77-F2E1-40B5-8ADE-21D26703F69F}"/>
          </ac:picMkLst>
        </pc:picChg>
        <pc:cxnChg chg="add">
          <ac:chgData name="Noël Thommes" userId="af8ece6af487b958" providerId="LiveId" clId="{7AB7458C-FD72-41FC-A992-E2F8740B01CB}" dt="2020-01-21T10:18:42.573" v="1814" actId="26606"/>
          <ac:cxnSpMkLst>
            <pc:docMk/>
            <pc:sldMk cId="3012630178" sldId="270"/>
            <ac:cxnSpMk id="16" creationId="{A61721DD-D110-44EE-82A7-D56AB687E614}"/>
          </ac:cxnSpMkLst>
        </pc:cxnChg>
      </pc:sldChg>
      <pc:sldChg chg="addSp delSp modSp add mod setBg">
        <pc:chgData name="Noël Thommes" userId="af8ece6af487b958" providerId="LiveId" clId="{7AB7458C-FD72-41FC-A992-E2F8740B01CB}" dt="2020-01-21T10:30:53.919" v="2438" actId="20577"/>
        <pc:sldMkLst>
          <pc:docMk/>
          <pc:sldMk cId="2780120574" sldId="271"/>
        </pc:sldMkLst>
        <pc:spChg chg="mod">
          <ac:chgData name="Noël Thommes" userId="af8ece6af487b958" providerId="LiveId" clId="{7AB7458C-FD72-41FC-A992-E2F8740B01CB}" dt="2020-01-21T10:20:54.744" v="2031" actId="26606"/>
          <ac:spMkLst>
            <pc:docMk/>
            <pc:sldMk cId="2780120574" sldId="271"/>
            <ac:spMk id="2" creationId="{F91DD8B4-493D-44EF-BF57-EDF7B22E6485}"/>
          </ac:spMkLst>
        </pc:spChg>
        <pc:spChg chg="add del mod">
          <ac:chgData name="Noël Thommes" userId="af8ece6af487b958" providerId="LiveId" clId="{7AB7458C-FD72-41FC-A992-E2F8740B01CB}" dt="2020-01-21T10:30:53.919" v="2438" actId="20577"/>
          <ac:spMkLst>
            <pc:docMk/>
            <pc:sldMk cId="2780120574" sldId="271"/>
            <ac:spMk id="3" creationId="{230941E6-9613-4D63-B91E-037A1DDB445B}"/>
          </ac:spMkLst>
        </pc:spChg>
        <pc:spChg chg="add del">
          <ac:chgData name="Noël Thommes" userId="af8ece6af487b958" providerId="LiveId" clId="{7AB7458C-FD72-41FC-A992-E2F8740B01CB}" dt="2020-01-21T10:20:54.733" v="2030" actId="26606"/>
          <ac:spMkLst>
            <pc:docMk/>
            <pc:sldMk cId="2780120574" sldId="271"/>
            <ac:spMk id="8" creationId="{39E4C68A-A4A9-48A4-9FF2-D2896B1EA01F}"/>
          </ac:spMkLst>
        </pc:spChg>
        <pc:spChg chg="add del">
          <ac:chgData name="Noël Thommes" userId="af8ece6af487b958" providerId="LiveId" clId="{7AB7458C-FD72-41FC-A992-E2F8740B01CB}" dt="2020-01-21T10:19:07.495" v="1816" actId="26606"/>
          <ac:spMkLst>
            <pc:docMk/>
            <pc:sldMk cId="2780120574" sldId="271"/>
            <ac:spMk id="9" creationId="{6109556B-EAE9-4435-B409-0519F2CBDB14}"/>
          </ac:spMkLst>
        </pc:spChg>
        <pc:spChg chg="add del">
          <ac:chgData name="Noël Thommes" userId="af8ece6af487b958" providerId="LiveId" clId="{7AB7458C-FD72-41FC-A992-E2F8740B01CB}" dt="2020-01-21T10:20:54.733" v="2030" actId="26606"/>
          <ac:spMkLst>
            <pc:docMk/>
            <pc:sldMk cId="2780120574" sldId="271"/>
            <ac:spMk id="10" creationId="{E2B9AEA5-52CB-49A6-AF8A-33502F291B91}"/>
          </ac:spMkLst>
        </pc:spChg>
        <pc:spChg chg="add">
          <ac:chgData name="Noël Thommes" userId="af8ece6af487b958" providerId="LiveId" clId="{7AB7458C-FD72-41FC-A992-E2F8740B01CB}" dt="2020-01-21T10:20:54.744" v="2031" actId="26606"/>
          <ac:spMkLst>
            <pc:docMk/>
            <pc:sldMk cId="2780120574" sldId="271"/>
            <ac:spMk id="12" creationId="{77D7B666-D5E6-48CE-B26A-FB5E5C34AF90}"/>
          </ac:spMkLst>
        </pc:spChg>
        <pc:spChg chg="add">
          <ac:chgData name="Noël Thommes" userId="af8ece6af487b958" providerId="LiveId" clId="{7AB7458C-FD72-41FC-A992-E2F8740B01CB}" dt="2020-01-21T10:20:54.744" v="2031" actId="26606"/>
          <ac:spMkLst>
            <pc:docMk/>
            <pc:sldMk cId="2780120574" sldId="271"/>
            <ac:spMk id="13" creationId="{F6EE670A-A41A-44AD-BC1C-2090365EB5B3}"/>
          </ac:spMkLst>
        </pc:spChg>
        <pc:graphicFrameChg chg="add del">
          <ac:chgData name="Noël Thommes" userId="af8ece6af487b958" providerId="LiveId" clId="{7AB7458C-FD72-41FC-A992-E2F8740B01CB}" dt="2020-01-21T10:20:49.689" v="2028" actId="26606"/>
          <ac:graphicFrameMkLst>
            <pc:docMk/>
            <pc:sldMk cId="2780120574" sldId="271"/>
            <ac:graphicFrameMk id="6" creationId="{EE6BCD8F-BE2C-42C4-9253-ECC40CA9F5C1}"/>
          </ac:graphicFrameMkLst>
        </pc:graphicFrameChg>
        <pc:picChg chg="add del">
          <ac:chgData name="Noël Thommes" userId="af8ece6af487b958" providerId="LiveId" clId="{7AB7458C-FD72-41FC-A992-E2F8740B01CB}" dt="2020-01-21T10:19:07.495" v="1816" actId="26606"/>
          <ac:picMkLst>
            <pc:docMk/>
            <pc:sldMk cId="2780120574" sldId="271"/>
            <ac:picMk id="5" creationId="{C9ECFD19-A80F-44A1-97A1-C4D6DFAE5639}"/>
          </ac:picMkLst>
        </pc:picChg>
        <pc:cxnChg chg="add del">
          <ac:chgData name="Noël Thommes" userId="af8ece6af487b958" providerId="LiveId" clId="{7AB7458C-FD72-41FC-A992-E2F8740B01CB}" dt="2020-01-21T10:19:07.495" v="1816" actId="26606"/>
          <ac:cxnSpMkLst>
            <pc:docMk/>
            <pc:sldMk cId="2780120574" sldId="271"/>
            <ac:cxnSpMk id="11" creationId="{5814CCBE-423E-41B2-A9F3-82679F490EF4}"/>
          </ac:cxnSpMkLst>
        </pc:cxnChg>
      </pc:sldChg>
      <pc:sldChg chg="modSp add mod">
        <pc:chgData name="Noël Thommes" userId="af8ece6af487b958" providerId="LiveId" clId="{7AB7458C-FD72-41FC-A992-E2F8740B01CB}" dt="2020-01-21T10:29:35.343" v="2435" actId="20577"/>
        <pc:sldMkLst>
          <pc:docMk/>
          <pc:sldMk cId="3584251748" sldId="272"/>
        </pc:sldMkLst>
        <pc:spChg chg="mod">
          <ac:chgData name="Noël Thommes" userId="af8ece6af487b958" providerId="LiveId" clId="{7AB7458C-FD72-41FC-A992-E2F8740B01CB}" dt="2020-01-21T10:25:20.488" v="2130" actId="20577"/>
          <ac:spMkLst>
            <pc:docMk/>
            <pc:sldMk cId="3584251748" sldId="272"/>
            <ac:spMk id="2" creationId="{0C785529-A9F4-45CC-B3F8-003FEFE152B9}"/>
          </ac:spMkLst>
        </pc:spChg>
        <pc:spChg chg="mod">
          <ac:chgData name="Noël Thommes" userId="af8ece6af487b958" providerId="LiveId" clId="{7AB7458C-FD72-41FC-A992-E2F8740B01CB}" dt="2020-01-21T10:29:35.343" v="2435" actId="20577"/>
          <ac:spMkLst>
            <pc:docMk/>
            <pc:sldMk cId="3584251748" sldId="272"/>
            <ac:spMk id="3" creationId="{07D936CA-6F41-48DA-B0EE-2FE5525D140A}"/>
          </ac:spMkLst>
        </pc:spChg>
      </pc:sldChg>
      <pc:sldChg chg="add del">
        <pc:chgData name="Noël Thommes" userId="af8ece6af487b958" providerId="LiveId" clId="{7AB7458C-FD72-41FC-A992-E2F8740B01CB}" dt="2020-01-21T10:37:52.623" v="2440" actId="47"/>
        <pc:sldMkLst>
          <pc:docMk/>
          <pc:sldMk cId="205517613" sldId="273"/>
        </pc:sldMkLst>
      </pc:sldChg>
      <pc:sldChg chg="addSp delSp modSp add mod setBg">
        <pc:chgData name="Noël Thommes" userId="af8ece6af487b958" providerId="LiveId" clId="{7AB7458C-FD72-41FC-A992-E2F8740B01CB}" dt="2020-01-23T08:30:20.803" v="2861" actId="26606"/>
        <pc:sldMkLst>
          <pc:docMk/>
          <pc:sldMk cId="575273648" sldId="273"/>
        </pc:sldMkLst>
        <pc:spChg chg="mod">
          <ac:chgData name="Noël Thommes" userId="af8ece6af487b958" providerId="LiveId" clId="{7AB7458C-FD72-41FC-A992-E2F8740B01CB}" dt="2020-01-23T08:30:20.803" v="2861" actId="26606"/>
          <ac:spMkLst>
            <pc:docMk/>
            <pc:sldMk cId="575273648" sldId="273"/>
            <ac:spMk id="2" creationId="{08FF7BCC-1225-4B2A-A279-D14FC31F3FA7}"/>
          </ac:spMkLst>
        </pc:spChg>
        <pc:spChg chg="mod">
          <ac:chgData name="Noël Thommes" userId="af8ece6af487b958" providerId="LiveId" clId="{7AB7458C-FD72-41FC-A992-E2F8740B01CB}" dt="2020-01-23T08:30:20.803" v="2861" actId="26606"/>
          <ac:spMkLst>
            <pc:docMk/>
            <pc:sldMk cId="575273648" sldId="273"/>
            <ac:spMk id="3" creationId="{C5165B56-45FA-4CEC-BB04-68D39F282277}"/>
          </ac:spMkLst>
        </pc:spChg>
        <pc:spChg chg="add del">
          <ac:chgData name="Noël Thommes" userId="af8ece6af487b958" providerId="LiveId" clId="{7AB7458C-FD72-41FC-A992-E2F8740B01CB}" dt="2020-01-23T08:30:20.803" v="2861" actId="26606"/>
          <ac:spMkLst>
            <pc:docMk/>
            <pc:sldMk cId="575273648" sldId="273"/>
            <ac:spMk id="10" creationId="{4FAE1107-CEC3-4041-8BAA-CDB6F6759B35}"/>
          </ac:spMkLst>
        </pc:spChg>
        <pc:picChg chg="add mod">
          <ac:chgData name="Noël Thommes" userId="af8ece6af487b958" providerId="LiveId" clId="{7AB7458C-FD72-41FC-A992-E2F8740B01CB}" dt="2020-01-23T08:28:08.254" v="2571" actId="26606"/>
          <ac:picMkLst>
            <pc:docMk/>
            <pc:sldMk cId="575273648" sldId="273"/>
            <ac:picMk id="5" creationId="{A93C1829-189C-4A45-A54C-E6707C71A673}"/>
          </ac:picMkLst>
        </pc:picChg>
        <pc:cxnChg chg="add del">
          <ac:chgData name="Noël Thommes" userId="af8ece6af487b958" providerId="LiveId" clId="{7AB7458C-FD72-41FC-A992-E2F8740B01CB}" dt="2020-01-23T08:30:20.803" v="2861" actId="26606"/>
          <ac:cxnSpMkLst>
            <pc:docMk/>
            <pc:sldMk cId="575273648" sldId="273"/>
            <ac:cxnSpMk id="12" creationId="{1AEA88FB-F5DD-45CE-AAE1-7B33D0ABDD25}"/>
          </ac:cxnSpMkLst>
        </pc:cxnChg>
      </pc:sldChg>
      <pc:sldChg chg="addSp modSp add mod setBg">
        <pc:chgData name="Noël Thommes" userId="af8ece6af487b958" providerId="LiveId" clId="{7AB7458C-FD72-41FC-A992-E2F8740B01CB}" dt="2020-01-23T08:30:15.264" v="2860" actId="26606"/>
        <pc:sldMkLst>
          <pc:docMk/>
          <pc:sldMk cId="311900198" sldId="274"/>
        </pc:sldMkLst>
        <pc:spChg chg="mod">
          <ac:chgData name="Noël Thommes" userId="af8ece6af487b958" providerId="LiveId" clId="{7AB7458C-FD72-41FC-A992-E2F8740B01CB}" dt="2020-01-23T08:30:15.264" v="2860" actId="26606"/>
          <ac:spMkLst>
            <pc:docMk/>
            <pc:sldMk cId="311900198" sldId="274"/>
            <ac:spMk id="2" creationId="{FA0037B0-1A3D-4C24-9681-8B83F98C08BF}"/>
          </ac:spMkLst>
        </pc:spChg>
        <pc:spChg chg="mod">
          <ac:chgData name="Noël Thommes" userId="af8ece6af487b958" providerId="LiveId" clId="{7AB7458C-FD72-41FC-A992-E2F8740B01CB}" dt="2020-01-23T08:30:15.264" v="2860" actId="26606"/>
          <ac:spMkLst>
            <pc:docMk/>
            <pc:sldMk cId="311900198" sldId="274"/>
            <ac:spMk id="3" creationId="{05AC1E9C-E3A0-4B4E-9394-73558AFE6BC8}"/>
          </ac:spMkLst>
        </pc:spChg>
        <pc:picChg chg="add mod">
          <ac:chgData name="Noël Thommes" userId="af8ece6af487b958" providerId="LiveId" clId="{7AB7458C-FD72-41FC-A992-E2F8740B01CB}" dt="2020-01-23T08:30:15.264" v="2860" actId="26606"/>
          <ac:picMkLst>
            <pc:docMk/>
            <pc:sldMk cId="311900198" sldId="274"/>
            <ac:picMk id="5" creationId="{210CA05A-D9AD-43E5-925C-DB6D8C6FC3E9}"/>
          </ac:picMkLst>
        </pc:picChg>
      </pc:sldChg>
      <pc:sldChg chg="addSp delSp modSp add mod setBg">
        <pc:chgData name="Noël Thommes" userId="af8ece6af487b958" providerId="LiveId" clId="{7AB7458C-FD72-41FC-A992-E2F8740B01CB}" dt="2020-01-23T08:32:46.485" v="3149" actId="20577"/>
        <pc:sldMkLst>
          <pc:docMk/>
          <pc:sldMk cId="3315197588" sldId="275"/>
        </pc:sldMkLst>
        <pc:spChg chg="mod">
          <ac:chgData name="Noël Thommes" userId="af8ece6af487b958" providerId="LiveId" clId="{7AB7458C-FD72-41FC-A992-E2F8740B01CB}" dt="2020-01-23T08:32:17.255" v="3124" actId="26606"/>
          <ac:spMkLst>
            <pc:docMk/>
            <pc:sldMk cId="3315197588" sldId="275"/>
            <ac:spMk id="2" creationId="{AE8EED09-9401-4361-830F-62A3D02D79CE}"/>
          </ac:spMkLst>
        </pc:spChg>
        <pc:spChg chg="add del mod">
          <ac:chgData name="Noël Thommes" userId="af8ece6af487b958" providerId="LiveId" clId="{7AB7458C-FD72-41FC-A992-E2F8740B01CB}" dt="2020-01-23T08:32:46.485" v="3149" actId="20577"/>
          <ac:spMkLst>
            <pc:docMk/>
            <pc:sldMk cId="3315197588" sldId="275"/>
            <ac:spMk id="3" creationId="{50B89EEF-A8CC-44A6-8117-818A4963FB2B}"/>
          </ac:spMkLst>
        </pc:spChg>
        <pc:picChg chg="add del mod">
          <ac:chgData name="Noël Thommes" userId="af8ece6af487b958" providerId="LiveId" clId="{7AB7458C-FD72-41FC-A992-E2F8740B01CB}" dt="2020-01-23T08:30:31.246" v="2865"/>
          <ac:picMkLst>
            <pc:docMk/>
            <pc:sldMk cId="3315197588" sldId="275"/>
            <ac:picMk id="5" creationId="{996C27E9-80EA-4947-BA43-4963C799E99A}"/>
          </ac:picMkLst>
        </pc:picChg>
        <pc:picChg chg="add mod">
          <ac:chgData name="Noël Thommes" userId="af8ece6af487b958" providerId="LiveId" clId="{7AB7458C-FD72-41FC-A992-E2F8740B01CB}" dt="2020-01-23T08:32:17.255" v="3124" actId="26606"/>
          <ac:picMkLst>
            <pc:docMk/>
            <pc:sldMk cId="3315197588" sldId="275"/>
            <ac:picMk id="7" creationId="{F8A576B0-8CCE-4C81-A6B1-102BB0EC464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21B2311-E08F-4583-A85B-B226C7E6D93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1210-1D90-4295-A3DA-8129FB9F6D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9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2311-E08F-4583-A85B-B226C7E6D93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1210-1D90-4295-A3DA-8129FB9F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8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2311-E08F-4583-A85B-B226C7E6D93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1210-1D90-4295-A3DA-8129FB9F6D2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53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2311-E08F-4583-A85B-B226C7E6D93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1210-1D90-4295-A3DA-8129FB9F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5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2311-E08F-4583-A85B-B226C7E6D93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1210-1D90-4295-A3DA-8129FB9F6D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2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2311-E08F-4583-A85B-B226C7E6D93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1210-1D90-4295-A3DA-8129FB9F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9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2311-E08F-4583-A85B-B226C7E6D93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1210-1D90-4295-A3DA-8129FB9F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7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2311-E08F-4583-A85B-B226C7E6D93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1210-1D90-4295-A3DA-8129FB9F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5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2311-E08F-4583-A85B-B226C7E6D93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1210-1D90-4295-A3DA-8129FB9F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7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2311-E08F-4583-A85B-B226C7E6D93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1210-1D90-4295-A3DA-8129FB9F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9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2311-E08F-4583-A85B-B226C7E6D93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1210-1D90-4295-A3DA-8129FB9F6D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79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21B2311-E08F-4583-A85B-B226C7E6D93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7271210-1D90-4295-A3DA-8129FB9F6D2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31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3283-94D0-466B-9DEA-D35F8DEDF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Individual Project 2</a:t>
            </a:r>
            <a:br>
              <a:rPr lang="en-US" dirty="0"/>
            </a:br>
            <a:r>
              <a:rPr lang="en-US" dirty="0"/>
              <a:t>Mobile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8C624-26E3-4762-885A-CA4B808A4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Thommes Noël</a:t>
            </a:r>
          </a:p>
        </p:txBody>
      </p:sp>
    </p:spTree>
    <p:extLst>
      <p:ext uri="{BB962C8B-B14F-4D97-AF65-F5344CB8AC3E}">
        <p14:creationId xmlns:p14="http://schemas.microsoft.com/office/powerpoint/2010/main" val="2156937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B8804-C4A4-418D-915F-2FAC414F7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Mechanic: Rotate player</a:t>
            </a: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84C20-0378-4B2E-A456-E9921CFF1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 the gyro to point the players direction.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B103F-B1CE-483F-82EA-2FA2609BA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90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79EF-A34C-4DB3-BF58-9A6A496F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Mechanic: Charge 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D2876-1F72-41D8-8ACA-A6EFABAD3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Charge the player with the finger pressed on the</a:t>
            </a:r>
          </a:p>
          <a:p>
            <a:r>
              <a:rPr lang="en-US" dirty="0"/>
              <a:t>screen.</a:t>
            </a:r>
          </a:p>
        </p:txBody>
      </p:sp>
      <p:pic>
        <p:nvPicPr>
          <p:cNvPr id="12" name="Picture 11" descr="A picture containing drawing, clock, plate&#10;&#10;Description automatically generated">
            <a:extLst>
              <a:ext uri="{FF2B5EF4-FFF2-40B4-BE49-F238E27FC236}">
                <a16:creationId xmlns:a16="http://schemas.microsoft.com/office/drawing/2014/main" id="{1F0F3069-DEF5-4C05-9F29-CAFD7CDCF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2170935"/>
            <a:ext cx="1828800" cy="557939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22FBED-ACCC-482B-A23C-1EB52560F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3469997"/>
            <a:ext cx="1828800" cy="572052"/>
          </a:xfrm>
          <a:prstGeom prst="rect">
            <a:avLst/>
          </a:prstGeom>
        </p:spPr>
      </p:pic>
      <p:pic>
        <p:nvPicPr>
          <p:cNvPr id="16" name="Picture 15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E012C9AF-A5AE-4070-9B3A-AE64CD3B7D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830" b="7316"/>
          <a:stretch/>
        </p:blipFill>
        <p:spPr>
          <a:xfrm>
            <a:off x="6929995" y="4743493"/>
            <a:ext cx="1828800" cy="567156"/>
          </a:xfrm>
          <a:prstGeom prst="rect">
            <a:avLst/>
          </a:prstGeom>
        </p:spPr>
      </p:pic>
      <p:pic>
        <p:nvPicPr>
          <p:cNvPr id="18" name="Picture 17" descr="A picture containing drawing, clock, plate&#10;&#10;Description automatically generated">
            <a:extLst>
              <a:ext uri="{FF2B5EF4-FFF2-40B4-BE49-F238E27FC236}">
                <a16:creationId xmlns:a16="http://schemas.microsoft.com/office/drawing/2014/main" id="{E5BF45FF-4E45-49C1-8F90-5C56E1BF9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995" y="2825716"/>
            <a:ext cx="1828800" cy="591150"/>
          </a:xfrm>
          <a:prstGeom prst="rect">
            <a:avLst/>
          </a:prstGeom>
        </p:spPr>
      </p:pic>
      <p:pic>
        <p:nvPicPr>
          <p:cNvPr id="20" name="Picture 19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1A050416-813F-4E37-A4AC-45D5C6271C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4132391"/>
            <a:ext cx="1828800" cy="550437"/>
          </a:xfrm>
          <a:prstGeom prst="rect">
            <a:avLst/>
          </a:prstGeom>
        </p:spPr>
      </p:pic>
      <p:pic>
        <p:nvPicPr>
          <p:cNvPr id="22" name="Picture 21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BAE296CA-A3D1-46BB-B225-C2022C3BE9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995" y="2159008"/>
            <a:ext cx="1828800" cy="581791"/>
          </a:xfrm>
          <a:prstGeom prst="rect">
            <a:avLst/>
          </a:prstGeom>
        </p:spPr>
      </p:pic>
      <p:pic>
        <p:nvPicPr>
          <p:cNvPr id="24" name="Picture 23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B7703367-F238-4F0F-8339-847E2F9772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995" y="3501783"/>
            <a:ext cx="1828800" cy="582490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24EC5D2-1AE5-4018-8ADD-F24A3450D4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4773169"/>
            <a:ext cx="1828800" cy="540974"/>
          </a:xfrm>
          <a:prstGeom prst="rect">
            <a:avLst/>
          </a:prstGeom>
        </p:spPr>
      </p:pic>
      <p:pic>
        <p:nvPicPr>
          <p:cNvPr id="28" name="Picture 27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8054BA49-5B72-45C8-9B76-AAF3DD0728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995" y="4169190"/>
            <a:ext cx="1828800" cy="569957"/>
          </a:xfrm>
          <a:prstGeom prst="rect">
            <a:avLst/>
          </a:prstGeom>
        </p:spPr>
      </p:pic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85CC44-D4C2-4741-B76D-0BD259FB3E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2819216"/>
            <a:ext cx="1828800" cy="560439"/>
          </a:xfrm>
          <a:prstGeom prst="rect">
            <a:avLst/>
          </a:prstGeom>
        </p:spPr>
      </p:pic>
      <p:pic>
        <p:nvPicPr>
          <p:cNvPr id="32" name="Picture 31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4026EB15-91F8-4832-A8D9-16B70C9D5A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395" y="1434064"/>
            <a:ext cx="1828800" cy="62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35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2B95-6C4B-4335-BA1A-5C6B9EEB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Releasing the 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647C3-601E-4CFD-8DAF-E1E673F21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Releasing the charge will mark an icon at the player’s position. </a:t>
            </a:r>
          </a:p>
          <a:p>
            <a:r>
              <a:rPr lang="en-US" dirty="0"/>
              <a:t>Once released, the distance between the origin-position and player-position is calculated every frame and displayed above the player-icon.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B9E42CA-9472-4A08-90D8-56A99BED0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4108778"/>
            <a:ext cx="3886742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0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6B551-7D4C-496B-BF37-2139624C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Enemies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D4479-3E96-4154-8EF3-9C3F34DB5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Enemies look like this:</a:t>
            </a:r>
          </a:p>
          <a:p>
            <a:r>
              <a:rPr lang="en-US" sz="2000" dirty="0"/>
              <a:t>The green number determines the required distance amount to kill the enemy.</a:t>
            </a:r>
          </a:p>
          <a:p>
            <a:r>
              <a:rPr lang="en-US" sz="2000" dirty="0"/>
              <a:t>Red number is the amount of damage the enemy infringes on the crystal if the player fails to kill it before it reaches its path to the crystal.</a:t>
            </a:r>
          </a:p>
          <a:p>
            <a:r>
              <a:rPr lang="en-US" sz="2000" dirty="0"/>
              <a:t>They are frequently spawned at different intervals and different amounts.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B2344B2-51D8-4E90-8720-54428F32C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54" y="643467"/>
            <a:ext cx="3591450" cy="360679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42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DBA84-853E-4527-BB89-7A3806A8F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Crystal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562D9-A44D-4506-B9F6-18C154648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There are always three crystals in a level. The player must protect them. If one crystal is fully destroyed the level score is reduced by one.</a:t>
            </a:r>
          </a:p>
          <a:p>
            <a:r>
              <a:rPr lang="en-US" sz="2000" dirty="0"/>
              <a:t>If all three crystals are destroyed, the game is lost.</a:t>
            </a:r>
          </a:p>
          <a:p>
            <a:r>
              <a:rPr lang="en-US" sz="2000" dirty="0"/>
              <a:t>Enemies are destroyed on contact with the crystal after reducing its health.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8D50E77-F2E1-40B5-8ADE-21D26703F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4" y="921834"/>
            <a:ext cx="4747090" cy="305006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30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7BCC-1225-4B2A-A279-D14FC31F3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/>
              <a:t>Blackhole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65B56-45FA-4CEC-BB04-68D39F282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en-US"/>
              <a:t>The blackhole rotates clockwise around the center with an offset of 10 units.</a:t>
            </a:r>
          </a:p>
          <a:p>
            <a:endParaRPr lang="en-US"/>
          </a:p>
          <a:p>
            <a:r>
              <a:rPr lang="en-US"/>
              <a:t>Each turn takes 5 seconds to complete.</a:t>
            </a:r>
          </a:p>
        </p:txBody>
      </p:sp>
      <p:pic>
        <p:nvPicPr>
          <p:cNvPr id="5" name="Picture 4" descr="A picture containing star&#10;&#10;Description automatically generated">
            <a:extLst>
              <a:ext uri="{FF2B5EF4-FFF2-40B4-BE49-F238E27FC236}">
                <a16:creationId xmlns:a16="http://schemas.microsoft.com/office/drawing/2014/main" id="{A93C1829-189C-4A45-A54C-E6707C71A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73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37B0-1A3D-4C24-9681-8B83F98C0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1E9C-E3A0-4B4E-9394-73558AFE6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en-US" dirty="0"/>
              <a:t>The circle rotates also round the center and is positioned in the opposite direction of the black hole.</a:t>
            </a:r>
          </a:p>
          <a:p>
            <a:endParaRPr lang="en-US" dirty="0"/>
          </a:p>
          <a:p>
            <a:r>
              <a:rPr lang="en-US" dirty="0"/>
              <a:t>The portal teleports the player in a random direction within the map if it collides with it.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10CA05A-D9AD-43E5-925C-DB6D8C6FC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0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ED09-9401-4361-830F-62A3D02D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Spawning 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89EEF-A8CC-44A6-8117-818A4963F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en-US" dirty="0"/>
              <a:t>There are 8 falling spots in the map.</a:t>
            </a:r>
          </a:p>
          <a:p>
            <a:r>
              <a:rPr lang="en-US" dirty="0"/>
              <a:t>Every 7 seconds it has a change of 40% to spawn an obstacle falling from top to bottom pushing the player down when colliding.</a:t>
            </a:r>
          </a:p>
          <a:p>
            <a:endParaRPr lang="en-US" dirty="0"/>
          </a:p>
          <a:p>
            <a:r>
              <a:rPr lang="en-US" dirty="0"/>
              <a:t>The obstacle is destroyed when arriving at the bottom.</a:t>
            </a:r>
          </a:p>
        </p:txBody>
      </p:sp>
      <p:pic>
        <p:nvPicPr>
          <p:cNvPr id="7" name="Picture 6" descr="A picture containing plate&#10;&#10;Description automatically generated">
            <a:extLst>
              <a:ext uri="{FF2B5EF4-FFF2-40B4-BE49-F238E27FC236}">
                <a16:creationId xmlns:a16="http://schemas.microsoft.com/office/drawing/2014/main" id="{F8A576B0-8CCE-4C81-A6B1-102BB0EC4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97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D8B4-493D-44EF-BF57-EDF7B22E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Audio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941E6-9613-4D63-B91E-037A1DDB4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is audio when the player:</a:t>
            </a:r>
          </a:p>
          <a:p>
            <a:pPr>
              <a:buFontTx/>
              <a:buChar char="-"/>
            </a:pPr>
            <a:r>
              <a:rPr lang="en-US" dirty="0"/>
              <a:t> collides with the boundaries of the world.</a:t>
            </a:r>
          </a:p>
          <a:p>
            <a:pPr>
              <a:buFontTx/>
              <a:buChar char="-"/>
            </a:pPr>
            <a:r>
              <a:rPr lang="en-US" dirty="0"/>
              <a:t> kills an enemy.</a:t>
            </a:r>
          </a:p>
          <a:p>
            <a:pPr>
              <a:buFontTx/>
              <a:buChar char="-"/>
            </a:pPr>
            <a:r>
              <a:rPr lang="en-US" dirty="0"/>
              <a:t> crystal is being attacked.</a:t>
            </a:r>
          </a:p>
          <a:p>
            <a:pPr>
              <a:buFontTx/>
              <a:buChar char="-"/>
            </a:pPr>
            <a:r>
              <a:rPr lang="en-US" dirty="0"/>
              <a:t> charging the power.</a:t>
            </a:r>
          </a:p>
          <a:p>
            <a:pPr>
              <a:buFontTx/>
              <a:buChar char="-"/>
            </a:pPr>
            <a:r>
              <a:rPr lang="en-US" dirty="0"/>
              <a:t> releasing the power.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20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5529-A9F4-45CC-B3F8-003FEFE1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936CA-6F41-48DA-B0EE-2FE5525D1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dwarfs has asked the smileys to protect their treasures against greedy robbers.</a:t>
            </a:r>
          </a:p>
          <a:p>
            <a:r>
              <a:rPr lang="en-US" dirty="0"/>
              <a:t>They are squeezy and bouncy, ideal for maneuvering high speed movements in complex areas.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5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0C88F-28B8-481B-B0F9-531A8F18A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spc="200">
                <a:solidFill>
                  <a:srgbClr val="FFFFFF"/>
                </a:solidFill>
              </a:rPr>
              <a:t>UI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2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045426A-326D-4262-A31E-8C4D4221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4C29E-5C6F-435A-A57C-EB9538AC9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>
                <a:solidFill>
                  <a:srgbClr val="FFFFFF"/>
                </a:solidFill>
              </a:rPr>
              <a:t>Login</a:t>
            </a: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BD0C197-6F97-4148-BD9F-3BC50E46A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9F8D0B-CF06-47A8-BE03-0201E710E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78" y="484632"/>
            <a:ext cx="2026226" cy="360218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6FDB19-8C2A-48D0-8728-5987EDF37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2617" y="822682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FC68CD-5208-40EB-A210-57795ADB2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33" y="484633"/>
            <a:ext cx="2035231" cy="360218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9B89FA-8981-4C79-AEA8-92BBDEB7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469" y="822682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D39309-582B-46DD-85BD-FA52BCAD7E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280" y="484632"/>
            <a:ext cx="2035231" cy="3602181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F5E87B5-6250-4AF5-88E7-E1D9745E7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37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045426A-326D-4262-A31E-8C4D4221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9851D-A645-4E4F-AD9E-701153FE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>
                <a:solidFill>
                  <a:srgbClr val="FFFFFF"/>
                </a:solidFill>
              </a:rPr>
              <a:t>Register</a:t>
            </a:r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8BD0C197-6F97-4148-BD9F-3BC50E46A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4CE5DD-BAF5-45DF-A78F-E019BF25F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975" y="494758"/>
            <a:ext cx="2035231" cy="360218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6FDB19-8C2A-48D0-8728-5987EDF37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2617" y="822682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E34F0E-342C-4D6E-B51D-B18E3CD12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33" y="484633"/>
            <a:ext cx="2035231" cy="360218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09B89FA-8981-4C79-AEA8-92BBDEB7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469" y="822682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7633BB-116B-401F-AF37-E44F3D1E6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94" y="484631"/>
            <a:ext cx="2035231" cy="3602181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F5E87B5-6250-4AF5-88E7-E1D9745E7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46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324A6-BF1D-4629-872D-51C468E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Main Menu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2617B1-89A8-46E7-B49E-3E7A4C784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720" y="640080"/>
            <a:ext cx="315203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8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045426A-326D-4262-A31E-8C4D4221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116EE-187E-4E9D-9E62-E3C825473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>
                <a:solidFill>
                  <a:srgbClr val="FFFFFF"/>
                </a:solidFill>
              </a:rPr>
              <a:t>Change skin menu</a:t>
            </a: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BD0C197-6F97-4148-BD9F-3BC50E46A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E1CD5F-16CF-4097-B6A8-9BD5B0F01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42" y="484632"/>
            <a:ext cx="2031499" cy="360218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6FDB19-8C2A-48D0-8728-5987EDF37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2617" y="822682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733E2D-0531-4D4F-BA32-B52A35E39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599" y="484633"/>
            <a:ext cx="2031499" cy="360218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B89FA-8981-4C79-AEA8-92BBDEB7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469" y="822682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359A2A-DF4F-4B75-BA0F-49F6DE465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146" y="484632"/>
            <a:ext cx="2031500" cy="3602181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5E87B5-6250-4AF5-88E7-E1D9745E7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83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A2065-BDE2-44AD-ABC0-EC992C57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Level Selection Menu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A08C423E-FF70-48EC-9F7D-9300D206A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720" y="640080"/>
            <a:ext cx="315203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4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3FD3A-4B27-4028-BA57-0810F205B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461F8B-A17E-4AE4-92BC-BA2E49E1A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74998-B8EB-4392-B50B-8C108E66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1859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>
                <a:solidFill>
                  <a:srgbClr val="FFFFFF"/>
                </a:solidFill>
              </a:rPr>
              <a:t>In-Game menu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450F13-FCAB-474F-93BB-704690139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749" y="3765314"/>
            <a:ext cx="2834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180ACD-0559-4EA4-BA82-8146377A4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26" y="551117"/>
            <a:ext cx="3157555" cy="557347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E7859C-56C8-49DC-ABF5-6C538427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5130" y="1963779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drawing, player&#10;&#10;Description automatically generated">
            <a:extLst>
              <a:ext uri="{FF2B5EF4-FFF2-40B4-BE49-F238E27FC236}">
                <a16:creationId xmlns:a16="http://schemas.microsoft.com/office/drawing/2014/main" id="{8B7D79AF-F2F1-4248-8F46-5BE8D1420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242" y="555719"/>
            <a:ext cx="3132493" cy="556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5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1265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357FA-6E0A-4FA4-8313-82C7EFD2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5" y="640080"/>
            <a:ext cx="67078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5582" y="3765314"/>
            <a:ext cx="585216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Game controller">
            <a:extLst>
              <a:ext uri="{FF2B5EF4-FFF2-40B4-BE49-F238E27FC236}">
                <a16:creationId xmlns:a16="http://schemas.microsoft.com/office/drawing/2014/main" id="{05585DC1-0AA7-4401-BD42-B5ABF90DF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7911" y="2604714"/>
            <a:ext cx="1648572" cy="16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23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376</Words>
  <Application>Microsoft Office PowerPoint</Application>
  <PresentationFormat>Widescreen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Tw Cen MT</vt:lpstr>
      <vt:lpstr>Tw Cen MT Condensed</vt:lpstr>
      <vt:lpstr>Wingdings 3</vt:lpstr>
      <vt:lpstr>Integral</vt:lpstr>
      <vt:lpstr>Individual Project 2 Mobile Game</vt:lpstr>
      <vt:lpstr>UI</vt:lpstr>
      <vt:lpstr>Login</vt:lpstr>
      <vt:lpstr>Register</vt:lpstr>
      <vt:lpstr>Main Menu</vt:lpstr>
      <vt:lpstr>Change skin menu</vt:lpstr>
      <vt:lpstr>Level Selection Menu</vt:lpstr>
      <vt:lpstr>In-Game menu</vt:lpstr>
      <vt:lpstr>Game</vt:lpstr>
      <vt:lpstr>Mechanic: Rotate player</vt:lpstr>
      <vt:lpstr>Mechanic: Charge Player</vt:lpstr>
      <vt:lpstr>Releasing the charge</vt:lpstr>
      <vt:lpstr>Enemies</vt:lpstr>
      <vt:lpstr>Crystal</vt:lpstr>
      <vt:lpstr>Blackhole</vt:lpstr>
      <vt:lpstr>Portal</vt:lpstr>
      <vt:lpstr>Spawning obstacles</vt:lpstr>
      <vt:lpstr>Audio</vt:lpstr>
      <vt:lpstr>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Project 2 Mobile Game</dc:title>
  <dc:creator>Noël Thommes</dc:creator>
  <cp:lastModifiedBy>Noel</cp:lastModifiedBy>
  <cp:revision>1</cp:revision>
  <dcterms:created xsi:type="dcterms:W3CDTF">2020-01-23T08:32:17Z</dcterms:created>
  <dcterms:modified xsi:type="dcterms:W3CDTF">2020-01-27T15:42:06Z</dcterms:modified>
</cp:coreProperties>
</file>