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4" r:id="rId8"/>
    <p:sldId id="265" r:id="rId9"/>
    <p:sldId id="259" r:id="rId10"/>
    <p:sldId id="260" r:id="rId11"/>
    <p:sldId id="261" r:id="rId12"/>
    <p:sldId id="262" r:id="rId13"/>
    <p:sldId id="26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1CBCD-6E8F-47B8-90BE-E4B7F3B8F7BF}" v="20" dt="2020-05-24T13:43:53.743"/>
    <p1510:client id="{E7E8CEAC-25D7-4FDB-BFCA-612FE31A82AA}" v="3143" dt="2020-05-24T15:39:05.136"/>
    <p1510:client id="{F196D5F9-6ECE-477D-83F8-8FC019F9B8A9}" v="656" dt="2020-05-24T18:12:31.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OARES CAETANO" userId="8031b00c-72d6-4ad5-8d11-47549414f450" providerId="ADAL" clId="{E7E8CEAC-25D7-4FDB-BFCA-612FE31A82AA}"/>
    <pc:docChg chg="undo redo custSel mod addSld modSld">
      <pc:chgData name="David SOARES CAETANO" userId="8031b00c-72d6-4ad5-8d11-47549414f450" providerId="ADAL" clId="{E7E8CEAC-25D7-4FDB-BFCA-612FE31A82AA}" dt="2020-05-24T15:39:05.136" v="3124" actId="26606"/>
      <pc:docMkLst>
        <pc:docMk/>
      </pc:docMkLst>
      <pc:sldChg chg="addSp modSp mod">
        <pc:chgData name="David SOARES CAETANO" userId="8031b00c-72d6-4ad5-8d11-47549414f450" providerId="ADAL" clId="{E7E8CEAC-25D7-4FDB-BFCA-612FE31A82AA}" dt="2020-05-24T13:45:11.051" v="9" actId="26606"/>
        <pc:sldMkLst>
          <pc:docMk/>
          <pc:sldMk cId="3784089036" sldId="256"/>
        </pc:sldMkLst>
        <pc:spChg chg="mod">
          <ac:chgData name="David SOARES CAETANO" userId="8031b00c-72d6-4ad5-8d11-47549414f450" providerId="ADAL" clId="{E7E8CEAC-25D7-4FDB-BFCA-612FE31A82AA}" dt="2020-05-24T13:45:11.051" v="9" actId="26606"/>
          <ac:spMkLst>
            <pc:docMk/>
            <pc:sldMk cId="3784089036" sldId="256"/>
            <ac:spMk id="5" creationId="{F41CD13E-239D-44B2-B7BD-8BFCB9274ED3}"/>
          </ac:spMkLst>
        </pc:spChg>
        <pc:spChg chg="add">
          <ac:chgData name="David SOARES CAETANO" userId="8031b00c-72d6-4ad5-8d11-47549414f450" providerId="ADAL" clId="{E7E8CEAC-25D7-4FDB-BFCA-612FE31A82AA}" dt="2020-05-24T13:45:11.051" v="9" actId="26606"/>
          <ac:spMkLst>
            <pc:docMk/>
            <pc:sldMk cId="3784089036" sldId="256"/>
            <ac:spMk id="10" creationId="{74426AB7-D619-4515-962A-BC83909EC015}"/>
          </ac:spMkLst>
        </pc:spChg>
        <pc:spChg chg="add">
          <ac:chgData name="David SOARES CAETANO" userId="8031b00c-72d6-4ad5-8d11-47549414f450" providerId="ADAL" clId="{E7E8CEAC-25D7-4FDB-BFCA-612FE31A82AA}" dt="2020-05-24T13:45:11.051" v="9" actId="26606"/>
          <ac:spMkLst>
            <pc:docMk/>
            <pc:sldMk cId="3784089036" sldId="256"/>
            <ac:spMk id="12" creationId="{DE47DF98-723F-4AAC-ABCF-CACBC438F78F}"/>
          </ac:spMkLst>
        </pc:spChg>
        <pc:picChg chg="mod ord">
          <ac:chgData name="David SOARES CAETANO" userId="8031b00c-72d6-4ad5-8d11-47549414f450" providerId="ADAL" clId="{E7E8CEAC-25D7-4FDB-BFCA-612FE31A82AA}" dt="2020-05-24T13:45:11.051" v="9" actId="26606"/>
          <ac:picMkLst>
            <pc:docMk/>
            <pc:sldMk cId="3784089036" sldId="256"/>
            <ac:picMk id="4" creationId="{171111E7-6439-4E0E-8B75-0298A0A59C5F}"/>
          </ac:picMkLst>
        </pc:picChg>
        <pc:cxnChg chg="add">
          <ac:chgData name="David SOARES CAETANO" userId="8031b00c-72d6-4ad5-8d11-47549414f450" providerId="ADAL" clId="{E7E8CEAC-25D7-4FDB-BFCA-612FE31A82AA}" dt="2020-05-24T13:45:11.051" v="9" actId="26606"/>
          <ac:cxnSpMkLst>
            <pc:docMk/>
            <pc:sldMk cId="3784089036" sldId="256"/>
            <ac:cxnSpMk id="14" creationId="{EA29FC7C-9308-4FDE-8DCA-405668055B0F}"/>
          </ac:cxnSpMkLst>
        </pc:cxnChg>
      </pc:sldChg>
      <pc:sldChg chg="addSp delSp modSp new mod setBg modClrScheme setClrOvrMap chgLayout">
        <pc:chgData name="David SOARES CAETANO" userId="8031b00c-72d6-4ad5-8d11-47549414f450" providerId="ADAL" clId="{E7E8CEAC-25D7-4FDB-BFCA-612FE31A82AA}" dt="2020-05-24T13:52:46.095" v="486" actId="313"/>
        <pc:sldMkLst>
          <pc:docMk/>
          <pc:sldMk cId="240241190" sldId="257"/>
        </pc:sldMkLst>
        <pc:spChg chg="add mod">
          <ac:chgData name="David SOARES CAETANO" userId="8031b00c-72d6-4ad5-8d11-47549414f450" providerId="ADAL" clId="{E7E8CEAC-25D7-4FDB-BFCA-612FE31A82AA}" dt="2020-05-24T13:52:09.805" v="457" actId="26606"/>
          <ac:spMkLst>
            <pc:docMk/>
            <pc:sldMk cId="240241190" sldId="257"/>
            <ac:spMk id="2" creationId="{F2BAEDBC-217D-4D0E-9743-3F243FDB1608}"/>
          </ac:spMkLst>
        </pc:spChg>
        <pc:spChg chg="add del mod">
          <ac:chgData name="David SOARES CAETANO" userId="8031b00c-72d6-4ad5-8d11-47549414f450" providerId="ADAL" clId="{E7E8CEAC-25D7-4FDB-BFCA-612FE31A82AA}" dt="2020-05-24T13:52:09.805" v="457" actId="26606"/>
          <ac:spMkLst>
            <pc:docMk/>
            <pc:sldMk cId="240241190" sldId="257"/>
            <ac:spMk id="3" creationId="{6C215158-3CA5-48F0-891E-73D320DDAC62}"/>
          </ac:spMkLst>
        </pc:spChg>
        <pc:spChg chg="add del">
          <ac:chgData name="David SOARES CAETANO" userId="8031b00c-72d6-4ad5-8d11-47549414f450" providerId="ADAL" clId="{E7E8CEAC-25D7-4FDB-BFCA-612FE31A82AA}" dt="2020-05-24T13:51:47.181" v="452" actId="26606"/>
          <ac:spMkLst>
            <pc:docMk/>
            <pc:sldMk cId="240241190" sldId="257"/>
            <ac:spMk id="8" creationId="{E945E29B-B971-41C6-A57B-B29BBB108A39}"/>
          </ac:spMkLst>
        </pc:spChg>
        <pc:spChg chg="add del">
          <ac:chgData name="David SOARES CAETANO" userId="8031b00c-72d6-4ad5-8d11-47549414f450" providerId="ADAL" clId="{E7E8CEAC-25D7-4FDB-BFCA-612FE31A82AA}" dt="2020-05-24T13:51:43.313" v="448" actId="26606"/>
          <ac:spMkLst>
            <pc:docMk/>
            <pc:sldMk cId="240241190" sldId="257"/>
            <ac:spMk id="9" creationId="{07E773EB-1EC1-4E49-9DE2-E6F460497242}"/>
          </ac:spMkLst>
        </pc:spChg>
        <pc:spChg chg="add del">
          <ac:chgData name="David SOARES CAETANO" userId="8031b00c-72d6-4ad5-8d11-47549414f450" providerId="ADAL" clId="{E7E8CEAC-25D7-4FDB-BFCA-612FE31A82AA}" dt="2020-05-24T13:51:45.336" v="450" actId="26606"/>
          <ac:spMkLst>
            <pc:docMk/>
            <pc:sldMk cId="240241190" sldId="257"/>
            <ac:spMk id="11" creationId="{07E773EB-1EC1-4E49-9DE2-E6F460497242}"/>
          </ac:spMkLst>
        </pc:spChg>
        <pc:spChg chg="add del">
          <ac:chgData name="David SOARES CAETANO" userId="8031b00c-72d6-4ad5-8d11-47549414f450" providerId="ADAL" clId="{E7E8CEAC-25D7-4FDB-BFCA-612FE31A82AA}" dt="2020-05-24T13:51:47.181" v="452" actId="26606"/>
          <ac:spMkLst>
            <pc:docMk/>
            <pc:sldMk cId="240241190" sldId="257"/>
            <ac:spMk id="15" creationId="{3E1F47E4-066D-4C27-98C8-B2B2C7BABFEC}"/>
          </ac:spMkLst>
        </pc:spChg>
        <pc:spChg chg="add del">
          <ac:chgData name="David SOARES CAETANO" userId="8031b00c-72d6-4ad5-8d11-47549414f450" providerId="ADAL" clId="{E7E8CEAC-25D7-4FDB-BFCA-612FE31A82AA}" dt="2020-05-24T13:51:47.181" v="452" actId="26606"/>
          <ac:spMkLst>
            <pc:docMk/>
            <pc:sldMk cId="240241190" sldId="257"/>
            <ac:spMk id="17" creationId="{6C215158-3CA5-48F0-891E-73D320DDAC62}"/>
          </ac:spMkLst>
        </pc:spChg>
        <pc:spChg chg="add del">
          <ac:chgData name="David SOARES CAETANO" userId="8031b00c-72d6-4ad5-8d11-47549414f450" providerId="ADAL" clId="{E7E8CEAC-25D7-4FDB-BFCA-612FE31A82AA}" dt="2020-05-24T13:52:05.281" v="454" actId="26606"/>
          <ac:spMkLst>
            <pc:docMk/>
            <pc:sldMk cId="240241190" sldId="257"/>
            <ac:spMk id="19" creationId="{907EF6B7-1338-4443-8C46-6A318D952DFD}"/>
          </ac:spMkLst>
        </pc:spChg>
        <pc:spChg chg="add del">
          <ac:chgData name="David SOARES CAETANO" userId="8031b00c-72d6-4ad5-8d11-47549414f450" providerId="ADAL" clId="{E7E8CEAC-25D7-4FDB-BFCA-612FE31A82AA}" dt="2020-05-24T13:52:05.281" v="454" actId="26606"/>
          <ac:spMkLst>
            <pc:docMk/>
            <pc:sldMk cId="240241190" sldId="257"/>
            <ac:spMk id="20" creationId="{DAAE4CDD-124C-4DCF-9584-B6033B545DD5}"/>
          </ac:spMkLst>
        </pc:spChg>
        <pc:spChg chg="add del">
          <ac:chgData name="David SOARES CAETANO" userId="8031b00c-72d6-4ad5-8d11-47549414f450" providerId="ADAL" clId="{E7E8CEAC-25D7-4FDB-BFCA-612FE31A82AA}" dt="2020-05-24T13:52:05.281" v="454" actId="26606"/>
          <ac:spMkLst>
            <pc:docMk/>
            <pc:sldMk cId="240241190" sldId="257"/>
            <ac:spMk id="21" creationId="{081E4A58-353D-44AE-B2FC-2A74E2E400F7}"/>
          </ac:spMkLst>
        </pc:spChg>
        <pc:spChg chg="add del">
          <ac:chgData name="David SOARES CAETANO" userId="8031b00c-72d6-4ad5-8d11-47549414f450" providerId="ADAL" clId="{E7E8CEAC-25D7-4FDB-BFCA-612FE31A82AA}" dt="2020-05-24T13:52:05.281" v="454" actId="26606"/>
          <ac:spMkLst>
            <pc:docMk/>
            <pc:sldMk cId="240241190" sldId="257"/>
            <ac:spMk id="22" creationId="{6C215158-3CA5-48F0-891E-73D320DDAC62}"/>
          </ac:spMkLst>
        </pc:spChg>
        <pc:spChg chg="add del">
          <ac:chgData name="David SOARES CAETANO" userId="8031b00c-72d6-4ad5-8d11-47549414f450" providerId="ADAL" clId="{E7E8CEAC-25D7-4FDB-BFCA-612FE31A82AA}" dt="2020-05-24T13:52:09.797" v="456" actId="26606"/>
          <ac:spMkLst>
            <pc:docMk/>
            <pc:sldMk cId="240241190" sldId="257"/>
            <ac:spMk id="24" creationId="{E945E29B-B971-41C6-A57B-B29BBB108A39}"/>
          </ac:spMkLst>
        </pc:spChg>
        <pc:spChg chg="add del">
          <ac:chgData name="David SOARES CAETANO" userId="8031b00c-72d6-4ad5-8d11-47549414f450" providerId="ADAL" clId="{E7E8CEAC-25D7-4FDB-BFCA-612FE31A82AA}" dt="2020-05-24T13:52:09.797" v="456" actId="26606"/>
          <ac:spMkLst>
            <pc:docMk/>
            <pc:sldMk cId="240241190" sldId="257"/>
            <ac:spMk id="28" creationId="{3E1F47E4-066D-4C27-98C8-B2B2C7BABFEC}"/>
          </ac:spMkLst>
        </pc:spChg>
        <pc:spChg chg="add del">
          <ac:chgData name="David SOARES CAETANO" userId="8031b00c-72d6-4ad5-8d11-47549414f450" providerId="ADAL" clId="{E7E8CEAC-25D7-4FDB-BFCA-612FE31A82AA}" dt="2020-05-24T13:52:09.797" v="456" actId="26606"/>
          <ac:spMkLst>
            <pc:docMk/>
            <pc:sldMk cId="240241190" sldId="257"/>
            <ac:spMk id="29" creationId="{6C215158-3CA5-48F0-891E-73D320DDAC62}"/>
          </ac:spMkLst>
        </pc:spChg>
        <pc:spChg chg="add">
          <ac:chgData name="David SOARES CAETANO" userId="8031b00c-72d6-4ad5-8d11-47549414f450" providerId="ADAL" clId="{E7E8CEAC-25D7-4FDB-BFCA-612FE31A82AA}" dt="2020-05-24T13:52:09.805" v="457" actId="26606"/>
          <ac:spMkLst>
            <pc:docMk/>
            <pc:sldMk cId="240241190" sldId="257"/>
            <ac:spMk id="31" creationId="{3B854194-185D-494D-905C-7C7CB2E30F6E}"/>
          </ac:spMkLst>
        </pc:spChg>
        <pc:spChg chg="add">
          <ac:chgData name="David SOARES CAETANO" userId="8031b00c-72d6-4ad5-8d11-47549414f450" providerId="ADAL" clId="{E7E8CEAC-25D7-4FDB-BFCA-612FE31A82AA}" dt="2020-05-24T13:52:09.805" v="457" actId="26606"/>
          <ac:spMkLst>
            <pc:docMk/>
            <pc:sldMk cId="240241190" sldId="257"/>
            <ac:spMk id="32" creationId="{B4F5FA0D-0104-4987-8241-EFF7C85B88DE}"/>
          </ac:spMkLst>
        </pc:spChg>
        <pc:spChg chg="add mod">
          <ac:chgData name="David SOARES CAETANO" userId="8031b00c-72d6-4ad5-8d11-47549414f450" providerId="ADAL" clId="{E7E8CEAC-25D7-4FDB-BFCA-612FE31A82AA}" dt="2020-05-24T13:52:46.095" v="486" actId="313"/>
          <ac:spMkLst>
            <pc:docMk/>
            <pc:sldMk cId="240241190" sldId="257"/>
            <ac:spMk id="34" creationId="{6C215158-3CA5-48F0-891E-73D320DDAC62}"/>
          </ac:spMkLst>
        </pc:spChg>
        <pc:grpChg chg="add del">
          <ac:chgData name="David SOARES CAETANO" userId="8031b00c-72d6-4ad5-8d11-47549414f450" providerId="ADAL" clId="{E7E8CEAC-25D7-4FDB-BFCA-612FE31A82AA}" dt="2020-05-24T13:51:47.181" v="452" actId="26606"/>
          <ac:grpSpMkLst>
            <pc:docMk/>
            <pc:sldMk cId="240241190" sldId="257"/>
            <ac:grpSpMk id="10" creationId="{4C76015D-CFEA-4204-9A50-352560FFC252}"/>
          </ac:grpSpMkLst>
        </pc:grpChg>
        <pc:grpChg chg="add del">
          <ac:chgData name="David SOARES CAETANO" userId="8031b00c-72d6-4ad5-8d11-47549414f450" providerId="ADAL" clId="{E7E8CEAC-25D7-4FDB-BFCA-612FE31A82AA}" dt="2020-05-24T13:52:09.797" v="456" actId="26606"/>
          <ac:grpSpMkLst>
            <pc:docMk/>
            <pc:sldMk cId="240241190" sldId="257"/>
            <ac:grpSpMk id="25" creationId="{4C76015D-CFEA-4204-9A50-352560FFC252}"/>
          </ac:grpSpMkLst>
        </pc:grpChg>
        <pc:graphicFrameChg chg="add del">
          <ac:chgData name="David SOARES CAETANO" userId="8031b00c-72d6-4ad5-8d11-47549414f450" providerId="ADAL" clId="{E7E8CEAC-25D7-4FDB-BFCA-612FE31A82AA}" dt="2020-05-24T13:51:43.313" v="448" actId="26606"/>
          <ac:graphicFrameMkLst>
            <pc:docMk/>
            <pc:sldMk cId="240241190" sldId="257"/>
            <ac:graphicFrameMk id="5" creationId="{A3E5FEA0-16D1-4151-98F8-B937DC47F377}"/>
          </ac:graphicFrameMkLst>
        </pc:graphicFrameChg>
        <pc:graphicFrameChg chg="add del">
          <ac:chgData name="David SOARES CAETANO" userId="8031b00c-72d6-4ad5-8d11-47549414f450" providerId="ADAL" clId="{E7E8CEAC-25D7-4FDB-BFCA-612FE31A82AA}" dt="2020-05-24T13:51:45.336" v="450" actId="26606"/>
          <ac:graphicFrameMkLst>
            <pc:docMk/>
            <pc:sldMk cId="240241190" sldId="257"/>
            <ac:graphicFrameMk id="12" creationId="{D5345554-D459-4705-ADB5-18D79C58D433}"/>
          </ac:graphicFrameMkLst>
        </pc:graphicFrameChg>
        <pc:picChg chg="add">
          <ac:chgData name="David SOARES CAETANO" userId="8031b00c-72d6-4ad5-8d11-47549414f450" providerId="ADAL" clId="{E7E8CEAC-25D7-4FDB-BFCA-612FE31A82AA}" dt="2020-05-24T13:52:09.805" v="457" actId="26606"/>
          <ac:picMkLst>
            <pc:docMk/>
            <pc:sldMk cId="240241190" sldId="257"/>
            <ac:picMk id="33" creationId="{2897127E-6CEF-446C-BE87-93B7C46E49D1}"/>
          </ac:picMkLst>
        </pc:picChg>
      </pc:sldChg>
      <pc:sldChg chg="addSp delSp modSp new mod setBg">
        <pc:chgData name="David SOARES CAETANO" userId="8031b00c-72d6-4ad5-8d11-47549414f450" providerId="ADAL" clId="{E7E8CEAC-25D7-4FDB-BFCA-612FE31A82AA}" dt="2020-05-24T13:59:21.767" v="702" actId="790"/>
        <pc:sldMkLst>
          <pc:docMk/>
          <pc:sldMk cId="3544808809" sldId="258"/>
        </pc:sldMkLst>
        <pc:spChg chg="mod">
          <ac:chgData name="David SOARES CAETANO" userId="8031b00c-72d6-4ad5-8d11-47549414f450" providerId="ADAL" clId="{E7E8CEAC-25D7-4FDB-BFCA-612FE31A82AA}" dt="2020-05-24T13:58:38.037" v="679" actId="26606"/>
          <ac:spMkLst>
            <pc:docMk/>
            <pc:sldMk cId="3544808809" sldId="258"/>
            <ac:spMk id="2" creationId="{AD071F2B-EACC-4CB0-BF7C-ED94E9B6B885}"/>
          </ac:spMkLst>
        </pc:spChg>
        <pc:spChg chg="del">
          <ac:chgData name="David SOARES CAETANO" userId="8031b00c-72d6-4ad5-8d11-47549414f450" providerId="ADAL" clId="{E7E8CEAC-25D7-4FDB-BFCA-612FE31A82AA}" dt="2020-05-24T13:54:44.704" v="555"/>
          <ac:spMkLst>
            <pc:docMk/>
            <pc:sldMk cId="3544808809" sldId="258"/>
            <ac:spMk id="3" creationId="{CAAC8345-B40D-4030-BA9B-826F5A556B50}"/>
          </ac:spMkLst>
        </pc:spChg>
        <pc:spChg chg="add mod">
          <ac:chgData name="David SOARES CAETANO" userId="8031b00c-72d6-4ad5-8d11-47549414f450" providerId="ADAL" clId="{E7E8CEAC-25D7-4FDB-BFCA-612FE31A82AA}" dt="2020-05-24T13:59:21.767" v="702" actId="790"/>
          <ac:spMkLst>
            <pc:docMk/>
            <pc:sldMk cId="3544808809" sldId="258"/>
            <ac:spMk id="5" creationId="{0D3D5BEC-2192-457A-B08C-DCE5DBD70994}"/>
          </ac:spMkLst>
        </pc:spChg>
        <pc:spChg chg="add del">
          <ac:chgData name="David SOARES CAETANO" userId="8031b00c-72d6-4ad5-8d11-47549414f450" providerId="ADAL" clId="{E7E8CEAC-25D7-4FDB-BFCA-612FE31A82AA}" dt="2020-05-24T13:56:25.194" v="566" actId="26606"/>
          <ac:spMkLst>
            <pc:docMk/>
            <pc:sldMk cId="3544808809" sldId="258"/>
            <ac:spMk id="6" creationId="{DE47DF98-723F-4AAC-ABCF-CACBC438F78F}"/>
          </ac:spMkLst>
        </pc:spChg>
        <pc:spChg chg="add del">
          <ac:chgData name="David SOARES CAETANO" userId="8031b00c-72d6-4ad5-8d11-47549414f450" providerId="ADAL" clId="{E7E8CEAC-25D7-4FDB-BFCA-612FE31A82AA}" dt="2020-05-24T13:55:57.098" v="561" actId="26606"/>
          <ac:spMkLst>
            <pc:docMk/>
            <pc:sldMk cId="3544808809" sldId="258"/>
            <ac:spMk id="8" creationId="{D9DBECEA-3A5E-4982-BD40-9C73268250A4}"/>
          </ac:spMkLst>
        </pc:spChg>
        <pc:spChg chg="add del">
          <ac:chgData name="David SOARES CAETANO" userId="8031b00c-72d6-4ad5-8d11-47549414f450" providerId="ADAL" clId="{E7E8CEAC-25D7-4FDB-BFCA-612FE31A82AA}" dt="2020-05-24T13:56:25.194" v="566" actId="26606"/>
          <ac:spMkLst>
            <pc:docMk/>
            <pc:sldMk cId="3544808809" sldId="258"/>
            <ac:spMk id="9" creationId="{74426AB7-D619-4515-962A-BC83909EC015}"/>
          </ac:spMkLst>
        </pc:spChg>
        <pc:spChg chg="add">
          <ac:chgData name="David SOARES CAETANO" userId="8031b00c-72d6-4ad5-8d11-47549414f450" providerId="ADAL" clId="{E7E8CEAC-25D7-4FDB-BFCA-612FE31A82AA}" dt="2020-05-24T13:58:38.037" v="679" actId="26606"/>
          <ac:spMkLst>
            <pc:docMk/>
            <pc:sldMk cId="3544808809" sldId="258"/>
            <ac:spMk id="10" creationId="{81AEB8A9-B768-4E30-BA55-D919E6687343}"/>
          </ac:spMkLst>
        </pc:spChg>
        <pc:spChg chg="add del">
          <ac:chgData name="David SOARES CAETANO" userId="8031b00c-72d6-4ad5-8d11-47549414f450" providerId="ADAL" clId="{E7E8CEAC-25D7-4FDB-BFCA-612FE31A82AA}" dt="2020-05-24T13:55:57.098" v="561" actId="26606"/>
          <ac:spMkLst>
            <pc:docMk/>
            <pc:sldMk cId="3544808809" sldId="258"/>
            <ac:spMk id="11" creationId="{EBF87945-A001-489F-9D9B-7D9435F0B9CA}"/>
          </ac:spMkLst>
        </pc:spChg>
        <pc:picChg chg="add mod ord">
          <ac:chgData name="David SOARES CAETANO" userId="8031b00c-72d6-4ad5-8d11-47549414f450" providerId="ADAL" clId="{E7E8CEAC-25D7-4FDB-BFCA-612FE31A82AA}" dt="2020-05-24T13:58:47.699" v="681" actId="14100"/>
          <ac:picMkLst>
            <pc:docMk/>
            <pc:sldMk cId="3544808809" sldId="258"/>
            <ac:picMk id="4" creationId="{7F3258E5-C66E-4C81-90FF-E4CF967FF5B9}"/>
          </ac:picMkLst>
        </pc:picChg>
        <pc:cxnChg chg="add del">
          <ac:chgData name="David SOARES CAETANO" userId="8031b00c-72d6-4ad5-8d11-47549414f450" providerId="ADAL" clId="{E7E8CEAC-25D7-4FDB-BFCA-612FE31A82AA}" dt="2020-05-24T13:56:25.194" v="566" actId="26606"/>
          <ac:cxnSpMkLst>
            <pc:docMk/>
            <pc:sldMk cId="3544808809" sldId="258"/>
            <ac:cxnSpMk id="13" creationId="{EA29FC7C-9308-4FDE-8DCA-405668055B0F}"/>
          </ac:cxnSpMkLst>
        </pc:cxnChg>
      </pc:sldChg>
      <pc:sldChg chg="addSp delSp modSp new mod setBg setClrOvrMap">
        <pc:chgData name="David SOARES CAETANO" userId="8031b00c-72d6-4ad5-8d11-47549414f450" providerId="ADAL" clId="{E7E8CEAC-25D7-4FDB-BFCA-612FE31A82AA}" dt="2020-05-24T15:08:12.253" v="3082" actId="404"/>
        <pc:sldMkLst>
          <pc:docMk/>
          <pc:sldMk cId="2343630955" sldId="259"/>
        </pc:sldMkLst>
        <pc:spChg chg="del mod">
          <ac:chgData name="David SOARES CAETANO" userId="8031b00c-72d6-4ad5-8d11-47549414f450" providerId="ADAL" clId="{E7E8CEAC-25D7-4FDB-BFCA-612FE31A82AA}" dt="2020-05-24T14:00:42.646" v="720" actId="478"/>
          <ac:spMkLst>
            <pc:docMk/>
            <pc:sldMk cId="2343630955" sldId="259"/>
            <ac:spMk id="2" creationId="{1E30C948-80C6-480D-AB59-D19C82E51D6F}"/>
          </ac:spMkLst>
        </pc:spChg>
        <pc:spChg chg="del">
          <ac:chgData name="David SOARES CAETANO" userId="8031b00c-72d6-4ad5-8d11-47549414f450" providerId="ADAL" clId="{E7E8CEAC-25D7-4FDB-BFCA-612FE31A82AA}" dt="2020-05-24T14:00:28.814" v="715"/>
          <ac:spMkLst>
            <pc:docMk/>
            <pc:sldMk cId="2343630955" sldId="259"/>
            <ac:spMk id="3" creationId="{5C35711F-C7FA-4EA5-8A11-A3B4D3B34AB7}"/>
          </ac:spMkLst>
        </pc:spChg>
        <pc:spChg chg="add del mod">
          <ac:chgData name="David SOARES CAETANO" userId="8031b00c-72d6-4ad5-8d11-47549414f450" providerId="ADAL" clId="{E7E8CEAC-25D7-4FDB-BFCA-612FE31A82AA}" dt="2020-05-24T14:10:03.329" v="1668"/>
          <ac:spMkLst>
            <pc:docMk/>
            <pc:sldMk cId="2343630955" sldId="259"/>
            <ac:spMk id="4" creationId="{15C7A10F-AB85-49B7-8BC2-AFE34FF04470}"/>
          </ac:spMkLst>
        </pc:spChg>
        <pc:spChg chg="add mod ord">
          <ac:chgData name="David SOARES CAETANO" userId="8031b00c-72d6-4ad5-8d11-47549414f450" providerId="ADAL" clId="{E7E8CEAC-25D7-4FDB-BFCA-612FE31A82AA}" dt="2020-05-24T15:08:12.253" v="3082" actId="404"/>
          <ac:spMkLst>
            <pc:docMk/>
            <pc:sldMk cId="2343630955" sldId="259"/>
            <ac:spMk id="5" creationId="{C653BE34-0A39-45A9-AD94-62CCD52173FE}"/>
          </ac:spMkLst>
        </pc:spChg>
        <pc:spChg chg="add del">
          <ac:chgData name="David SOARES CAETANO" userId="8031b00c-72d6-4ad5-8d11-47549414f450" providerId="ADAL" clId="{E7E8CEAC-25D7-4FDB-BFCA-612FE31A82AA}" dt="2020-05-24T14:09:52.541" v="1661"/>
          <ac:spMkLst>
            <pc:docMk/>
            <pc:sldMk cId="2343630955" sldId="259"/>
            <ac:spMk id="71" creationId="{DAE885FA-583E-488C-A3B2-2647B84A8162}"/>
          </ac:spMkLst>
        </pc:spChg>
        <pc:spChg chg="add del">
          <ac:chgData name="David SOARES CAETANO" userId="8031b00c-72d6-4ad5-8d11-47549414f450" providerId="ADAL" clId="{E7E8CEAC-25D7-4FDB-BFCA-612FE31A82AA}" dt="2020-05-24T14:09:52.541" v="1661"/>
          <ac:spMkLst>
            <pc:docMk/>
            <pc:sldMk cId="2343630955" sldId="259"/>
            <ac:spMk id="73" creationId="{87B1CEC7-C2CE-4440-A0F7-0BE6B3AADB72}"/>
          </ac:spMkLst>
        </pc:spChg>
        <pc:spChg chg="add del">
          <ac:chgData name="David SOARES CAETANO" userId="8031b00c-72d6-4ad5-8d11-47549414f450" providerId="ADAL" clId="{E7E8CEAC-25D7-4FDB-BFCA-612FE31A82AA}" dt="2020-05-24T14:09:52.541" v="1661"/>
          <ac:spMkLst>
            <pc:docMk/>
            <pc:sldMk cId="2343630955" sldId="259"/>
            <ac:spMk id="75" creationId="{7B0DBF0B-D7C2-4F15-94AE-315255824591}"/>
          </ac:spMkLst>
        </pc:spChg>
        <pc:spChg chg="add del">
          <ac:chgData name="David SOARES CAETANO" userId="8031b00c-72d6-4ad5-8d11-47549414f450" providerId="ADAL" clId="{E7E8CEAC-25D7-4FDB-BFCA-612FE31A82AA}" dt="2020-05-24T14:09:50.361" v="1651"/>
          <ac:spMkLst>
            <pc:docMk/>
            <pc:sldMk cId="2343630955" sldId="259"/>
            <ac:spMk id="77" creationId="{8ED94938-268E-4C0A-A08A-B3980C78BAEB}"/>
          </ac:spMkLst>
        </pc:spChg>
        <pc:spChg chg="add del">
          <ac:chgData name="David SOARES CAETANO" userId="8031b00c-72d6-4ad5-8d11-47549414f450" providerId="ADAL" clId="{E7E8CEAC-25D7-4FDB-BFCA-612FE31A82AA}" dt="2020-05-24T14:09:52.072" v="1659"/>
          <ac:spMkLst>
            <pc:docMk/>
            <pc:sldMk cId="2343630955" sldId="259"/>
            <ac:spMk id="1028" creationId="{765F4110-C0FC-4D61-ACD2-A7C950EAE908}"/>
          </ac:spMkLst>
        </pc:spChg>
        <pc:spChg chg="add del">
          <ac:chgData name="David SOARES CAETANO" userId="8031b00c-72d6-4ad5-8d11-47549414f450" providerId="ADAL" clId="{E7E8CEAC-25D7-4FDB-BFCA-612FE31A82AA}" dt="2020-05-24T14:10:20.223" v="1670" actId="26606"/>
          <ac:spMkLst>
            <pc:docMk/>
            <pc:sldMk cId="2343630955" sldId="259"/>
            <ac:spMk id="1030" creationId="{5AAE9118-0436-4488-AC4A-C14DF6A7B6B1}"/>
          </ac:spMkLst>
        </pc:spChg>
        <pc:spChg chg="add del">
          <ac:chgData name="David SOARES CAETANO" userId="8031b00c-72d6-4ad5-8d11-47549414f450" providerId="ADAL" clId="{E7E8CEAC-25D7-4FDB-BFCA-612FE31A82AA}" dt="2020-05-24T14:09:51.624" v="1657"/>
          <ac:spMkLst>
            <pc:docMk/>
            <pc:sldMk cId="2343630955" sldId="259"/>
            <ac:spMk id="1032" creationId="{823AC064-BC96-4F32-8AE1-B2FD38754823}"/>
          </ac:spMkLst>
        </pc:spChg>
        <pc:spChg chg="add del">
          <ac:chgData name="David SOARES CAETANO" userId="8031b00c-72d6-4ad5-8d11-47549414f450" providerId="ADAL" clId="{E7E8CEAC-25D7-4FDB-BFCA-612FE31A82AA}" dt="2020-05-24T14:10:20.223" v="1670" actId="26606"/>
          <ac:spMkLst>
            <pc:docMk/>
            <pc:sldMk cId="2343630955" sldId="259"/>
            <ac:spMk id="1034" creationId="{07A0C51E-5464-4470-855E-CA530A59BF98}"/>
          </ac:spMkLst>
        </pc:spChg>
        <pc:spChg chg="add del">
          <ac:chgData name="David SOARES CAETANO" userId="8031b00c-72d6-4ad5-8d11-47549414f450" providerId="ADAL" clId="{E7E8CEAC-25D7-4FDB-BFCA-612FE31A82AA}" dt="2020-05-24T14:09:31.743" v="1643" actId="26606"/>
          <ac:spMkLst>
            <pc:docMk/>
            <pc:sldMk cId="2343630955" sldId="259"/>
            <ac:spMk id="1035" creationId="{60B21A5C-062F-46C2-8389-53D40F46AA26}"/>
          </ac:spMkLst>
        </pc:spChg>
        <pc:spChg chg="add del">
          <ac:chgData name="David SOARES CAETANO" userId="8031b00c-72d6-4ad5-8d11-47549414f450" providerId="ADAL" clId="{E7E8CEAC-25D7-4FDB-BFCA-612FE31A82AA}" dt="2020-05-24T14:09:31.743" v="1643" actId="26606"/>
          <ac:spMkLst>
            <pc:docMk/>
            <pc:sldMk cId="2343630955" sldId="259"/>
            <ac:spMk id="1036" creationId="{8A177BCC-4208-4795-8572-4D623BA1E2A0}"/>
          </ac:spMkLst>
        </pc:spChg>
        <pc:spChg chg="add del">
          <ac:chgData name="David SOARES CAETANO" userId="8031b00c-72d6-4ad5-8d11-47549414f450" providerId="ADAL" clId="{E7E8CEAC-25D7-4FDB-BFCA-612FE31A82AA}" dt="2020-05-24T14:10:27.042" v="1672" actId="26606"/>
          <ac:spMkLst>
            <pc:docMk/>
            <pc:sldMk cId="2343630955" sldId="259"/>
            <ac:spMk id="1037" creationId="{8E20FA99-AAAC-4AF3-9FAE-707420324F1C}"/>
          </ac:spMkLst>
        </pc:spChg>
        <pc:spChg chg="add del">
          <ac:chgData name="David SOARES CAETANO" userId="8031b00c-72d6-4ad5-8d11-47549414f450" providerId="ADAL" clId="{E7E8CEAC-25D7-4FDB-BFCA-612FE31A82AA}" dt="2020-05-24T14:09:51.224" v="1655"/>
          <ac:spMkLst>
            <pc:docMk/>
            <pc:sldMk cId="2343630955" sldId="259"/>
            <ac:spMk id="1038" creationId="{70BDD0CE-06A4-404B-8A13-580229C1C923}"/>
          </ac:spMkLst>
        </pc:spChg>
        <pc:spChg chg="add del">
          <ac:chgData name="David SOARES CAETANO" userId="8031b00c-72d6-4ad5-8d11-47549414f450" providerId="ADAL" clId="{E7E8CEAC-25D7-4FDB-BFCA-612FE31A82AA}" dt="2020-05-24T14:09:51.224" v="1655"/>
          <ac:spMkLst>
            <pc:docMk/>
            <pc:sldMk cId="2343630955" sldId="259"/>
            <ac:spMk id="1039" creationId="{EE9899FA-8881-472C-AA59-D08A89CA8AEF}"/>
          </ac:spMkLst>
        </pc:spChg>
        <pc:spChg chg="add del">
          <ac:chgData name="David SOARES CAETANO" userId="8031b00c-72d6-4ad5-8d11-47549414f450" providerId="ADAL" clId="{E7E8CEAC-25D7-4FDB-BFCA-612FE31A82AA}" dt="2020-05-24T14:09:51.224" v="1655"/>
          <ac:spMkLst>
            <pc:docMk/>
            <pc:sldMk cId="2343630955" sldId="259"/>
            <ac:spMk id="1040" creationId="{080B7D90-3DF1-4514-B26D-616BE35553C9}"/>
          </ac:spMkLst>
        </pc:spChg>
        <pc:spChg chg="add del">
          <ac:chgData name="David SOARES CAETANO" userId="8031b00c-72d6-4ad5-8d11-47549414f450" providerId="ADAL" clId="{E7E8CEAC-25D7-4FDB-BFCA-612FE31A82AA}" dt="2020-05-24T14:10:27.042" v="1672" actId="26606"/>
          <ac:spMkLst>
            <pc:docMk/>
            <pc:sldMk cId="2343630955" sldId="259"/>
            <ac:spMk id="1041" creationId="{9573BE85-6043-4C3A-A7DD-483A0A5FB740}"/>
          </ac:spMkLst>
        </pc:spChg>
        <pc:spChg chg="add del">
          <ac:chgData name="David SOARES CAETANO" userId="8031b00c-72d6-4ad5-8d11-47549414f450" providerId="ADAL" clId="{E7E8CEAC-25D7-4FDB-BFCA-612FE31A82AA}" dt="2020-05-24T14:09:50.361" v="1651"/>
          <ac:spMkLst>
            <pc:docMk/>
            <pc:sldMk cId="2343630955" sldId="259"/>
            <ac:spMk id="1042" creationId="{F29C2C85-1492-463C-B805-3FD3FCE93360}"/>
          </ac:spMkLst>
        </pc:spChg>
        <pc:spChg chg="add del">
          <ac:chgData name="David SOARES CAETANO" userId="8031b00c-72d6-4ad5-8d11-47549414f450" providerId="ADAL" clId="{E7E8CEAC-25D7-4FDB-BFCA-612FE31A82AA}" dt="2020-05-24T14:10:34.651" v="1674" actId="26606"/>
          <ac:spMkLst>
            <pc:docMk/>
            <pc:sldMk cId="2343630955" sldId="259"/>
            <ac:spMk id="1044" creationId="{59A309A7-1751-4ABE-A3C1-EEC40366AD89}"/>
          </ac:spMkLst>
        </pc:spChg>
        <pc:spChg chg="add del">
          <ac:chgData name="David SOARES CAETANO" userId="8031b00c-72d6-4ad5-8d11-47549414f450" providerId="ADAL" clId="{E7E8CEAC-25D7-4FDB-BFCA-612FE31A82AA}" dt="2020-05-24T14:10:34.651" v="1674" actId="26606"/>
          <ac:spMkLst>
            <pc:docMk/>
            <pc:sldMk cId="2343630955" sldId="259"/>
            <ac:spMk id="1045" creationId="{967D8EB6-EAE1-4F9C-B398-83321E287204}"/>
          </ac:spMkLst>
        </pc:spChg>
        <pc:spChg chg="add">
          <ac:chgData name="David SOARES CAETANO" userId="8031b00c-72d6-4ad5-8d11-47549414f450" providerId="ADAL" clId="{E7E8CEAC-25D7-4FDB-BFCA-612FE31A82AA}" dt="2020-05-24T14:10:34.660" v="1675" actId="26606"/>
          <ac:spMkLst>
            <pc:docMk/>
            <pc:sldMk cId="2343630955" sldId="259"/>
            <ac:spMk id="1047" creationId="{AFA67CD3-AB4E-4A7A-BEB8-53C445D8C44E}"/>
          </ac:spMkLst>
        </pc:spChg>
        <pc:spChg chg="add">
          <ac:chgData name="David SOARES CAETANO" userId="8031b00c-72d6-4ad5-8d11-47549414f450" providerId="ADAL" clId="{E7E8CEAC-25D7-4FDB-BFCA-612FE31A82AA}" dt="2020-05-24T14:10:34.660" v="1675" actId="26606"/>
          <ac:spMkLst>
            <pc:docMk/>
            <pc:sldMk cId="2343630955" sldId="259"/>
            <ac:spMk id="1049" creationId="{339C8D78-A644-462F-B674-F440635E5353}"/>
          </ac:spMkLst>
        </pc:spChg>
        <pc:grpChg chg="add del">
          <ac:chgData name="David SOARES CAETANO" userId="8031b00c-72d6-4ad5-8d11-47549414f450" providerId="ADAL" clId="{E7E8CEAC-25D7-4FDB-BFCA-612FE31A82AA}" dt="2020-05-24T14:09:50.361" v="1651"/>
          <ac:grpSpMkLst>
            <pc:docMk/>
            <pc:sldMk cId="2343630955" sldId="259"/>
            <ac:grpSpMk id="1043" creationId="{B83D307E-DF68-43F8-97CE-0AAE950A7129}"/>
          </ac:grpSpMkLst>
        </pc:grpChg>
        <pc:picChg chg="add mod ord">
          <ac:chgData name="David SOARES CAETANO" userId="8031b00c-72d6-4ad5-8d11-47549414f450" providerId="ADAL" clId="{E7E8CEAC-25D7-4FDB-BFCA-612FE31A82AA}" dt="2020-05-24T14:10:34.660" v="1675" actId="26606"/>
          <ac:picMkLst>
            <pc:docMk/>
            <pc:sldMk cId="2343630955" sldId="259"/>
            <ac:picMk id="1026" creationId="{4578A613-3313-4E43-B7B6-D4D112561E99}"/>
          </ac:picMkLst>
        </pc:picChg>
        <pc:picChg chg="add">
          <ac:chgData name="David SOARES CAETANO" userId="8031b00c-72d6-4ad5-8d11-47549414f450" providerId="ADAL" clId="{E7E8CEAC-25D7-4FDB-BFCA-612FE31A82AA}" dt="2020-05-24T14:10:34.660" v="1675" actId="26606"/>
          <ac:picMkLst>
            <pc:docMk/>
            <pc:sldMk cId="2343630955" sldId="259"/>
            <ac:picMk id="1048" creationId="{07CF545F-9C2E-4446-97CD-AD92990C2B68}"/>
          </ac:picMkLst>
        </pc:picChg>
        <pc:cxnChg chg="add del">
          <ac:chgData name="David SOARES CAETANO" userId="8031b00c-72d6-4ad5-8d11-47549414f450" providerId="ADAL" clId="{E7E8CEAC-25D7-4FDB-BFCA-612FE31A82AA}" dt="2020-05-24T14:09:52.072" v="1659"/>
          <ac:cxnSpMkLst>
            <pc:docMk/>
            <pc:sldMk cId="2343630955" sldId="259"/>
            <ac:cxnSpMk id="1029" creationId="{CC94CBDB-A76C-499E-95AB-C0A049E3154E}"/>
          </ac:cxnSpMkLst>
        </pc:cxnChg>
        <pc:cxnChg chg="add del">
          <ac:chgData name="David SOARES CAETANO" userId="8031b00c-72d6-4ad5-8d11-47549414f450" providerId="ADAL" clId="{E7E8CEAC-25D7-4FDB-BFCA-612FE31A82AA}" dt="2020-05-24T14:09:51.624" v="1657"/>
          <ac:cxnSpMkLst>
            <pc:docMk/>
            <pc:sldMk cId="2343630955" sldId="259"/>
            <ac:cxnSpMk id="1031" creationId="{DB146403-F3D6-484B-B2ED-97F9565D0370}"/>
          </ac:cxnSpMkLst>
        </pc:cxnChg>
        <pc:cxnChg chg="add del">
          <ac:chgData name="David SOARES CAETANO" userId="8031b00c-72d6-4ad5-8d11-47549414f450" providerId="ADAL" clId="{E7E8CEAC-25D7-4FDB-BFCA-612FE31A82AA}" dt="2020-05-24T14:09:51.624" v="1657"/>
          <ac:cxnSpMkLst>
            <pc:docMk/>
            <pc:sldMk cId="2343630955" sldId="259"/>
            <ac:cxnSpMk id="1033" creationId="{7E7C77BC-7138-40B1-A15B-20F57A494629}"/>
          </ac:cxnSpMkLst>
        </pc:cxnChg>
      </pc:sldChg>
      <pc:sldChg chg="addSp delSp modSp new mod setBg">
        <pc:chgData name="David SOARES CAETANO" userId="8031b00c-72d6-4ad5-8d11-47549414f450" providerId="ADAL" clId="{E7E8CEAC-25D7-4FDB-BFCA-612FE31A82AA}" dt="2020-05-24T15:08:07.283" v="3080" actId="404"/>
        <pc:sldMkLst>
          <pc:docMk/>
          <pc:sldMk cId="2906276865" sldId="260"/>
        </pc:sldMkLst>
        <pc:spChg chg="del mod">
          <ac:chgData name="David SOARES CAETANO" userId="8031b00c-72d6-4ad5-8d11-47549414f450" providerId="ADAL" clId="{E7E8CEAC-25D7-4FDB-BFCA-612FE31A82AA}" dt="2020-05-24T14:13:40.515" v="1739" actId="478"/>
          <ac:spMkLst>
            <pc:docMk/>
            <pc:sldMk cId="2906276865" sldId="260"/>
            <ac:spMk id="2" creationId="{2C876937-C73D-4E40-BF1C-B67392173379}"/>
          </ac:spMkLst>
        </pc:spChg>
        <pc:spChg chg="del">
          <ac:chgData name="David SOARES CAETANO" userId="8031b00c-72d6-4ad5-8d11-47549414f450" providerId="ADAL" clId="{E7E8CEAC-25D7-4FDB-BFCA-612FE31A82AA}" dt="2020-05-24T14:13:28.953" v="1737"/>
          <ac:spMkLst>
            <pc:docMk/>
            <pc:sldMk cId="2906276865" sldId="260"/>
            <ac:spMk id="3" creationId="{AE2B67CA-9A1F-49AC-A741-3986F1969691}"/>
          </ac:spMkLst>
        </pc:spChg>
        <pc:spChg chg="add mod">
          <ac:chgData name="David SOARES CAETANO" userId="8031b00c-72d6-4ad5-8d11-47549414f450" providerId="ADAL" clId="{E7E8CEAC-25D7-4FDB-BFCA-612FE31A82AA}" dt="2020-05-24T15:08:07.283" v="3080" actId="404"/>
          <ac:spMkLst>
            <pc:docMk/>
            <pc:sldMk cId="2906276865" sldId="260"/>
            <ac:spMk id="4" creationId="{ED559E3F-412C-435F-91FD-4D9F5EF5C6F3}"/>
          </ac:spMkLst>
        </pc:spChg>
        <pc:spChg chg="add">
          <ac:chgData name="David SOARES CAETANO" userId="8031b00c-72d6-4ad5-8d11-47549414f450" providerId="ADAL" clId="{E7E8CEAC-25D7-4FDB-BFCA-612FE31A82AA}" dt="2020-05-24T14:19:40.571" v="2242" actId="26606"/>
          <ac:spMkLst>
            <pc:docMk/>
            <pc:sldMk cId="2906276865" sldId="260"/>
            <ac:spMk id="71" creationId="{AFA67CD3-AB4E-4A7A-BEB8-53C445D8C44E}"/>
          </ac:spMkLst>
        </pc:spChg>
        <pc:spChg chg="add">
          <ac:chgData name="David SOARES CAETANO" userId="8031b00c-72d6-4ad5-8d11-47549414f450" providerId="ADAL" clId="{E7E8CEAC-25D7-4FDB-BFCA-612FE31A82AA}" dt="2020-05-24T14:19:40.571" v="2242" actId="26606"/>
          <ac:spMkLst>
            <pc:docMk/>
            <pc:sldMk cId="2906276865" sldId="260"/>
            <ac:spMk id="75" creationId="{339C8D78-A644-462F-B674-F440635E5353}"/>
          </ac:spMkLst>
        </pc:spChg>
        <pc:picChg chg="add">
          <ac:chgData name="David SOARES CAETANO" userId="8031b00c-72d6-4ad5-8d11-47549414f450" providerId="ADAL" clId="{E7E8CEAC-25D7-4FDB-BFCA-612FE31A82AA}" dt="2020-05-24T14:19:40.571" v="2242" actId="26606"/>
          <ac:picMkLst>
            <pc:docMk/>
            <pc:sldMk cId="2906276865" sldId="260"/>
            <ac:picMk id="73" creationId="{07CF545F-9C2E-4446-97CD-AD92990C2B68}"/>
          </ac:picMkLst>
        </pc:picChg>
        <pc:picChg chg="add mod">
          <ac:chgData name="David SOARES CAETANO" userId="8031b00c-72d6-4ad5-8d11-47549414f450" providerId="ADAL" clId="{E7E8CEAC-25D7-4FDB-BFCA-612FE31A82AA}" dt="2020-05-24T14:19:40.571" v="2242" actId="26606"/>
          <ac:picMkLst>
            <pc:docMk/>
            <pc:sldMk cId="2906276865" sldId="260"/>
            <ac:picMk id="2050" creationId="{3EE8CFF9-EE58-4382-A159-83E0C1CCB2C6}"/>
          </ac:picMkLst>
        </pc:picChg>
      </pc:sldChg>
      <pc:sldChg chg="addSp delSp modSp new mod setBg">
        <pc:chgData name="David SOARES CAETANO" userId="8031b00c-72d6-4ad5-8d11-47549414f450" providerId="ADAL" clId="{E7E8CEAC-25D7-4FDB-BFCA-612FE31A82AA}" dt="2020-05-24T15:07:59.516" v="3078" actId="403"/>
        <pc:sldMkLst>
          <pc:docMk/>
          <pc:sldMk cId="3219901058" sldId="261"/>
        </pc:sldMkLst>
        <pc:spChg chg="del">
          <ac:chgData name="David SOARES CAETANO" userId="8031b00c-72d6-4ad5-8d11-47549414f450" providerId="ADAL" clId="{E7E8CEAC-25D7-4FDB-BFCA-612FE31A82AA}" dt="2020-05-24T14:21:08.309" v="2245" actId="478"/>
          <ac:spMkLst>
            <pc:docMk/>
            <pc:sldMk cId="3219901058" sldId="261"/>
            <ac:spMk id="2" creationId="{66DD911F-DB0F-4713-8145-F9087E9F9AC2}"/>
          </ac:spMkLst>
        </pc:spChg>
        <pc:spChg chg="del">
          <ac:chgData name="David SOARES CAETANO" userId="8031b00c-72d6-4ad5-8d11-47549414f450" providerId="ADAL" clId="{E7E8CEAC-25D7-4FDB-BFCA-612FE31A82AA}" dt="2020-05-24T14:21:10.276" v="2246" actId="478"/>
          <ac:spMkLst>
            <pc:docMk/>
            <pc:sldMk cId="3219901058" sldId="261"/>
            <ac:spMk id="3" creationId="{EF089103-1438-49CD-996A-AE28BA76EA29}"/>
          </ac:spMkLst>
        </pc:spChg>
        <pc:spChg chg="add mod">
          <ac:chgData name="David SOARES CAETANO" userId="8031b00c-72d6-4ad5-8d11-47549414f450" providerId="ADAL" clId="{E7E8CEAC-25D7-4FDB-BFCA-612FE31A82AA}" dt="2020-05-24T15:07:59.516" v="3078" actId="403"/>
          <ac:spMkLst>
            <pc:docMk/>
            <pc:sldMk cId="3219901058" sldId="261"/>
            <ac:spMk id="4" creationId="{B0707B82-A083-4A70-BB89-77F36EE67B3F}"/>
          </ac:spMkLst>
        </pc:spChg>
        <pc:spChg chg="add del mod">
          <ac:chgData name="David SOARES CAETANO" userId="8031b00c-72d6-4ad5-8d11-47549414f450" providerId="ADAL" clId="{E7E8CEAC-25D7-4FDB-BFCA-612FE31A82AA}" dt="2020-05-24T14:27:39.696" v="2301"/>
          <ac:spMkLst>
            <pc:docMk/>
            <pc:sldMk cId="3219901058" sldId="261"/>
            <ac:spMk id="5" creationId="{667127C4-03BE-4023-84D2-AF78A8C4FB8A}"/>
          </ac:spMkLst>
        </pc:spChg>
        <pc:spChg chg="add del">
          <ac:chgData name="David SOARES CAETANO" userId="8031b00c-72d6-4ad5-8d11-47549414f450" providerId="ADAL" clId="{E7E8CEAC-25D7-4FDB-BFCA-612FE31A82AA}" dt="2020-05-24T14:27:56.466" v="2304"/>
          <ac:spMkLst>
            <pc:docMk/>
            <pc:sldMk cId="3219901058" sldId="261"/>
            <ac:spMk id="6" creationId="{F8ACD888-C995-4C07-A7D6-7B95228F32DE}"/>
          </ac:spMkLst>
        </pc:spChg>
        <pc:spChg chg="add del">
          <ac:chgData name="David SOARES CAETANO" userId="8031b00c-72d6-4ad5-8d11-47549414f450" providerId="ADAL" clId="{E7E8CEAC-25D7-4FDB-BFCA-612FE31A82AA}" dt="2020-05-24T14:28:04.948" v="2312"/>
          <ac:spMkLst>
            <pc:docMk/>
            <pc:sldMk cId="3219901058" sldId="261"/>
            <ac:spMk id="7" creationId="{837A92DB-EB95-470B-87A0-4A6CB9D51F42}"/>
          </ac:spMkLst>
        </pc:spChg>
        <pc:spChg chg="add mod">
          <ac:chgData name="David SOARES CAETANO" userId="8031b00c-72d6-4ad5-8d11-47549414f450" providerId="ADAL" clId="{E7E8CEAC-25D7-4FDB-BFCA-612FE31A82AA}" dt="2020-05-24T14:29:46.657" v="2398" actId="21"/>
          <ac:spMkLst>
            <pc:docMk/>
            <pc:sldMk cId="3219901058" sldId="261"/>
            <ac:spMk id="8" creationId="{AB1634F1-ED74-4710-85AA-CF11417807FD}"/>
          </ac:spMkLst>
        </pc:spChg>
        <pc:spChg chg="add">
          <ac:chgData name="David SOARES CAETANO" userId="8031b00c-72d6-4ad5-8d11-47549414f450" providerId="ADAL" clId="{E7E8CEAC-25D7-4FDB-BFCA-612FE31A82AA}" dt="2020-05-24T14:32:54.164" v="2575" actId="26606"/>
          <ac:spMkLst>
            <pc:docMk/>
            <pc:sldMk cId="3219901058" sldId="261"/>
            <ac:spMk id="73" creationId="{AFA67CD3-AB4E-4A7A-BEB8-53C445D8C44E}"/>
          </ac:spMkLst>
        </pc:spChg>
        <pc:spChg chg="add">
          <ac:chgData name="David SOARES CAETANO" userId="8031b00c-72d6-4ad5-8d11-47549414f450" providerId="ADAL" clId="{E7E8CEAC-25D7-4FDB-BFCA-612FE31A82AA}" dt="2020-05-24T14:32:54.164" v="2575" actId="26606"/>
          <ac:spMkLst>
            <pc:docMk/>
            <pc:sldMk cId="3219901058" sldId="261"/>
            <ac:spMk id="77" creationId="{339C8D78-A644-462F-B674-F440635E5353}"/>
          </ac:spMkLst>
        </pc:spChg>
        <pc:picChg chg="add">
          <ac:chgData name="David SOARES CAETANO" userId="8031b00c-72d6-4ad5-8d11-47549414f450" providerId="ADAL" clId="{E7E8CEAC-25D7-4FDB-BFCA-612FE31A82AA}" dt="2020-05-24T14:32:54.164" v="2575" actId="26606"/>
          <ac:picMkLst>
            <pc:docMk/>
            <pc:sldMk cId="3219901058" sldId="261"/>
            <ac:picMk id="75" creationId="{07CF545F-9C2E-4446-97CD-AD92990C2B68}"/>
          </ac:picMkLst>
        </pc:picChg>
        <pc:picChg chg="add del">
          <ac:chgData name="David SOARES CAETANO" userId="8031b00c-72d6-4ad5-8d11-47549414f450" providerId="ADAL" clId="{E7E8CEAC-25D7-4FDB-BFCA-612FE31A82AA}" dt="2020-05-24T14:21:08.309" v="2245" actId="478"/>
          <ac:picMkLst>
            <pc:docMk/>
            <pc:sldMk cId="3219901058" sldId="261"/>
            <ac:picMk id="3074" creationId="{4D14A0F6-14C0-47DE-AE0F-5B4295FFB07B}"/>
          </ac:picMkLst>
        </pc:picChg>
        <pc:picChg chg="add mod">
          <ac:chgData name="David SOARES CAETANO" userId="8031b00c-72d6-4ad5-8d11-47549414f450" providerId="ADAL" clId="{E7E8CEAC-25D7-4FDB-BFCA-612FE31A82AA}" dt="2020-05-24T14:32:54.164" v="2575" actId="26606"/>
          <ac:picMkLst>
            <pc:docMk/>
            <pc:sldMk cId="3219901058" sldId="261"/>
            <ac:picMk id="3076" creationId="{8D3F1ECA-3BED-4463-ADB5-EE9393D2AD9F}"/>
          </ac:picMkLst>
        </pc:picChg>
      </pc:sldChg>
      <pc:sldChg chg="addSp delSp modSp new mod setBg">
        <pc:chgData name="David SOARES CAETANO" userId="8031b00c-72d6-4ad5-8d11-47549414f450" providerId="ADAL" clId="{E7E8CEAC-25D7-4FDB-BFCA-612FE31A82AA}" dt="2020-05-24T15:03:19.661" v="3045" actId="790"/>
        <pc:sldMkLst>
          <pc:docMk/>
          <pc:sldMk cId="3193973962" sldId="262"/>
        </pc:sldMkLst>
        <pc:spChg chg="del mod">
          <ac:chgData name="David SOARES CAETANO" userId="8031b00c-72d6-4ad5-8d11-47549414f450" providerId="ADAL" clId="{E7E8CEAC-25D7-4FDB-BFCA-612FE31A82AA}" dt="2020-05-24T14:56:02.375" v="2617" actId="478"/>
          <ac:spMkLst>
            <pc:docMk/>
            <pc:sldMk cId="3193973962" sldId="262"/>
            <ac:spMk id="2" creationId="{08AD1262-AE79-427C-94F3-16CF63A469DC}"/>
          </ac:spMkLst>
        </pc:spChg>
        <pc:spChg chg="del">
          <ac:chgData name="David SOARES CAETANO" userId="8031b00c-72d6-4ad5-8d11-47549414f450" providerId="ADAL" clId="{E7E8CEAC-25D7-4FDB-BFCA-612FE31A82AA}" dt="2020-05-24T14:55:57.133" v="2615"/>
          <ac:spMkLst>
            <pc:docMk/>
            <pc:sldMk cId="3193973962" sldId="262"/>
            <ac:spMk id="3" creationId="{6CC4231F-F832-497B-AD88-8863BE44A9A7}"/>
          </ac:spMkLst>
        </pc:spChg>
        <pc:spChg chg="add del mod">
          <ac:chgData name="David SOARES CAETANO" userId="8031b00c-72d6-4ad5-8d11-47549414f450" providerId="ADAL" clId="{E7E8CEAC-25D7-4FDB-BFCA-612FE31A82AA}" dt="2020-05-24T14:56:04.765" v="2618" actId="478"/>
          <ac:spMkLst>
            <pc:docMk/>
            <pc:sldMk cId="3193973962" sldId="262"/>
            <ac:spMk id="5" creationId="{A3D5CAE8-997E-4C67-A486-08CFB89A9241}"/>
          </ac:spMkLst>
        </pc:spChg>
        <pc:spChg chg="add mod">
          <ac:chgData name="David SOARES CAETANO" userId="8031b00c-72d6-4ad5-8d11-47549414f450" providerId="ADAL" clId="{E7E8CEAC-25D7-4FDB-BFCA-612FE31A82AA}" dt="2020-05-24T15:03:19.661" v="3045" actId="790"/>
          <ac:spMkLst>
            <pc:docMk/>
            <pc:sldMk cId="3193973962" sldId="262"/>
            <ac:spMk id="6" creationId="{D27C7AD0-8740-49B8-876E-C8516CEB8FFB}"/>
          </ac:spMkLst>
        </pc:spChg>
        <pc:spChg chg="add">
          <ac:chgData name="David SOARES CAETANO" userId="8031b00c-72d6-4ad5-8d11-47549414f450" providerId="ADAL" clId="{E7E8CEAC-25D7-4FDB-BFCA-612FE31A82AA}" dt="2020-05-24T15:03:07.641" v="3044" actId="26606"/>
          <ac:spMkLst>
            <pc:docMk/>
            <pc:sldMk cId="3193973962" sldId="262"/>
            <ac:spMk id="71" creationId="{AFA67CD3-AB4E-4A7A-BEB8-53C445D8C44E}"/>
          </ac:spMkLst>
        </pc:spChg>
        <pc:spChg chg="add">
          <ac:chgData name="David SOARES CAETANO" userId="8031b00c-72d6-4ad5-8d11-47549414f450" providerId="ADAL" clId="{E7E8CEAC-25D7-4FDB-BFCA-612FE31A82AA}" dt="2020-05-24T15:03:07.641" v="3044" actId="26606"/>
          <ac:spMkLst>
            <pc:docMk/>
            <pc:sldMk cId="3193973962" sldId="262"/>
            <ac:spMk id="75" creationId="{339C8D78-A644-462F-B674-F440635E5353}"/>
          </ac:spMkLst>
        </pc:spChg>
        <pc:picChg chg="add">
          <ac:chgData name="David SOARES CAETANO" userId="8031b00c-72d6-4ad5-8d11-47549414f450" providerId="ADAL" clId="{E7E8CEAC-25D7-4FDB-BFCA-612FE31A82AA}" dt="2020-05-24T15:03:07.641" v="3044" actId="26606"/>
          <ac:picMkLst>
            <pc:docMk/>
            <pc:sldMk cId="3193973962" sldId="262"/>
            <ac:picMk id="73" creationId="{07CF545F-9C2E-4446-97CD-AD92990C2B68}"/>
          </ac:picMkLst>
        </pc:picChg>
        <pc:picChg chg="add mod">
          <ac:chgData name="David SOARES CAETANO" userId="8031b00c-72d6-4ad5-8d11-47549414f450" providerId="ADAL" clId="{E7E8CEAC-25D7-4FDB-BFCA-612FE31A82AA}" dt="2020-05-24T15:03:07.641" v="3044" actId="26606"/>
          <ac:picMkLst>
            <pc:docMk/>
            <pc:sldMk cId="3193973962" sldId="262"/>
            <ac:picMk id="4098" creationId="{F9FED1AC-4482-4C0B-9722-E50D40084666}"/>
          </ac:picMkLst>
        </pc:picChg>
      </pc:sldChg>
      <pc:sldChg chg="addSp delSp modSp new mod setBg">
        <pc:chgData name="David SOARES CAETANO" userId="8031b00c-72d6-4ad5-8d11-47549414f450" providerId="ADAL" clId="{E7E8CEAC-25D7-4FDB-BFCA-612FE31A82AA}" dt="2020-05-24T15:08:22.973" v="3083" actId="790"/>
        <pc:sldMkLst>
          <pc:docMk/>
          <pc:sldMk cId="3970887179" sldId="263"/>
        </pc:sldMkLst>
        <pc:spChg chg="del mod">
          <ac:chgData name="David SOARES CAETANO" userId="8031b00c-72d6-4ad5-8d11-47549414f450" providerId="ADAL" clId="{E7E8CEAC-25D7-4FDB-BFCA-612FE31A82AA}" dt="2020-05-24T15:04:17.111" v="3047" actId="478"/>
          <ac:spMkLst>
            <pc:docMk/>
            <pc:sldMk cId="3970887179" sldId="263"/>
            <ac:spMk id="2" creationId="{28A1B1A2-F068-4DB9-9AE3-7CB59EF3CCB2}"/>
          </ac:spMkLst>
        </pc:spChg>
        <pc:spChg chg="del">
          <ac:chgData name="David SOARES CAETANO" userId="8031b00c-72d6-4ad5-8d11-47549414f450" providerId="ADAL" clId="{E7E8CEAC-25D7-4FDB-BFCA-612FE31A82AA}" dt="2020-05-24T15:04:19.305" v="3048" actId="478"/>
          <ac:spMkLst>
            <pc:docMk/>
            <pc:sldMk cId="3970887179" sldId="263"/>
            <ac:spMk id="3" creationId="{E980B4C3-5E9B-49B3-BF5D-26A48335017E}"/>
          </ac:spMkLst>
        </pc:spChg>
        <pc:spChg chg="add mod">
          <ac:chgData name="David SOARES CAETANO" userId="8031b00c-72d6-4ad5-8d11-47549414f450" providerId="ADAL" clId="{E7E8CEAC-25D7-4FDB-BFCA-612FE31A82AA}" dt="2020-05-24T15:08:22.973" v="3083" actId="790"/>
          <ac:spMkLst>
            <pc:docMk/>
            <pc:sldMk cId="3970887179" sldId="263"/>
            <ac:spMk id="4" creationId="{36037251-B03C-48D7-AD8C-6BEDC3A75A47}"/>
          </ac:spMkLst>
        </pc:spChg>
        <pc:spChg chg="add">
          <ac:chgData name="David SOARES CAETANO" userId="8031b00c-72d6-4ad5-8d11-47549414f450" providerId="ADAL" clId="{E7E8CEAC-25D7-4FDB-BFCA-612FE31A82AA}" dt="2020-05-24T15:07:39.036" v="3073" actId="26606"/>
          <ac:spMkLst>
            <pc:docMk/>
            <pc:sldMk cId="3970887179" sldId="263"/>
            <ac:spMk id="71" creationId="{AFA67CD3-AB4E-4A7A-BEB8-53C445D8C44E}"/>
          </ac:spMkLst>
        </pc:spChg>
        <pc:spChg chg="add">
          <ac:chgData name="David SOARES CAETANO" userId="8031b00c-72d6-4ad5-8d11-47549414f450" providerId="ADAL" clId="{E7E8CEAC-25D7-4FDB-BFCA-612FE31A82AA}" dt="2020-05-24T15:07:39.036" v="3073" actId="26606"/>
          <ac:spMkLst>
            <pc:docMk/>
            <pc:sldMk cId="3970887179" sldId="263"/>
            <ac:spMk id="75" creationId="{339C8D78-A644-462F-B674-F440635E5353}"/>
          </ac:spMkLst>
        </pc:spChg>
        <pc:picChg chg="add">
          <ac:chgData name="David SOARES CAETANO" userId="8031b00c-72d6-4ad5-8d11-47549414f450" providerId="ADAL" clId="{E7E8CEAC-25D7-4FDB-BFCA-612FE31A82AA}" dt="2020-05-24T15:07:39.036" v="3073" actId="26606"/>
          <ac:picMkLst>
            <pc:docMk/>
            <pc:sldMk cId="3970887179" sldId="263"/>
            <ac:picMk id="73" creationId="{07CF545F-9C2E-4446-97CD-AD92990C2B68}"/>
          </ac:picMkLst>
        </pc:picChg>
        <pc:picChg chg="add mod">
          <ac:chgData name="David SOARES CAETANO" userId="8031b00c-72d6-4ad5-8d11-47549414f450" providerId="ADAL" clId="{E7E8CEAC-25D7-4FDB-BFCA-612FE31A82AA}" dt="2020-05-24T15:07:39.036" v="3073" actId="26606"/>
          <ac:picMkLst>
            <pc:docMk/>
            <pc:sldMk cId="3970887179" sldId="263"/>
            <ac:picMk id="5122" creationId="{CAA7D08C-71F4-4B7A-9ED6-D35BEF38E14D}"/>
          </ac:picMkLst>
        </pc:picChg>
      </pc:sldChg>
      <pc:sldChg chg="addSp delSp modSp new mod setBg">
        <pc:chgData name="David SOARES CAETANO" userId="8031b00c-72d6-4ad5-8d11-47549414f450" providerId="ADAL" clId="{E7E8CEAC-25D7-4FDB-BFCA-612FE31A82AA}" dt="2020-05-24T15:38:55.244" v="3123" actId="26606"/>
        <pc:sldMkLst>
          <pc:docMk/>
          <pc:sldMk cId="2688421805" sldId="264"/>
        </pc:sldMkLst>
        <pc:spChg chg="del">
          <ac:chgData name="David SOARES CAETANO" userId="8031b00c-72d6-4ad5-8d11-47549414f450" providerId="ADAL" clId="{E7E8CEAC-25D7-4FDB-BFCA-612FE31A82AA}" dt="2020-05-24T15:24:17.764" v="3085" actId="478"/>
          <ac:spMkLst>
            <pc:docMk/>
            <pc:sldMk cId="2688421805" sldId="264"/>
            <ac:spMk id="2" creationId="{D60DF582-266C-4530-967B-843E52BFE9B5}"/>
          </ac:spMkLst>
        </pc:spChg>
        <pc:spChg chg="del">
          <ac:chgData name="David SOARES CAETANO" userId="8031b00c-72d6-4ad5-8d11-47549414f450" providerId="ADAL" clId="{E7E8CEAC-25D7-4FDB-BFCA-612FE31A82AA}" dt="2020-05-24T15:24:20.032" v="3086" actId="478"/>
          <ac:spMkLst>
            <pc:docMk/>
            <pc:sldMk cId="2688421805" sldId="264"/>
            <ac:spMk id="3" creationId="{407026AE-490B-48D5-9766-EAD28EDEDEEC}"/>
          </ac:spMkLst>
        </pc:spChg>
        <pc:spChg chg="add del mod">
          <ac:chgData name="David SOARES CAETANO" userId="8031b00c-72d6-4ad5-8d11-47549414f450" providerId="ADAL" clId="{E7E8CEAC-25D7-4FDB-BFCA-612FE31A82AA}" dt="2020-05-24T15:30:01.937" v="3100" actId="478"/>
          <ac:spMkLst>
            <pc:docMk/>
            <pc:sldMk cId="2688421805" sldId="264"/>
            <ac:spMk id="4" creationId="{9192EAC0-CB45-4E45-AA74-CA0B425CA632}"/>
          </ac:spMkLst>
        </pc:spChg>
        <pc:spChg chg="add mod">
          <ac:chgData name="David SOARES CAETANO" userId="8031b00c-72d6-4ad5-8d11-47549414f450" providerId="ADAL" clId="{E7E8CEAC-25D7-4FDB-BFCA-612FE31A82AA}" dt="2020-05-24T15:38:55.244" v="3123" actId="26606"/>
          <ac:spMkLst>
            <pc:docMk/>
            <pc:sldMk cId="2688421805" sldId="264"/>
            <ac:spMk id="5" creationId="{CE100AA2-34F9-4250-A243-C3DD1248336E}"/>
          </ac:spMkLst>
        </pc:spChg>
        <pc:spChg chg="add del">
          <ac:chgData name="David SOARES CAETANO" userId="8031b00c-72d6-4ad5-8d11-47549414f450" providerId="ADAL" clId="{E7E8CEAC-25D7-4FDB-BFCA-612FE31A82AA}" dt="2020-05-24T15:38:55.236" v="3122" actId="26606"/>
          <ac:spMkLst>
            <pc:docMk/>
            <pc:sldMk cId="2688421805" sldId="264"/>
            <ac:spMk id="71" creationId="{B05E4F47-B148-49E0-B472-BBF149315524}"/>
          </ac:spMkLst>
        </pc:spChg>
        <pc:spChg chg="add del">
          <ac:chgData name="David SOARES CAETANO" userId="8031b00c-72d6-4ad5-8d11-47549414f450" providerId="ADAL" clId="{E7E8CEAC-25D7-4FDB-BFCA-612FE31A82AA}" dt="2020-05-24T15:38:55.236" v="3122" actId="26606"/>
          <ac:spMkLst>
            <pc:docMk/>
            <pc:sldMk cId="2688421805" sldId="264"/>
            <ac:spMk id="75" creationId="{684BF3E1-C321-4F38-85CF-FEBBEEC15E2D}"/>
          </ac:spMkLst>
        </pc:spChg>
        <pc:spChg chg="add">
          <ac:chgData name="David SOARES CAETANO" userId="8031b00c-72d6-4ad5-8d11-47549414f450" providerId="ADAL" clId="{E7E8CEAC-25D7-4FDB-BFCA-612FE31A82AA}" dt="2020-05-24T15:38:55.244" v="3123" actId="26606"/>
          <ac:spMkLst>
            <pc:docMk/>
            <pc:sldMk cId="2688421805" sldId="264"/>
            <ac:spMk id="1028" creationId="{AFA67CD3-AB4E-4A7A-BEB8-53C445D8C44E}"/>
          </ac:spMkLst>
        </pc:spChg>
        <pc:spChg chg="add">
          <ac:chgData name="David SOARES CAETANO" userId="8031b00c-72d6-4ad5-8d11-47549414f450" providerId="ADAL" clId="{E7E8CEAC-25D7-4FDB-BFCA-612FE31A82AA}" dt="2020-05-24T15:38:55.244" v="3123" actId="26606"/>
          <ac:spMkLst>
            <pc:docMk/>
            <pc:sldMk cId="2688421805" sldId="264"/>
            <ac:spMk id="1030" creationId="{339C8D78-A644-462F-B674-F440635E5353}"/>
          </ac:spMkLst>
        </pc:spChg>
        <pc:picChg chg="add del">
          <ac:chgData name="David SOARES CAETANO" userId="8031b00c-72d6-4ad5-8d11-47549414f450" providerId="ADAL" clId="{E7E8CEAC-25D7-4FDB-BFCA-612FE31A82AA}" dt="2020-05-24T15:38:55.236" v="3122" actId="26606"/>
          <ac:picMkLst>
            <pc:docMk/>
            <pc:sldMk cId="2688421805" sldId="264"/>
            <ac:picMk id="73" creationId="{7A2CE8EB-F719-4F84-9E91-F538438CAC76}"/>
          </ac:picMkLst>
        </pc:picChg>
        <pc:picChg chg="add mod">
          <ac:chgData name="David SOARES CAETANO" userId="8031b00c-72d6-4ad5-8d11-47549414f450" providerId="ADAL" clId="{E7E8CEAC-25D7-4FDB-BFCA-612FE31A82AA}" dt="2020-05-24T15:38:55.244" v="3123" actId="26606"/>
          <ac:picMkLst>
            <pc:docMk/>
            <pc:sldMk cId="2688421805" sldId="264"/>
            <ac:picMk id="1026" creationId="{208D888B-0116-426D-9F1A-2E8E01EAF59F}"/>
          </ac:picMkLst>
        </pc:picChg>
        <pc:picChg chg="add">
          <ac:chgData name="David SOARES CAETANO" userId="8031b00c-72d6-4ad5-8d11-47549414f450" providerId="ADAL" clId="{E7E8CEAC-25D7-4FDB-BFCA-612FE31A82AA}" dt="2020-05-24T15:38:55.244" v="3123" actId="26606"/>
          <ac:picMkLst>
            <pc:docMk/>
            <pc:sldMk cId="2688421805" sldId="264"/>
            <ac:picMk id="1029" creationId="{07CF545F-9C2E-4446-97CD-AD92990C2B68}"/>
          </ac:picMkLst>
        </pc:picChg>
      </pc:sldChg>
      <pc:sldChg chg="addSp delSp modSp new mod setBg">
        <pc:chgData name="David SOARES CAETANO" userId="8031b00c-72d6-4ad5-8d11-47549414f450" providerId="ADAL" clId="{E7E8CEAC-25D7-4FDB-BFCA-612FE31A82AA}" dt="2020-05-24T15:39:05.136" v="3124" actId="26606"/>
        <pc:sldMkLst>
          <pc:docMk/>
          <pc:sldMk cId="4253133499" sldId="265"/>
        </pc:sldMkLst>
        <pc:spChg chg="del mod">
          <ac:chgData name="David SOARES CAETANO" userId="8031b00c-72d6-4ad5-8d11-47549414f450" providerId="ADAL" clId="{E7E8CEAC-25D7-4FDB-BFCA-612FE31A82AA}" dt="2020-05-24T15:35:11.093" v="3111" actId="478"/>
          <ac:spMkLst>
            <pc:docMk/>
            <pc:sldMk cId="4253133499" sldId="265"/>
            <ac:spMk id="2" creationId="{3188E716-0AFD-4FC9-9382-49A08E28C35E}"/>
          </ac:spMkLst>
        </pc:spChg>
        <pc:spChg chg="del">
          <ac:chgData name="David SOARES CAETANO" userId="8031b00c-72d6-4ad5-8d11-47549414f450" providerId="ADAL" clId="{E7E8CEAC-25D7-4FDB-BFCA-612FE31A82AA}" dt="2020-05-24T15:35:09.293" v="3110" actId="478"/>
          <ac:spMkLst>
            <pc:docMk/>
            <pc:sldMk cId="4253133499" sldId="265"/>
            <ac:spMk id="3" creationId="{B660F038-5AC3-4511-AC23-BD87F6D63CC9}"/>
          </ac:spMkLst>
        </pc:spChg>
        <pc:spChg chg="add del mod">
          <ac:chgData name="David SOARES CAETANO" userId="8031b00c-72d6-4ad5-8d11-47549414f450" providerId="ADAL" clId="{E7E8CEAC-25D7-4FDB-BFCA-612FE31A82AA}" dt="2020-05-24T15:35:13.031" v="3112" actId="478"/>
          <ac:spMkLst>
            <pc:docMk/>
            <pc:sldMk cId="4253133499" sldId="265"/>
            <ac:spMk id="5" creationId="{BC4D9E3C-2CD7-4E14-82AE-C61233407E2B}"/>
          </ac:spMkLst>
        </pc:spChg>
        <pc:spChg chg="add mod">
          <ac:chgData name="David SOARES CAETANO" userId="8031b00c-72d6-4ad5-8d11-47549414f450" providerId="ADAL" clId="{E7E8CEAC-25D7-4FDB-BFCA-612FE31A82AA}" dt="2020-05-24T15:39:05.136" v="3124" actId="26606"/>
          <ac:spMkLst>
            <pc:docMk/>
            <pc:sldMk cId="4253133499" sldId="265"/>
            <ac:spMk id="6" creationId="{D4D71AA0-0818-4152-A751-E78344A95F90}"/>
          </ac:spMkLst>
        </pc:spChg>
        <pc:spChg chg="add">
          <ac:chgData name="David SOARES CAETANO" userId="8031b00c-72d6-4ad5-8d11-47549414f450" providerId="ADAL" clId="{E7E8CEAC-25D7-4FDB-BFCA-612FE31A82AA}" dt="2020-05-24T15:39:05.136" v="3124" actId="26606"/>
          <ac:spMkLst>
            <pc:docMk/>
            <pc:sldMk cId="4253133499" sldId="265"/>
            <ac:spMk id="71" creationId="{AFA67CD3-AB4E-4A7A-BEB8-53C445D8C44E}"/>
          </ac:spMkLst>
        </pc:spChg>
        <pc:spChg chg="add">
          <ac:chgData name="David SOARES CAETANO" userId="8031b00c-72d6-4ad5-8d11-47549414f450" providerId="ADAL" clId="{E7E8CEAC-25D7-4FDB-BFCA-612FE31A82AA}" dt="2020-05-24T15:39:05.136" v="3124" actId="26606"/>
          <ac:spMkLst>
            <pc:docMk/>
            <pc:sldMk cId="4253133499" sldId="265"/>
            <ac:spMk id="75" creationId="{339C8D78-A644-462F-B674-F440635E5353}"/>
          </ac:spMkLst>
        </pc:spChg>
        <pc:picChg chg="add">
          <ac:chgData name="David SOARES CAETANO" userId="8031b00c-72d6-4ad5-8d11-47549414f450" providerId="ADAL" clId="{E7E8CEAC-25D7-4FDB-BFCA-612FE31A82AA}" dt="2020-05-24T15:39:05.136" v="3124" actId="26606"/>
          <ac:picMkLst>
            <pc:docMk/>
            <pc:sldMk cId="4253133499" sldId="265"/>
            <ac:picMk id="73" creationId="{07CF545F-9C2E-4446-97CD-AD92990C2B68}"/>
          </ac:picMkLst>
        </pc:picChg>
        <pc:picChg chg="add mod">
          <ac:chgData name="David SOARES CAETANO" userId="8031b00c-72d6-4ad5-8d11-47549414f450" providerId="ADAL" clId="{E7E8CEAC-25D7-4FDB-BFCA-612FE31A82AA}" dt="2020-05-24T15:39:05.136" v="3124" actId="26606"/>
          <ac:picMkLst>
            <pc:docMk/>
            <pc:sldMk cId="4253133499" sldId="265"/>
            <ac:picMk id="2050" creationId="{72190827-754B-4EA9-8E11-D328C7FCC8BF}"/>
          </ac:picMkLst>
        </pc:picChg>
      </pc:sldChg>
    </pc:docChg>
  </pc:docChgLst>
  <pc:docChgLst>
    <pc:chgData name="ESTELA Baptiste" userId="S::baptiste.estela@ynov.com::15c5392b-e8bd-4a3b-9d70-b635dd208a36" providerId="AD" clId="Web-{F196D5F9-6ECE-477D-83F8-8FC019F9B8A9}"/>
    <pc:docChg chg="modSld">
      <pc:chgData name="ESTELA Baptiste" userId="S::baptiste.estela@ynov.com::15c5392b-e8bd-4a3b-9d70-b635dd208a36" providerId="AD" clId="Web-{F196D5F9-6ECE-477D-83F8-8FC019F9B8A9}" dt="2020-05-24T18:12:31.208" v="653" actId="20577"/>
      <pc:docMkLst>
        <pc:docMk/>
      </pc:docMkLst>
      <pc:sldChg chg="modSp">
        <pc:chgData name="ESTELA Baptiste" userId="S::baptiste.estela@ynov.com::15c5392b-e8bd-4a3b-9d70-b635dd208a36" providerId="AD" clId="Web-{F196D5F9-6ECE-477D-83F8-8FC019F9B8A9}" dt="2020-05-24T18:12:30.442" v="651" actId="20577"/>
        <pc:sldMkLst>
          <pc:docMk/>
          <pc:sldMk cId="3970887179" sldId="263"/>
        </pc:sldMkLst>
        <pc:spChg chg="mod">
          <ac:chgData name="ESTELA Baptiste" userId="S::baptiste.estela@ynov.com::15c5392b-e8bd-4a3b-9d70-b635dd208a36" providerId="AD" clId="Web-{F196D5F9-6ECE-477D-83F8-8FC019F9B8A9}" dt="2020-05-24T18:12:30.442" v="651" actId="20577"/>
          <ac:spMkLst>
            <pc:docMk/>
            <pc:sldMk cId="3970887179" sldId="263"/>
            <ac:spMk id="4" creationId="{36037251-B03C-48D7-AD8C-6BEDC3A75A47}"/>
          </ac:spMkLst>
        </pc:spChg>
      </pc:sldChg>
    </pc:docChg>
  </pc:docChgLst>
  <pc:docChgLst>
    <pc:chgData name="SOARES CAETANO David" userId="S::david.soarescaetano@ynov.com::8031b00c-72d6-4ad5-8d11-47549414f450" providerId="AD" clId="Web-{7EE1CBCD-6E8F-47B8-90BE-E4B7F3B8F7BF}"/>
    <pc:docChg chg="modSld">
      <pc:chgData name="SOARES CAETANO David" userId="S::david.soarescaetano@ynov.com::8031b00c-72d6-4ad5-8d11-47549414f450" providerId="AD" clId="Web-{7EE1CBCD-6E8F-47B8-90BE-E4B7F3B8F7BF}" dt="2020-05-24T13:43:53.743" v="25" actId="20577"/>
      <pc:docMkLst>
        <pc:docMk/>
      </pc:docMkLst>
      <pc:sldChg chg="addSp delSp modSp mod setBg modClrScheme chgLayout">
        <pc:chgData name="SOARES CAETANO David" userId="S::david.soarescaetano@ynov.com::8031b00c-72d6-4ad5-8d11-47549414f450" providerId="AD" clId="Web-{7EE1CBCD-6E8F-47B8-90BE-E4B7F3B8F7BF}" dt="2020-05-24T13:43:53.743" v="24" actId="20577"/>
        <pc:sldMkLst>
          <pc:docMk/>
          <pc:sldMk cId="3784089036" sldId="256"/>
        </pc:sldMkLst>
        <pc:spChg chg="del">
          <ac:chgData name="SOARES CAETANO David" userId="S::david.soarescaetano@ynov.com::8031b00c-72d6-4ad5-8d11-47549414f450" providerId="AD" clId="Web-{7EE1CBCD-6E8F-47B8-90BE-E4B7F3B8F7BF}" dt="2020-05-24T13:42:45.915" v="0"/>
          <ac:spMkLst>
            <pc:docMk/>
            <pc:sldMk cId="3784089036" sldId="256"/>
            <ac:spMk id="2" creationId="{00000000-0000-0000-0000-000000000000}"/>
          </ac:spMkLst>
        </pc:spChg>
        <pc:spChg chg="del">
          <ac:chgData name="SOARES CAETANO David" userId="S::david.soarescaetano@ynov.com::8031b00c-72d6-4ad5-8d11-47549414f450" providerId="AD" clId="Web-{7EE1CBCD-6E8F-47B8-90BE-E4B7F3B8F7BF}" dt="2020-05-24T13:42:45.915" v="0"/>
          <ac:spMkLst>
            <pc:docMk/>
            <pc:sldMk cId="3784089036" sldId="256"/>
            <ac:spMk id="3" creationId="{00000000-0000-0000-0000-000000000000}"/>
          </ac:spMkLst>
        </pc:spChg>
        <pc:spChg chg="add mod">
          <ac:chgData name="SOARES CAETANO David" userId="S::david.soarescaetano@ynov.com::8031b00c-72d6-4ad5-8d11-47549414f450" providerId="AD" clId="Web-{7EE1CBCD-6E8F-47B8-90BE-E4B7F3B8F7BF}" dt="2020-05-24T13:43:53.743" v="24" actId="20577"/>
          <ac:spMkLst>
            <pc:docMk/>
            <pc:sldMk cId="3784089036" sldId="256"/>
            <ac:spMk id="5" creationId="{F41CD13E-239D-44B2-B7BD-8BFCB9274ED3}"/>
          </ac:spMkLst>
        </pc:spChg>
        <pc:spChg chg="add del">
          <ac:chgData name="SOARES CAETANO David" userId="S::david.soarescaetano@ynov.com::8031b00c-72d6-4ad5-8d11-47549414f450" providerId="AD" clId="Web-{7EE1CBCD-6E8F-47B8-90BE-E4B7F3B8F7BF}" dt="2020-05-24T13:43:18.149" v="7"/>
          <ac:spMkLst>
            <pc:docMk/>
            <pc:sldMk cId="3784089036" sldId="256"/>
            <ac:spMk id="6" creationId="{216BB327-7AA9-4EC5-815F-9D8E6BC53E34}"/>
          </ac:spMkLst>
        </pc:spChg>
        <pc:spChg chg="add del">
          <ac:chgData name="SOARES CAETANO David" userId="S::david.soarescaetano@ynov.com::8031b00c-72d6-4ad5-8d11-47549414f450" providerId="AD" clId="Web-{7EE1CBCD-6E8F-47B8-90BE-E4B7F3B8F7BF}" dt="2020-05-24T13:43:13.446" v="3"/>
          <ac:spMkLst>
            <pc:docMk/>
            <pc:sldMk cId="3784089036" sldId="256"/>
            <ac:spMk id="9" creationId="{940F20C4-574D-4AD1-A244-96E69925EC90}"/>
          </ac:spMkLst>
        </pc:spChg>
        <pc:grpChg chg="add del">
          <ac:chgData name="SOARES CAETANO David" userId="S::david.soarescaetano@ynov.com::8031b00c-72d6-4ad5-8d11-47549414f450" providerId="AD" clId="Web-{7EE1CBCD-6E8F-47B8-90BE-E4B7F3B8F7BF}" dt="2020-05-24T13:43:13.446" v="3"/>
          <ac:grpSpMkLst>
            <pc:docMk/>
            <pc:sldMk cId="3784089036" sldId="256"/>
            <ac:grpSpMk id="11" creationId="{9A7CC453-6F47-4427-B67D-37E65A92C553}"/>
          </ac:grpSpMkLst>
        </pc:grpChg>
        <pc:picChg chg="add mod">
          <ac:chgData name="SOARES CAETANO David" userId="S::david.soarescaetano@ynov.com::8031b00c-72d6-4ad5-8d11-47549414f450" providerId="AD" clId="Web-{7EE1CBCD-6E8F-47B8-90BE-E4B7F3B8F7BF}" dt="2020-05-24T13:43:18.165" v="8"/>
          <ac:picMkLst>
            <pc:docMk/>
            <pc:sldMk cId="3784089036" sldId="256"/>
            <ac:picMk id="4" creationId="{171111E7-6439-4E0E-8B75-0298A0A59C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de-D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24.05.2020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24.05.2020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de-D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24.05.2020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10"/>
          </p:nvPr>
        </p:nvSpPr>
        <p:spPr/>
        <p:txBody>
          <a:bodyPr/>
          <a:lstStyle/>
          <a:p>
            <a:fld id="{638941B0-F4D5-4460-BCAD-F7E2B41A8257}" type="datetimeFigureOut">
              <a:rPr lang="de-DE" smtClean="0"/>
              <a:t>24.05.2020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de-D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de-DE" smtClean="0"/>
              <a:t>24.05.2020</a:t>
            </a:fld>
            <a:endParaRPr lang="de-DE"/>
          </a:p>
        </p:txBody>
      </p:sp>
      <p:sp>
        <p:nvSpPr>
          <p:cNvPr id="5" name="Espace réservé du pied de page 4"/>
          <p:cNvSpPr>
            <a:spLocks noGrp="1"/>
          </p:cNvSpPr>
          <p:nvPr>
            <p:ph type="ftr" sz="quarter" idx="11"/>
          </p:nvPr>
        </p:nvSpPr>
        <p:spPr/>
        <p:txBody>
          <a:bodyPr/>
          <a:lstStyle/>
          <a:p>
            <a:endParaRPr lang="de-DE"/>
          </a:p>
        </p:txBody>
      </p:sp>
      <p:sp>
        <p:nvSpPr>
          <p:cNvPr id="6" name="Espace réservé du numéro de diapositive 5"/>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e la date 4"/>
          <p:cNvSpPr>
            <a:spLocks noGrp="1"/>
          </p:cNvSpPr>
          <p:nvPr>
            <p:ph type="dt" sz="half" idx="10"/>
          </p:nvPr>
        </p:nvSpPr>
        <p:spPr/>
        <p:txBody>
          <a:bodyPr/>
          <a:lstStyle/>
          <a:p>
            <a:fld id="{638941B0-F4D5-4460-BCAD-F7E2B41A8257}" type="datetimeFigureOut">
              <a:rPr lang="de-DE" smtClean="0"/>
              <a:t>24.05.2020</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de-D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7" name="Espace réservé de la date 6"/>
          <p:cNvSpPr>
            <a:spLocks noGrp="1"/>
          </p:cNvSpPr>
          <p:nvPr>
            <p:ph type="dt" sz="half" idx="10"/>
          </p:nvPr>
        </p:nvSpPr>
        <p:spPr/>
        <p:txBody>
          <a:bodyPr/>
          <a:lstStyle/>
          <a:p>
            <a:fld id="{638941B0-F4D5-4460-BCAD-F7E2B41A8257}" type="datetimeFigureOut">
              <a:rPr lang="de-DE" smtClean="0"/>
              <a:t>24.05.2020</a:t>
            </a:fld>
            <a:endParaRPr lang="de-DE"/>
          </a:p>
        </p:txBody>
      </p:sp>
      <p:sp>
        <p:nvSpPr>
          <p:cNvPr id="8" name="Espace réservé du pied de page 7"/>
          <p:cNvSpPr>
            <a:spLocks noGrp="1"/>
          </p:cNvSpPr>
          <p:nvPr>
            <p:ph type="ftr" sz="quarter" idx="11"/>
          </p:nvPr>
        </p:nvSpPr>
        <p:spPr/>
        <p:txBody>
          <a:bodyPr/>
          <a:lstStyle/>
          <a:p>
            <a:endParaRPr lang="de-DE"/>
          </a:p>
        </p:txBody>
      </p:sp>
      <p:sp>
        <p:nvSpPr>
          <p:cNvPr id="9" name="Espace réservé du numéro de diapositive 8"/>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de-DE"/>
          </a:p>
        </p:txBody>
      </p:sp>
      <p:sp>
        <p:nvSpPr>
          <p:cNvPr id="3" name="Espace réservé de la date 2"/>
          <p:cNvSpPr>
            <a:spLocks noGrp="1"/>
          </p:cNvSpPr>
          <p:nvPr>
            <p:ph type="dt" sz="half" idx="10"/>
          </p:nvPr>
        </p:nvSpPr>
        <p:spPr/>
        <p:txBody>
          <a:bodyPr/>
          <a:lstStyle/>
          <a:p>
            <a:fld id="{638941B0-F4D5-4460-BCAD-F7E2B41A8257}" type="datetimeFigureOut">
              <a:rPr lang="de-DE" smtClean="0"/>
              <a:t>24.05.2020</a:t>
            </a:fld>
            <a:endParaRPr lang="de-DE"/>
          </a:p>
        </p:txBody>
      </p:sp>
      <p:sp>
        <p:nvSpPr>
          <p:cNvPr id="4" name="Espace réservé du pied de page 3"/>
          <p:cNvSpPr>
            <a:spLocks noGrp="1"/>
          </p:cNvSpPr>
          <p:nvPr>
            <p:ph type="ftr" sz="quarter" idx="11"/>
          </p:nvPr>
        </p:nvSpPr>
        <p:spPr/>
        <p:txBody>
          <a:bodyPr/>
          <a:lstStyle/>
          <a:p>
            <a:endParaRPr lang="de-DE"/>
          </a:p>
        </p:txBody>
      </p:sp>
      <p:sp>
        <p:nvSpPr>
          <p:cNvPr id="5" name="Espace réservé du numéro de diapositive 4"/>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de-DE" smtClean="0"/>
              <a:t>24.05.2020</a:t>
            </a:fld>
            <a:endParaRPr lang="de-DE"/>
          </a:p>
        </p:txBody>
      </p:sp>
      <p:sp>
        <p:nvSpPr>
          <p:cNvPr id="3" name="Espace réservé du pied de page 2"/>
          <p:cNvSpPr>
            <a:spLocks noGrp="1"/>
          </p:cNvSpPr>
          <p:nvPr>
            <p:ph type="ftr" sz="quarter" idx="11"/>
          </p:nvPr>
        </p:nvSpPr>
        <p:spPr/>
        <p:txBody>
          <a:bodyPr/>
          <a:lstStyle/>
          <a:p>
            <a:endParaRPr lang="de-DE"/>
          </a:p>
        </p:txBody>
      </p:sp>
      <p:sp>
        <p:nvSpPr>
          <p:cNvPr id="4" name="Espace réservé du numéro de diapositive 3"/>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24.05.2020</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de-D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de-DE" smtClean="0"/>
              <a:t>24.05.2020</a:t>
            </a:fld>
            <a:endParaRPr lang="de-DE"/>
          </a:p>
        </p:txBody>
      </p:sp>
      <p:sp>
        <p:nvSpPr>
          <p:cNvPr id="6" name="Espace réservé du pied de page 5"/>
          <p:cNvSpPr>
            <a:spLocks noGrp="1"/>
          </p:cNvSpPr>
          <p:nvPr>
            <p:ph type="ftr" sz="quarter" idx="11"/>
          </p:nvPr>
        </p:nvSpPr>
        <p:spPr/>
        <p:txBody>
          <a:bodyPr/>
          <a:lstStyle/>
          <a:p>
            <a:endParaRPr lang="de-DE"/>
          </a:p>
        </p:txBody>
      </p:sp>
      <p:sp>
        <p:nvSpPr>
          <p:cNvPr id="7" name="Espace réservé du numéro de diapositive 6"/>
          <p:cNvSpPr>
            <a:spLocks noGrp="1"/>
          </p:cNvSpPr>
          <p:nvPr>
            <p:ph type="sldNum" sz="quarter" idx="12"/>
          </p:nvPr>
        </p:nvSpPr>
        <p:spPr/>
        <p:txBody>
          <a:bodyPr/>
          <a:lstStyle/>
          <a:p>
            <a:fld id="{27C6CCC6-2BE5-4E42-96A4-D1E8E81A3D8E}" type="slidenum">
              <a:rPr lang="de-DE" smtClean="0"/>
              <a:t>‹#›</a:t>
            </a:fld>
            <a:endParaRPr lang="de-DE"/>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de-D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de-D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de-DE" smtClean="0"/>
              <a:t>24.05.2020</a:t>
            </a:fld>
            <a:endParaRPr lang="de-D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de-DE" smtClean="0"/>
              <a:t>‹#›</a:t>
            </a:fld>
            <a:endParaRPr lang="de-DE"/>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F41CD13E-239D-44B2-B7BD-8BFCB9274ED3}"/>
              </a:ext>
            </a:extLst>
          </p:cNvPr>
          <p:cNvSpPr txBox="1"/>
          <p:nvPr/>
        </p:nvSpPr>
        <p:spPr>
          <a:xfrm>
            <a:off x="1109980" y="4277356"/>
            <a:ext cx="9966960" cy="156032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5800">
                <a:solidFill>
                  <a:schemeClr val="accent1"/>
                </a:solidFill>
                <a:latin typeface="+mj-lt"/>
                <a:ea typeface="+mj-ea"/>
                <a:cs typeface="+mj-cs"/>
              </a:rPr>
              <a:t>Projet D'UF</a:t>
            </a:r>
          </a:p>
        </p:txBody>
      </p:sp>
      <p:pic>
        <p:nvPicPr>
          <p:cNvPr id="4" name="Image 4" descr="Une image contenant intérieur, table, noir, assis&#10;&#10;Description générée avec un niveau de confiance très élevé">
            <a:extLst>
              <a:ext uri="{FF2B5EF4-FFF2-40B4-BE49-F238E27FC236}">
                <a16:creationId xmlns:a16="http://schemas.microsoft.com/office/drawing/2014/main" id="{171111E7-6439-4E0E-8B75-0298A0A59C5F}"/>
              </a:ext>
            </a:extLst>
          </p:cNvPr>
          <p:cNvPicPr>
            <a:picLocks noChangeAspect="1"/>
          </p:cNvPicPr>
          <p:nvPr/>
        </p:nvPicPr>
        <p:blipFill rotWithShape="1">
          <a:blip r:embed="rId2"/>
          <a:srcRect t="25232" r="1" b="10445"/>
          <a:stretch/>
        </p:blipFill>
        <p:spPr>
          <a:xfrm>
            <a:off x="243840" y="256540"/>
            <a:ext cx="11704320" cy="3764276"/>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Solutions de Messagerie collaborative - GPLExpert">
            <a:extLst>
              <a:ext uri="{FF2B5EF4-FFF2-40B4-BE49-F238E27FC236}">
                <a16:creationId xmlns:a16="http://schemas.microsoft.com/office/drawing/2014/main" id="{CAA7D08C-71F4-4B7A-9ED6-D35BEF38E1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955738"/>
            <a:ext cx="3661831" cy="966723"/>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36037251-B03C-48D7-AD8C-6BEDC3A75A47}"/>
              </a:ext>
            </a:extLst>
          </p:cNvPr>
          <p:cNvSpPr txBox="1"/>
          <p:nvPr/>
        </p:nvSpPr>
        <p:spPr>
          <a:xfrm>
            <a:off x="6090574" y="1446246"/>
            <a:ext cx="4977578" cy="4614726"/>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fr-FR" sz="1100">
                <a:solidFill>
                  <a:srgbClr val="000000"/>
                </a:solidFill>
              </a:rPr>
              <a:t>Zimbra Collaboration Suite (ZCS) est une suite de logiciels de collaboration, qui comprend un serveur de messagerie et un client Web.</a:t>
            </a:r>
          </a:p>
          <a:p>
            <a:pPr indent="-228600">
              <a:lnSpc>
                <a:spcPct val="90000"/>
              </a:lnSpc>
              <a:spcAft>
                <a:spcPts val="600"/>
              </a:spcAft>
              <a:buFont typeface="Arial" panose="020B0604020202020204" pitchFamily="34" charset="0"/>
              <a:buChar char="•"/>
            </a:pPr>
            <a:r>
              <a:rPr lang="fr-FR" sz="1100">
                <a:solidFill>
                  <a:srgbClr val="000000"/>
                </a:solidFill>
              </a:rPr>
              <a:t>Le logiciel se compose d'une partie serveur et cliente ainsi que d'un client de messagerie. Le client Web ZCS est une suite de collaboration complète qui prend en charge les e-mail, contacts, calendriers de groupe, tâches et le partage de document à l'aide d'une interface Web Ajax qui permet entre autres, les infobulles, le glisser-déposer, et le clic droit contextuel dans l'interface utilisateur. Elle inclut aussi des capacités avancées de recherche, de création de document en ligne, des extensions utilisateurs et serveurs </a:t>
            </a:r>
            <a:r>
              <a:rPr lang="fr-FR" sz="1100" err="1">
                <a:solidFill>
                  <a:srgbClr val="000000"/>
                </a:solidFill>
              </a:rPr>
              <a:t>Zimlet</a:t>
            </a:r>
            <a:r>
              <a:rPr lang="fr-FR" sz="1100">
                <a:solidFill>
                  <a:srgbClr val="000000"/>
                </a:solidFill>
              </a:rPr>
              <a:t>, et une interface d'administration complète.</a:t>
            </a:r>
            <a:endParaRPr lang="fr-FR" sz="1100">
              <a:solidFill>
                <a:srgbClr val="000000"/>
              </a:solidFill>
              <a:cs typeface="Calibri"/>
            </a:endParaRPr>
          </a:p>
          <a:p>
            <a:pPr indent="-228600">
              <a:lnSpc>
                <a:spcPct val="90000"/>
              </a:lnSpc>
              <a:spcAft>
                <a:spcPts val="600"/>
              </a:spcAft>
              <a:buFont typeface="Arial" panose="020B0604020202020204" pitchFamily="34" charset="0"/>
              <a:buChar char="•"/>
            </a:pPr>
            <a:endParaRPr lang="fr-FR" sz="1100">
              <a:solidFill>
                <a:srgbClr val="000000"/>
              </a:solidFill>
            </a:endParaRPr>
          </a:p>
          <a:p>
            <a:pPr indent="-228600">
              <a:lnSpc>
                <a:spcPct val="90000"/>
              </a:lnSpc>
              <a:spcAft>
                <a:spcPts val="600"/>
              </a:spcAft>
              <a:buFont typeface="Arial" panose="020B0604020202020204" pitchFamily="34" charset="0"/>
              <a:buChar char="•"/>
            </a:pPr>
            <a:r>
              <a:rPr lang="fr-FR" sz="1100">
                <a:solidFill>
                  <a:srgbClr val="000000"/>
                </a:solidFill>
              </a:rPr>
              <a:t>Le serveur ZCS utilise plusieurs projets open source (voir la section « Projets open-source inclus »). Il expose une interface de programmation d'application SOAP à toutes ses fonctionnalités et est également un serveur IMAP et POP3. Le serveur fonctionne sur de nombreuses distributions de Linux. À partir de ZCS 7.0 le support pour Mac OS X serveur est abandonnée.</a:t>
            </a:r>
            <a:endParaRPr lang="fr-FR" sz="1100">
              <a:solidFill>
                <a:srgbClr val="000000"/>
              </a:solidFill>
              <a:cs typeface="Calibri"/>
            </a:endParaRPr>
          </a:p>
          <a:p>
            <a:pPr indent="-228600">
              <a:lnSpc>
                <a:spcPct val="90000"/>
              </a:lnSpc>
              <a:spcAft>
                <a:spcPts val="600"/>
              </a:spcAft>
              <a:buFont typeface="Arial" panose="020B0604020202020204" pitchFamily="34" charset="0"/>
              <a:buChar char="•"/>
            </a:pPr>
            <a:endParaRPr lang="fr-FR" sz="1100">
              <a:solidFill>
                <a:srgbClr val="000000"/>
              </a:solidFill>
            </a:endParaRPr>
          </a:p>
          <a:p>
            <a:pPr indent="-228600">
              <a:lnSpc>
                <a:spcPct val="90000"/>
              </a:lnSpc>
              <a:spcAft>
                <a:spcPts val="600"/>
              </a:spcAft>
              <a:buFont typeface="Arial" panose="020B0604020202020204" pitchFamily="34" charset="0"/>
              <a:buChar char="•"/>
            </a:pPr>
            <a:r>
              <a:rPr lang="fr-FR" sz="1100">
                <a:solidFill>
                  <a:srgbClr val="000000"/>
                </a:solidFill>
              </a:rPr>
              <a:t>ZCS peut synchroniser les courriels, les contacts et les éléments de calendrier avec des clients de messagerie open-source comme Evolution et aussi avec les clients propriétaires tels que Microsoft Outlook et Apple Mail, mais seulement par le biais de connecteurs propriétaires disponibles exclusivement dans la version supportée commercialement. Zimbra fournit nativement la synchronisation bidirectionnelle à de nombreux appareils mobiles (Nokia </a:t>
            </a:r>
            <a:r>
              <a:rPr lang="fr-FR" sz="1100" err="1">
                <a:solidFill>
                  <a:srgbClr val="000000"/>
                </a:solidFill>
              </a:rPr>
              <a:t>Eseries</a:t>
            </a:r>
            <a:r>
              <a:rPr lang="fr-FR" sz="1100">
                <a:solidFill>
                  <a:srgbClr val="000000"/>
                </a:solidFill>
              </a:rPr>
              <a:t>, BlackBerry, Windows Mobile, iPhone, Android) via le protocole EAS.</a:t>
            </a:r>
            <a:endParaRPr lang="fr-FR" sz="1100">
              <a:solidFill>
                <a:srgbClr val="000000"/>
              </a:solidFill>
              <a:cs typeface="Calibri"/>
            </a:endParaRPr>
          </a:p>
          <a:p>
            <a:pPr indent="-228600">
              <a:lnSpc>
                <a:spcPct val="90000"/>
              </a:lnSpc>
              <a:spcAft>
                <a:spcPts val="600"/>
              </a:spcAft>
              <a:buFont typeface="Arial" panose="020B0604020202020204" pitchFamily="34" charset="0"/>
              <a:buChar char="•"/>
            </a:pPr>
            <a:r>
              <a:rPr lang="fr-FR" sz="1100">
                <a:solidFill>
                  <a:srgbClr val="000000"/>
                </a:solidFill>
                <a:cs typeface="Calibri"/>
              </a:rPr>
              <a:t>Nous avons choisi Zimbra comme client car c'est une solution </a:t>
            </a:r>
            <a:r>
              <a:rPr lang="fr-FR" sz="1100" err="1">
                <a:solidFill>
                  <a:srgbClr val="000000"/>
                </a:solidFill>
                <a:cs typeface="Calibri"/>
              </a:rPr>
              <a:t>OpenSource</a:t>
            </a:r>
            <a:r>
              <a:rPr lang="fr-FR" sz="1100">
                <a:solidFill>
                  <a:srgbClr val="000000"/>
                </a:solidFill>
                <a:cs typeface="Calibri"/>
              </a:rPr>
              <a:t> et donc qui n'est pas sous licence, pour sa légèreté au sein d'une infrastructure, cependant nous ne pouvions pas l'intégrer à notre maquette car les spécifications requises dépassé la capacité de la machine qui virtualise le tout (4 </a:t>
            </a:r>
            <a:r>
              <a:rPr lang="fr-FR" sz="1100" err="1">
                <a:solidFill>
                  <a:srgbClr val="000000"/>
                </a:solidFill>
                <a:cs typeface="Calibri"/>
              </a:rPr>
              <a:t>Vcpu</a:t>
            </a:r>
            <a:r>
              <a:rPr lang="fr-FR" sz="1100">
                <a:solidFill>
                  <a:srgbClr val="000000"/>
                </a:solidFill>
                <a:cs typeface="Calibri"/>
              </a:rPr>
              <a:t>/8GB ram/50Go d'espace disque).</a:t>
            </a:r>
          </a:p>
        </p:txBody>
      </p:sp>
    </p:spTree>
    <p:extLst>
      <p:ext uri="{BB962C8B-B14F-4D97-AF65-F5344CB8AC3E}">
        <p14:creationId xmlns:p14="http://schemas.microsoft.com/office/powerpoint/2010/main" val="397088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F2BAEDBC-217D-4D0E-9743-3F243FDB1608}"/>
              </a:ext>
            </a:extLst>
          </p:cNvPr>
          <p:cNvSpPr>
            <a:spLocks noGrp="1"/>
          </p:cNvSpPr>
          <p:nvPr>
            <p:ph type="title"/>
          </p:nvPr>
        </p:nvSpPr>
        <p:spPr>
          <a:xfrm>
            <a:off x="640079" y="2053641"/>
            <a:ext cx="3669161" cy="2760098"/>
          </a:xfrm>
        </p:spPr>
        <p:txBody>
          <a:bodyPr>
            <a:normAutofit/>
          </a:bodyPr>
          <a:lstStyle/>
          <a:p>
            <a:r>
              <a:rPr lang="fr-FR">
                <a:solidFill>
                  <a:srgbClr val="FFFFFF"/>
                </a:solidFill>
              </a:rPr>
              <a:t>Contexte l’entreprise GSB</a:t>
            </a:r>
          </a:p>
        </p:txBody>
      </p:sp>
      <p:sp>
        <p:nvSpPr>
          <p:cNvPr id="34" name="Espace réservé du contenu 2">
            <a:extLst>
              <a:ext uri="{FF2B5EF4-FFF2-40B4-BE49-F238E27FC236}">
                <a16:creationId xmlns:a16="http://schemas.microsoft.com/office/drawing/2014/main" id="{6C215158-3CA5-48F0-891E-73D320DDAC62}"/>
              </a:ext>
            </a:extLst>
          </p:cNvPr>
          <p:cNvSpPr>
            <a:spLocks noGrp="1"/>
          </p:cNvSpPr>
          <p:nvPr>
            <p:ph idx="1"/>
          </p:nvPr>
        </p:nvSpPr>
        <p:spPr>
          <a:xfrm>
            <a:off x="6090574" y="801866"/>
            <a:ext cx="5306084" cy="5230634"/>
          </a:xfrm>
        </p:spPr>
        <p:txBody>
          <a:bodyPr anchor="ctr">
            <a:normAutofit/>
          </a:bodyPr>
          <a:lstStyle/>
          <a:p>
            <a:r>
              <a:rPr lang="fr-FR" sz="2400">
                <a:solidFill>
                  <a:srgbClr val="000000"/>
                </a:solidFill>
              </a:rPr>
              <a:t>L’entreprise GSB (entreprise factice) pour les besoins du projet d’UF.</a:t>
            </a:r>
          </a:p>
          <a:p>
            <a:r>
              <a:rPr lang="fr-FR" sz="2400">
                <a:solidFill>
                  <a:srgbClr val="000000"/>
                </a:solidFill>
              </a:rPr>
              <a:t>L’entreprise GSB est une entreprise fleurissante, en effet son nombre de client ne fait que croitre et donc l’entreprise nous a contacté afin de créer une infrastructure évolutive qui permettra d’accueillir les collaborateurs actuels ainsi que les futurs collaborateurs.</a:t>
            </a:r>
          </a:p>
        </p:txBody>
      </p:sp>
    </p:spTree>
    <p:extLst>
      <p:ext uri="{BB962C8B-B14F-4D97-AF65-F5344CB8AC3E}">
        <p14:creationId xmlns:p14="http://schemas.microsoft.com/office/powerpoint/2010/main" val="24024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AD071F2B-EACC-4CB0-BF7C-ED94E9B6B885}"/>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sz="3400" kern="1200">
                <a:solidFill>
                  <a:srgbClr val="FFFFFF"/>
                </a:solidFill>
                <a:latin typeface="+mj-lt"/>
                <a:ea typeface="+mj-ea"/>
                <a:cs typeface="+mj-cs"/>
              </a:rPr>
              <a:t>Le projet d’Infrastructure</a:t>
            </a:r>
          </a:p>
        </p:txBody>
      </p:sp>
      <p:sp>
        <p:nvSpPr>
          <p:cNvPr id="5" name="ZoneTexte 4">
            <a:extLst>
              <a:ext uri="{FF2B5EF4-FFF2-40B4-BE49-F238E27FC236}">
                <a16:creationId xmlns:a16="http://schemas.microsoft.com/office/drawing/2014/main" id="{0D3D5BEC-2192-457A-B08C-DCE5DBD70994}"/>
              </a:ext>
            </a:extLst>
          </p:cNvPr>
          <p:cNvSpPr txBox="1"/>
          <p:nvPr/>
        </p:nvSpPr>
        <p:spPr>
          <a:xfrm>
            <a:off x="4699818" y="640082"/>
            <a:ext cx="6848715" cy="24848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fr-FR" sz="2000"/>
              <a:t>Nous avons donc proposé ce type d’infrastructure afin de combler les demandes de l’entreprise GSB</a:t>
            </a:r>
          </a:p>
        </p:txBody>
      </p:sp>
      <p:pic>
        <p:nvPicPr>
          <p:cNvPr id="4" name="Espace réservé du contenu 3">
            <a:extLst>
              <a:ext uri="{FF2B5EF4-FFF2-40B4-BE49-F238E27FC236}">
                <a16:creationId xmlns:a16="http://schemas.microsoft.com/office/drawing/2014/main" id="{7F3258E5-C66E-4C81-90FF-E4CF967FF5B9}"/>
              </a:ext>
            </a:extLst>
          </p:cNvPr>
          <p:cNvPicPr>
            <a:picLocks noGrp="1" noChangeAspect="1"/>
          </p:cNvPicPr>
          <p:nvPr>
            <p:ph idx="1"/>
          </p:nvPr>
        </p:nvPicPr>
        <p:blipFill>
          <a:blip r:embed="rId2"/>
          <a:stretch>
            <a:fillRect/>
          </a:stretch>
        </p:blipFill>
        <p:spPr>
          <a:xfrm>
            <a:off x="4448283" y="2855168"/>
            <a:ext cx="7000279" cy="3517640"/>
          </a:xfrm>
          <a:prstGeom prst="rect">
            <a:avLst/>
          </a:prstGeom>
        </p:spPr>
      </p:pic>
    </p:spTree>
    <p:extLst>
      <p:ext uri="{BB962C8B-B14F-4D97-AF65-F5344CB8AC3E}">
        <p14:creationId xmlns:p14="http://schemas.microsoft.com/office/powerpoint/2010/main" val="354480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30"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ctive Directory Toolbox] La version 1.1 de l'outil « Active ...">
            <a:extLst>
              <a:ext uri="{FF2B5EF4-FFF2-40B4-BE49-F238E27FC236}">
                <a16:creationId xmlns:a16="http://schemas.microsoft.com/office/drawing/2014/main" id="{208D888B-0116-426D-9F1A-2E8E01EAF5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573992"/>
            <a:ext cx="3661831" cy="173021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E100AA2-34F9-4250-A243-C3DD1248336E}"/>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a:solidFill>
                  <a:srgbClr val="000000"/>
                </a:solidFill>
              </a:rPr>
              <a:t>Active Directory (AD) est la mise en œuvre par Microsoft des services d'annuaire LDAP pour les systèmes d'exploitation Windows.</a:t>
            </a:r>
          </a:p>
          <a:p>
            <a:pPr indent="-228600">
              <a:lnSpc>
                <a:spcPct val="90000"/>
              </a:lnSpc>
              <a:spcAft>
                <a:spcPts val="600"/>
              </a:spcAft>
              <a:buFont typeface="Arial" panose="020B0604020202020204" pitchFamily="34" charset="0"/>
              <a:buChar char="•"/>
            </a:pPr>
            <a:r>
              <a:rPr lang="en-US" sz="1400">
                <a:solidFill>
                  <a:srgbClr val="000000"/>
                </a:solidFill>
              </a:rPr>
              <a:t>L'objectif principal d'Active Directory est de fournir des services centralisés d'identification et d'authentification à un réseau d'ordinateurs utilisant le système Windows, MacOs et encore Linux. Il permet également l'attribution et l'application de stratégies ainsi que l'installation de mises à jour critiques par les administrateurs. Active Directory répertorie les éléments d'un réseau administré tels que les comptes des utilisateurs, les serveurs, les postes de travail, les dossiers partagés (en), les imprimantes, etc. Un utilisateur peut ainsi facilement trouver des ressources partagées, et les administrateurs peuvent contrôler leur utilisation grâce à des fonctionnalités de distribution, de duplication, de partitionnement et de sécurisation de l’accès aux ressources répertoriées.</a:t>
            </a:r>
          </a:p>
        </p:txBody>
      </p:sp>
    </p:spTree>
    <p:extLst>
      <p:ext uri="{BB962C8B-B14F-4D97-AF65-F5344CB8AC3E}">
        <p14:creationId xmlns:p14="http://schemas.microsoft.com/office/powerpoint/2010/main" val="268842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4"/>
              </a:gs>
              <a:gs pos="25000">
                <a:schemeClr val="accent4"/>
              </a:gs>
              <a:gs pos="94000">
                <a:schemeClr val="accent2"/>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4"/>
                </a:gs>
                <a:gs pos="23000">
                  <a:schemeClr val="accent4"/>
                </a:gs>
                <a:gs pos="83000">
                  <a:schemeClr val="accent2"/>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72190827-754B-4EA9-8E11-D328C7FCC8B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9349" y="2065913"/>
            <a:ext cx="3661831" cy="274637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D4D71AA0-0818-4152-A751-E78344A95F90}"/>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000000"/>
                </a:solidFill>
              </a:rPr>
              <a:t>Ubuntu se définit comme « un système d'exploitation utilisé par des millions de PC à travers le monde » et avec une interface « simple, intuitive, et sécurisée ».</a:t>
            </a:r>
          </a:p>
        </p:txBody>
      </p:sp>
    </p:spTree>
    <p:extLst>
      <p:ext uri="{BB962C8B-B14F-4D97-AF65-F5344CB8AC3E}">
        <p14:creationId xmlns:p14="http://schemas.microsoft.com/office/powerpoint/2010/main" val="425313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8"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4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Sortie de pfSense en version 2.1 - GPLExpert">
            <a:extLst>
              <a:ext uri="{FF2B5EF4-FFF2-40B4-BE49-F238E27FC236}">
                <a16:creationId xmlns:a16="http://schemas.microsoft.com/office/drawing/2014/main" id="{4578A613-3313-4E43-B7B6-D4D112561E9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9349" y="2798279"/>
            <a:ext cx="3661831" cy="128164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653BE34-0A39-45A9-AD94-62CCD52173FE}"/>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fr-FR" sz="1100" err="1">
                <a:solidFill>
                  <a:srgbClr val="000000"/>
                </a:solidFill>
              </a:rPr>
              <a:t>Pfsense</a:t>
            </a:r>
            <a:r>
              <a:rPr lang="fr-FR" sz="1100">
                <a:solidFill>
                  <a:srgbClr val="000000"/>
                </a:solidFill>
              </a:rPr>
              <a:t> est un Routeur/pare-feu basé sur le système d’exploitation FreeBSD, il utilise le pare-feu à l’état </a:t>
            </a:r>
            <a:r>
              <a:rPr lang="fr-FR" sz="1100" err="1">
                <a:solidFill>
                  <a:srgbClr val="000000"/>
                </a:solidFill>
              </a:rPr>
              <a:t>packet</a:t>
            </a:r>
            <a:r>
              <a:rPr lang="fr-FR" sz="1100">
                <a:solidFill>
                  <a:srgbClr val="000000"/>
                </a:solidFill>
              </a:rPr>
              <a:t> </a:t>
            </a:r>
            <a:r>
              <a:rPr lang="fr-FR" sz="1100" err="1">
                <a:solidFill>
                  <a:srgbClr val="000000"/>
                </a:solidFill>
              </a:rPr>
              <a:t>filter</a:t>
            </a:r>
            <a:r>
              <a:rPr lang="fr-FR" sz="1100">
                <a:solidFill>
                  <a:srgbClr val="000000"/>
                </a:solidFill>
              </a:rPr>
              <a:t>. Il comporte l’équivalent libre des outils et services utilisés habituellement sur des routeurs professionnels propriétaires. Apres une brève installation manuelle pour assigner les interfaces réseaux, il s’administre ensuite a distance depuis l’interface web et gère nativement les VLAN.</a:t>
            </a:r>
          </a:p>
          <a:p>
            <a:pPr indent="-228600">
              <a:lnSpc>
                <a:spcPct val="90000"/>
              </a:lnSpc>
              <a:spcAft>
                <a:spcPts val="600"/>
              </a:spcAft>
              <a:buFont typeface="Arial" panose="020B0604020202020204" pitchFamily="34" charset="0"/>
              <a:buChar char="•"/>
            </a:pPr>
            <a:endParaRPr lang="fr-FR" sz="1100">
              <a:solidFill>
                <a:srgbClr val="000000"/>
              </a:solidFill>
            </a:endParaRPr>
          </a:p>
          <a:p>
            <a:pPr indent="-228600">
              <a:lnSpc>
                <a:spcPct val="90000"/>
              </a:lnSpc>
              <a:spcAft>
                <a:spcPts val="600"/>
              </a:spcAft>
              <a:buFont typeface="Arial" panose="020B0604020202020204" pitchFamily="34" charset="0"/>
              <a:buChar char="•"/>
            </a:pPr>
            <a:r>
              <a:rPr lang="fr-FR" sz="1100">
                <a:solidFill>
                  <a:srgbClr val="000000"/>
                </a:solidFill>
              </a:rPr>
              <a:t>Comme sur les distributions linux, </a:t>
            </a:r>
            <a:r>
              <a:rPr lang="fr-FR" sz="1100" err="1">
                <a:solidFill>
                  <a:srgbClr val="000000"/>
                </a:solidFill>
              </a:rPr>
              <a:t>Pfsense</a:t>
            </a:r>
            <a:r>
              <a:rPr lang="fr-FR" sz="1100">
                <a:solidFill>
                  <a:srgbClr val="000000"/>
                </a:solidFill>
              </a:rPr>
              <a:t> intègre aussi un gestionnaire de paquets pour installer des fonctionnalités supplémentaires, comme un proxy, serveur </a:t>
            </a:r>
            <a:r>
              <a:rPr lang="fr-FR" sz="1100" err="1">
                <a:solidFill>
                  <a:srgbClr val="000000"/>
                </a:solidFill>
              </a:rPr>
              <a:t>VoIP</a:t>
            </a:r>
            <a:r>
              <a:rPr lang="fr-FR" sz="1100">
                <a:solidFill>
                  <a:srgbClr val="000000"/>
                </a:solidFill>
              </a:rPr>
              <a:t>.</a:t>
            </a:r>
          </a:p>
          <a:p>
            <a:pPr indent="-228600">
              <a:lnSpc>
                <a:spcPct val="90000"/>
              </a:lnSpc>
              <a:spcAft>
                <a:spcPts val="600"/>
              </a:spcAft>
              <a:buFont typeface="Arial" panose="020B0604020202020204" pitchFamily="34" charset="0"/>
              <a:buChar char="•"/>
            </a:pPr>
            <a:endParaRPr lang="fr-FR" sz="1100">
              <a:solidFill>
                <a:srgbClr val="000000"/>
              </a:solidFill>
            </a:endParaRPr>
          </a:p>
          <a:p>
            <a:pPr indent="-228600">
              <a:lnSpc>
                <a:spcPct val="90000"/>
              </a:lnSpc>
              <a:spcAft>
                <a:spcPts val="600"/>
              </a:spcAft>
              <a:buFont typeface="Arial" panose="020B0604020202020204" pitchFamily="34" charset="0"/>
              <a:buChar char="•"/>
            </a:pPr>
            <a:r>
              <a:rPr lang="fr-FR" sz="1100">
                <a:solidFill>
                  <a:srgbClr val="000000"/>
                </a:solidFill>
              </a:rPr>
              <a:t>Nous avons choisi </a:t>
            </a:r>
            <a:r>
              <a:rPr lang="fr-FR" sz="1100" err="1">
                <a:solidFill>
                  <a:srgbClr val="000000"/>
                </a:solidFill>
              </a:rPr>
              <a:t>pfSense</a:t>
            </a:r>
            <a:r>
              <a:rPr lang="fr-FR" sz="1100">
                <a:solidFill>
                  <a:srgbClr val="000000"/>
                </a:solidFill>
              </a:rPr>
              <a:t> car l’outil est assez complet  et open source, de plus il nous permet une évolutivité grâce a ses fonctions de routage NAT.</a:t>
            </a:r>
          </a:p>
          <a:p>
            <a:pPr indent="-228600">
              <a:lnSpc>
                <a:spcPct val="90000"/>
              </a:lnSpc>
              <a:spcAft>
                <a:spcPts val="600"/>
              </a:spcAft>
              <a:buFont typeface="Arial" panose="020B0604020202020204" pitchFamily="34" charset="0"/>
              <a:buChar char="•"/>
            </a:pPr>
            <a:endParaRPr lang="fr-FR" sz="1100">
              <a:solidFill>
                <a:srgbClr val="000000"/>
              </a:solidFill>
            </a:endParaRPr>
          </a:p>
        </p:txBody>
      </p:sp>
    </p:spTree>
    <p:extLst>
      <p:ext uri="{BB962C8B-B14F-4D97-AF65-F5344CB8AC3E}">
        <p14:creationId xmlns:p14="http://schemas.microsoft.com/office/powerpoint/2010/main" val="234363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logo-glpi - SI4You">
            <a:extLst>
              <a:ext uri="{FF2B5EF4-FFF2-40B4-BE49-F238E27FC236}">
                <a16:creationId xmlns:a16="http://schemas.microsoft.com/office/drawing/2014/main" id="{3EE8CFF9-EE58-4382-A159-83E0C1CCB2C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9349" y="2197801"/>
            <a:ext cx="3661831" cy="248259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ED559E3F-412C-435F-91FD-4D9F5EF5C6F3}"/>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a:solidFill>
                  <a:srgbClr val="000000"/>
                </a:solidFill>
              </a:rPr>
              <a:t>GLPI </a:t>
            </a:r>
            <a:r>
              <a:rPr lang="en-US" sz="1100" err="1">
                <a:solidFill>
                  <a:srgbClr val="000000"/>
                </a:solidFill>
              </a:rPr>
              <a:t>est</a:t>
            </a:r>
            <a:r>
              <a:rPr lang="en-US" sz="1100">
                <a:solidFill>
                  <a:srgbClr val="000000"/>
                </a:solidFill>
              </a:rPr>
              <a:t> un </a:t>
            </a:r>
            <a:r>
              <a:rPr lang="en-US" sz="1100" err="1">
                <a:solidFill>
                  <a:srgbClr val="000000"/>
                </a:solidFill>
              </a:rPr>
              <a:t>logiciel</a:t>
            </a:r>
            <a:r>
              <a:rPr lang="en-US" sz="1100">
                <a:solidFill>
                  <a:srgbClr val="000000"/>
                </a:solidFill>
              </a:rPr>
              <a:t> libre de gestion des services </a:t>
            </a:r>
            <a:r>
              <a:rPr lang="en-US" sz="1100" err="1">
                <a:solidFill>
                  <a:srgbClr val="000000"/>
                </a:solidFill>
              </a:rPr>
              <a:t>informatiques</a:t>
            </a:r>
            <a:r>
              <a:rPr lang="en-US" sz="1100">
                <a:solidFill>
                  <a:srgbClr val="000000"/>
                </a:solidFill>
              </a:rPr>
              <a:t>, et de gestion des services </a:t>
            </a:r>
            <a:r>
              <a:rPr lang="en-US" sz="1100" err="1">
                <a:solidFill>
                  <a:srgbClr val="000000"/>
                </a:solidFill>
              </a:rPr>
              <a:t>d'assistance</a:t>
            </a:r>
            <a:r>
              <a:rPr lang="en-US" sz="1100">
                <a:solidFill>
                  <a:srgbClr val="000000"/>
                </a:solidFill>
              </a:rPr>
              <a:t>.</a:t>
            </a:r>
          </a:p>
          <a:p>
            <a:pPr indent="-228600">
              <a:lnSpc>
                <a:spcPct val="90000"/>
              </a:lnSpc>
              <a:spcAft>
                <a:spcPts val="600"/>
              </a:spcAft>
              <a:buFont typeface="Arial" panose="020B0604020202020204" pitchFamily="34" charset="0"/>
              <a:buChar char="•"/>
            </a:pPr>
            <a:endParaRPr lang="en-US" sz="1100">
              <a:solidFill>
                <a:srgbClr val="000000"/>
              </a:solidFill>
            </a:endParaRPr>
          </a:p>
          <a:p>
            <a:pPr indent="-228600">
              <a:lnSpc>
                <a:spcPct val="90000"/>
              </a:lnSpc>
              <a:spcAft>
                <a:spcPts val="600"/>
              </a:spcAft>
              <a:buFont typeface="Arial" panose="020B0604020202020204" pitchFamily="34" charset="0"/>
              <a:buChar char="•"/>
            </a:pPr>
            <a:r>
              <a:rPr lang="en-US" sz="1100">
                <a:solidFill>
                  <a:srgbClr val="000000"/>
                </a:solidFill>
              </a:rPr>
              <a:t>GLPI </a:t>
            </a:r>
            <a:r>
              <a:rPr lang="en-US" sz="1100" err="1">
                <a:solidFill>
                  <a:srgbClr val="000000"/>
                </a:solidFill>
              </a:rPr>
              <a:t>est</a:t>
            </a:r>
            <a:r>
              <a:rPr lang="en-US" sz="1100">
                <a:solidFill>
                  <a:srgbClr val="000000"/>
                </a:solidFill>
              </a:rPr>
              <a:t> </a:t>
            </a:r>
            <a:r>
              <a:rPr lang="en-US" sz="1100" err="1">
                <a:solidFill>
                  <a:srgbClr val="000000"/>
                </a:solidFill>
              </a:rPr>
              <a:t>une</a:t>
            </a:r>
            <a:r>
              <a:rPr lang="en-US" sz="1100">
                <a:solidFill>
                  <a:srgbClr val="000000"/>
                </a:solidFill>
              </a:rPr>
              <a:t> application web qui aide les </a:t>
            </a:r>
            <a:r>
              <a:rPr lang="en-US" sz="1100" err="1">
                <a:solidFill>
                  <a:srgbClr val="000000"/>
                </a:solidFill>
              </a:rPr>
              <a:t>entreprises</a:t>
            </a:r>
            <a:r>
              <a:rPr lang="en-US" sz="1100">
                <a:solidFill>
                  <a:srgbClr val="000000"/>
                </a:solidFill>
              </a:rPr>
              <a:t> à </a:t>
            </a:r>
            <a:r>
              <a:rPr lang="en-US" sz="1100" err="1">
                <a:solidFill>
                  <a:srgbClr val="000000"/>
                </a:solidFill>
              </a:rPr>
              <a:t>gérer</a:t>
            </a:r>
            <a:r>
              <a:rPr lang="en-US" sz="1100">
                <a:solidFill>
                  <a:srgbClr val="000000"/>
                </a:solidFill>
              </a:rPr>
              <a:t> </a:t>
            </a:r>
            <a:r>
              <a:rPr lang="en-US" sz="1100" err="1">
                <a:solidFill>
                  <a:srgbClr val="000000"/>
                </a:solidFill>
              </a:rPr>
              <a:t>leur</a:t>
            </a:r>
            <a:r>
              <a:rPr lang="en-US" sz="1100">
                <a:solidFill>
                  <a:srgbClr val="000000"/>
                </a:solidFill>
              </a:rPr>
              <a:t> </a:t>
            </a:r>
            <a:r>
              <a:rPr lang="en-US" sz="1100" err="1">
                <a:solidFill>
                  <a:srgbClr val="000000"/>
                </a:solidFill>
              </a:rPr>
              <a:t>système</a:t>
            </a:r>
            <a:r>
              <a:rPr lang="en-US" sz="1100">
                <a:solidFill>
                  <a:srgbClr val="000000"/>
                </a:solidFill>
              </a:rPr>
              <a:t> </a:t>
            </a:r>
            <a:r>
              <a:rPr lang="en-US" sz="1100" err="1">
                <a:solidFill>
                  <a:srgbClr val="000000"/>
                </a:solidFill>
              </a:rPr>
              <a:t>d’information</a:t>
            </a:r>
            <a:r>
              <a:rPr lang="en-US" sz="1100">
                <a:solidFill>
                  <a:srgbClr val="000000"/>
                </a:solidFill>
              </a:rPr>
              <a:t>. Parmi </a:t>
            </a:r>
            <a:r>
              <a:rPr lang="en-US" sz="1100" err="1">
                <a:solidFill>
                  <a:srgbClr val="000000"/>
                </a:solidFill>
              </a:rPr>
              <a:t>ses</a:t>
            </a:r>
            <a:r>
              <a:rPr lang="en-US" sz="1100">
                <a:solidFill>
                  <a:srgbClr val="000000"/>
                </a:solidFill>
              </a:rPr>
              <a:t> </a:t>
            </a:r>
            <a:r>
              <a:rPr lang="en-US" sz="1100" err="1">
                <a:solidFill>
                  <a:srgbClr val="000000"/>
                </a:solidFill>
              </a:rPr>
              <a:t>caractéristiques</a:t>
            </a:r>
            <a:r>
              <a:rPr lang="en-US" sz="1100">
                <a:solidFill>
                  <a:srgbClr val="000000"/>
                </a:solidFill>
              </a:rPr>
              <a:t>, </a:t>
            </a:r>
            <a:r>
              <a:rPr lang="en-US" sz="1100" err="1">
                <a:solidFill>
                  <a:srgbClr val="000000"/>
                </a:solidFill>
              </a:rPr>
              <a:t>cette</a:t>
            </a:r>
            <a:r>
              <a:rPr lang="en-US" sz="1100">
                <a:solidFill>
                  <a:srgbClr val="000000"/>
                </a:solidFill>
              </a:rPr>
              <a:t> solution </a:t>
            </a:r>
            <a:r>
              <a:rPr lang="en-US" sz="1100" err="1">
                <a:solidFill>
                  <a:srgbClr val="000000"/>
                </a:solidFill>
              </a:rPr>
              <a:t>est</a:t>
            </a:r>
            <a:r>
              <a:rPr lang="en-US" sz="1100">
                <a:solidFill>
                  <a:srgbClr val="000000"/>
                </a:solidFill>
              </a:rPr>
              <a:t> capable de </a:t>
            </a:r>
            <a:r>
              <a:rPr lang="en-US" sz="1100" err="1">
                <a:solidFill>
                  <a:srgbClr val="000000"/>
                </a:solidFill>
              </a:rPr>
              <a:t>construire</a:t>
            </a:r>
            <a:r>
              <a:rPr lang="en-US" sz="1100">
                <a:solidFill>
                  <a:srgbClr val="000000"/>
                </a:solidFill>
              </a:rPr>
              <a:t> un </a:t>
            </a:r>
            <a:r>
              <a:rPr lang="en-US" sz="1100" err="1">
                <a:solidFill>
                  <a:srgbClr val="000000"/>
                </a:solidFill>
              </a:rPr>
              <a:t>inventaire</a:t>
            </a:r>
            <a:r>
              <a:rPr lang="en-US" sz="1100">
                <a:solidFill>
                  <a:srgbClr val="000000"/>
                </a:solidFill>
              </a:rPr>
              <a:t> de </a:t>
            </a:r>
            <a:r>
              <a:rPr lang="en-US" sz="1100" err="1">
                <a:solidFill>
                  <a:srgbClr val="000000"/>
                </a:solidFill>
              </a:rPr>
              <a:t>toutes</a:t>
            </a:r>
            <a:r>
              <a:rPr lang="en-US" sz="1100">
                <a:solidFill>
                  <a:srgbClr val="000000"/>
                </a:solidFill>
              </a:rPr>
              <a:t> les </a:t>
            </a:r>
            <a:r>
              <a:rPr lang="en-US" sz="1100" err="1">
                <a:solidFill>
                  <a:srgbClr val="000000"/>
                </a:solidFill>
              </a:rPr>
              <a:t>ressources</a:t>
            </a:r>
            <a:r>
              <a:rPr lang="en-US" sz="1100">
                <a:solidFill>
                  <a:srgbClr val="000000"/>
                </a:solidFill>
              </a:rPr>
              <a:t> de la </a:t>
            </a:r>
            <a:r>
              <a:rPr lang="en-US" sz="1100" err="1">
                <a:solidFill>
                  <a:srgbClr val="000000"/>
                </a:solidFill>
              </a:rPr>
              <a:t>société</a:t>
            </a:r>
            <a:r>
              <a:rPr lang="en-US" sz="1100">
                <a:solidFill>
                  <a:srgbClr val="000000"/>
                </a:solidFill>
              </a:rPr>
              <a:t> et de </a:t>
            </a:r>
            <a:r>
              <a:rPr lang="en-US" sz="1100" err="1">
                <a:solidFill>
                  <a:srgbClr val="000000"/>
                </a:solidFill>
              </a:rPr>
              <a:t>réaliser</a:t>
            </a:r>
            <a:r>
              <a:rPr lang="en-US" sz="1100">
                <a:solidFill>
                  <a:srgbClr val="000000"/>
                </a:solidFill>
              </a:rPr>
              <a:t> la gestion des </a:t>
            </a:r>
            <a:r>
              <a:rPr lang="en-US" sz="1100" err="1">
                <a:solidFill>
                  <a:srgbClr val="000000"/>
                </a:solidFill>
              </a:rPr>
              <a:t>tâches</a:t>
            </a:r>
            <a:r>
              <a:rPr lang="en-US" sz="1100">
                <a:solidFill>
                  <a:srgbClr val="000000"/>
                </a:solidFill>
              </a:rPr>
              <a:t> </a:t>
            </a:r>
            <a:r>
              <a:rPr lang="en-US" sz="1100" err="1">
                <a:solidFill>
                  <a:srgbClr val="000000"/>
                </a:solidFill>
              </a:rPr>
              <a:t>administratives</a:t>
            </a:r>
            <a:r>
              <a:rPr lang="en-US" sz="1100">
                <a:solidFill>
                  <a:srgbClr val="000000"/>
                </a:solidFill>
              </a:rPr>
              <a:t> et </a:t>
            </a:r>
            <a:r>
              <a:rPr lang="en-US" sz="1100" err="1">
                <a:solidFill>
                  <a:srgbClr val="000000"/>
                </a:solidFill>
              </a:rPr>
              <a:t>financières</a:t>
            </a:r>
            <a:r>
              <a:rPr lang="en-US" sz="1100">
                <a:solidFill>
                  <a:srgbClr val="000000"/>
                </a:solidFill>
              </a:rPr>
              <a:t>. Les </a:t>
            </a:r>
            <a:r>
              <a:rPr lang="en-US" sz="1100" err="1">
                <a:solidFill>
                  <a:srgbClr val="000000"/>
                </a:solidFill>
              </a:rPr>
              <a:t>fonctionnalités</a:t>
            </a:r>
            <a:r>
              <a:rPr lang="en-US" sz="1100">
                <a:solidFill>
                  <a:srgbClr val="000000"/>
                </a:solidFill>
              </a:rPr>
              <a:t> de </a:t>
            </a:r>
            <a:r>
              <a:rPr lang="en-US" sz="1100" err="1">
                <a:solidFill>
                  <a:srgbClr val="000000"/>
                </a:solidFill>
              </a:rPr>
              <a:t>cette</a:t>
            </a:r>
            <a:r>
              <a:rPr lang="en-US" sz="1100">
                <a:solidFill>
                  <a:srgbClr val="000000"/>
                </a:solidFill>
              </a:rPr>
              <a:t> solution </a:t>
            </a:r>
            <a:r>
              <a:rPr lang="en-US" sz="1100" err="1">
                <a:solidFill>
                  <a:srgbClr val="000000"/>
                </a:solidFill>
              </a:rPr>
              <a:t>aident</a:t>
            </a:r>
            <a:r>
              <a:rPr lang="en-US" sz="1100">
                <a:solidFill>
                  <a:srgbClr val="000000"/>
                </a:solidFill>
              </a:rPr>
              <a:t> les </a:t>
            </a:r>
            <a:r>
              <a:rPr lang="en-US" sz="1100" err="1">
                <a:solidFill>
                  <a:srgbClr val="000000"/>
                </a:solidFill>
              </a:rPr>
              <a:t>Administrateurs</a:t>
            </a:r>
            <a:r>
              <a:rPr lang="en-US" sz="1100">
                <a:solidFill>
                  <a:srgbClr val="000000"/>
                </a:solidFill>
              </a:rPr>
              <a:t> IT à </a:t>
            </a:r>
            <a:r>
              <a:rPr lang="en-US" sz="1100" err="1">
                <a:solidFill>
                  <a:srgbClr val="000000"/>
                </a:solidFill>
              </a:rPr>
              <a:t>créer</a:t>
            </a:r>
            <a:r>
              <a:rPr lang="en-US" sz="1100">
                <a:solidFill>
                  <a:srgbClr val="000000"/>
                </a:solidFill>
              </a:rPr>
              <a:t> </a:t>
            </a:r>
            <a:r>
              <a:rPr lang="en-US" sz="1100" err="1">
                <a:solidFill>
                  <a:srgbClr val="000000"/>
                </a:solidFill>
              </a:rPr>
              <a:t>une</a:t>
            </a:r>
            <a:r>
              <a:rPr lang="en-US" sz="1100">
                <a:solidFill>
                  <a:srgbClr val="000000"/>
                </a:solidFill>
              </a:rPr>
              <a:t> base de </a:t>
            </a:r>
            <a:r>
              <a:rPr lang="en-US" sz="1100" err="1">
                <a:solidFill>
                  <a:srgbClr val="000000"/>
                </a:solidFill>
              </a:rPr>
              <a:t>données</a:t>
            </a:r>
            <a:r>
              <a:rPr lang="en-US" sz="1100">
                <a:solidFill>
                  <a:srgbClr val="000000"/>
                </a:solidFill>
              </a:rPr>
              <a:t> </a:t>
            </a:r>
            <a:r>
              <a:rPr lang="en-US" sz="1100" err="1">
                <a:solidFill>
                  <a:srgbClr val="000000"/>
                </a:solidFill>
              </a:rPr>
              <a:t>regroupant</a:t>
            </a:r>
            <a:r>
              <a:rPr lang="en-US" sz="1100">
                <a:solidFill>
                  <a:srgbClr val="000000"/>
                </a:solidFill>
              </a:rPr>
              <a:t> des </a:t>
            </a:r>
            <a:r>
              <a:rPr lang="en-US" sz="1100" err="1">
                <a:solidFill>
                  <a:srgbClr val="000000"/>
                </a:solidFill>
              </a:rPr>
              <a:t>ressources</a:t>
            </a:r>
            <a:r>
              <a:rPr lang="en-US" sz="1100">
                <a:solidFill>
                  <a:srgbClr val="000000"/>
                </a:solidFill>
              </a:rPr>
              <a:t> techniques et de gestion, </a:t>
            </a:r>
            <a:r>
              <a:rPr lang="en-US" sz="1100" err="1">
                <a:solidFill>
                  <a:srgbClr val="000000"/>
                </a:solidFill>
              </a:rPr>
              <a:t>ainsi</a:t>
            </a:r>
            <a:r>
              <a:rPr lang="en-US" sz="1100">
                <a:solidFill>
                  <a:srgbClr val="000000"/>
                </a:solidFill>
              </a:rPr>
              <a:t> </a:t>
            </a:r>
            <a:r>
              <a:rPr lang="en-US" sz="1100" err="1">
                <a:solidFill>
                  <a:srgbClr val="000000"/>
                </a:solidFill>
              </a:rPr>
              <a:t>qu’un</a:t>
            </a:r>
            <a:r>
              <a:rPr lang="en-US" sz="1100">
                <a:solidFill>
                  <a:srgbClr val="000000"/>
                </a:solidFill>
              </a:rPr>
              <a:t> </a:t>
            </a:r>
            <a:r>
              <a:rPr lang="en-US" sz="1100" err="1">
                <a:solidFill>
                  <a:srgbClr val="000000"/>
                </a:solidFill>
              </a:rPr>
              <a:t>historique</a:t>
            </a:r>
            <a:r>
              <a:rPr lang="en-US" sz="1100">
                <a:solidFill>
                  <a:srgbClr val="000000"/>
                </a:solidFill>
              </a:rPr>
              <a:t> des actions de maintenance. La </a:t>
            </a:r>
            <a:r>
              <a:rPr lang="en-US" sz="1100" err="1">
                <a:solidFill>
                  <a:srgbClr val="000000"/>
                </a:solidFill>
              </a:rPr>
              <a:t>fonctionnalité</a:t>
            </a:r>
            <a:r>
              <a:rPr lang="en-US" sz="1100">
                <a:solidFill>
                  <a:srgbClr val="000000"/>
                </a:solidFill>
              </a:rPr>
              <a:t> de gestion </a:t>
            </a:r>
            <a:r>
              <a:rPr lang="en-US" sz="1100" err="1">
                <a:solidFill>
                  <a:srgbClr val="000000"/>
                </a:solidFill>
              </a:rPr>
              <a:t>d'assistance</a:t>
            </a:r>
            <a:r>
              <a:rPr lang="en-US" sz="1100">
                <a:solidFill>
                  <a:srgbClr val="000000"/>
                </a:solidFill>
              </a:rPr>
              <a:t> </a:t>
            </a:r>
            <a:r>
              <a:rPr lang="en-US" sz="1100" err="1">
                <a:solidFill>
                  <a:srgbClr val="000000"/>
                </a:solidFill>
              </a:rPr>
              <a:t>ou</a:t>
            </a:r>
            <a:r>
              <a:rPr lang="en-US" sz="1100">
                <a:solidFill>
                  <a:srgbClr val="000000"/>
                </a:solidFill>
              </a:rPr>
              <a:t> helpdesk </a:t>
            </a:r>
            <a:r>
              <a:rPr lang="en-US" sz="1100" err="1">
                <a:solidFill>
                  <a:srgbClr val="000000"/>
                </a:solidFill>
              </a:rPr>
              <a:t>fournit</a:t>
            </a:r>
            <a:r>
              <a:rPr lang="en-US" sz="1100">
                <a:solidFill>
                  <a:srgbClr val="000000"/>
                </a:solidFill>
              </a:rPr>
              <a:t> aux </a:t>
            </a:r>
            <a:r>
              <a:rPr lang="en-US" sz="1100" err="1">
                <a:solidFill>
                  <a:srgbClr val="000000"/>
                </a:solidFill>
              </a:rPr>
              <a:t>utilisateurs</a:t>
            </a:r>
            <a:r>
              <a:rPr lang="en-US" sz="1100">
                <a:solidFill>
                  <a:srgbClr val="000000"/>
                </a:solidFill>
              </a:rPr>
              <a:t> un service </a:t>
            </a:r>
            <a:r>
              <a:rPr lang="en-US" sz="1100" err="1">
                <a:solidFill>
                  <a:srgbClr val="000000"/>
                </a:solidFill>
              </a:rPr>
              <a:t>leur</a:t>
            </a:r>
            <a:r>
              <a:rPr lang="en-US" sz="1100">
                <a:solidFill>
                  <a:srgbClr val="000000"/>
                </a:solidFill>
              </a:rPr>
              <a:t> </a:t>
            </a:r>
            <a:r>
              <a:rPr lang="en-US" sz="1100" err="1">
                <a:solidFill>
                  <a:srgbClr val="000000"/>
                </a:solidFill>
              </a:rPr>
              <a:t>permettant</a:t>
            </a:r>
            <a:r>
              <a:rPr lang="en-US" sz="1100">
                <a:solidFill>
                  <a:srgbClr val="000000"/>
                </a:solidFill>
              </a:rPr>
              <a:t> de signaler des incidents </a:t>
            </a:r>
            <a:r>
              <a:rPr lang="en-US" sz="1100" err="1">
                <a:solidFill>
                  <a:srgbClr val="000000"/>
                </a:solidFill>
              </a:rPr>
              <a:t>ou</a:t>
            </a:r>
            <a:r>
              <a:rPr lang="en-US" sz="1100">
                <a:solidFill>
                  <a:srgbClr val="000000"/>
                </a:solidFill>
              </a:rPr>
              <a:t> de </a:t>
            </a:r>
            <a:r>
              <a:rPr lang="en-US" sz="1100" err="1">
                <a:solidFill>
                  <a:srgbClr val="000000"/>
                </a:solidFill>
              </a:rPr>
              <a:t>créer</a:t>
            </a:r>
            <a:r>
              <a:rPr lang="en-US" sz="1100">
                <a:solidFill>
                  <a:srgbClr val="000000"/>
                </a:solidFill>
              </a:rPr>
              <a:t> des </a:t>
            </a:r>
            <a:r>
              <a:rPr lang="en-US" sz="1100" err="1">
                <a:solidFill>
                  <a:srgbClr val="000000"/>
                </a:solidFill>
              </a:rPr>
              <a:t>demandes</a:t>
            </a:r>
            <a:r>
              <a:rPr lang="en-US" sz="1100">
                <a:solidFill>
                  <a:srgbClr val="000000"/>
                </a:solidFill>
              </a:rPr>
              <a:t> </a:t>
            </a:r>
            <a:r>
              <a:rPr lang="en-US" sz="1100" err="1">
                <a:solidFill>
                  <a:srgbClr val="000000"/>
                </a:solidFill>
              </a:rPr>
              <a:t>basées</a:t>
            </a:r>
            <a:r>
              <a:rPr lang="en-US" sz="1100">
                <a:solidFill>
                  <a:srgbClr val="000000"/>
                </a:solidFill>
              </a:rPr>
              <a:t> sur un </a:t>
            </a:r>
            <a:r>
              <a:rPr lang="en-US" sz="1100" err="1">
                <a:solidFill>
                  <a:srgbClr val="000000"/>
                </a:solidFill>
              </a:rPr>
              <a:t>actif</a:t>
            </a:r>
            <a:r>
              <a:rPr lang="en-US" sz="1100">
                <a:solidFill>
                  <a:srgbClr val="000000"/>
                </a:solidFill>
              </a:rPr>
              <a:t> </a:t>
            </a:r>
            <a:r>
              <a:rPr lang="en-US" sz="1100" err="1">
                <a:solidFill>
                  <a:srgbClr val="000000"/>
                </a:solidFill>
              </a:rPr>
              <a:t>ou</a:t>
            </a:r>
            <a:r>
              <a:rPr lang="en-US" sz="1100">
                <a:solidFill>
                  <a:srgbClr val="000000"/>
                </a:solidFill>
              </a:rPr>
              <a:t> non, </a:t>
            </a:r>
            <a:r>
              <a:rPr lang="en-US" sz="1100" err="1">
                <a:solidFill>
                  <a:srgbClr val="000000"/>
                </a:solidFill>
              </a:rPr>
              <a:t>ceci</a:t>
            </a:r>
            <a:r>
              <a:rPr lang="en-US" sz="1100">
                <a:solidFill>
                  <a:srgbClr val="000000"/>
                </a:solidFill>
              </a:rPr>
              <a:t> par la </a:t>
            </a:r>
            <a:r>
              <a:rPr lang="en-US" sz="1100" err="1">
                <a:solidFill>
                  <a:srgbClr val="000000"/>
                </a:solidFill>
              </a:rPr>
              <a:t>création</a:t>
            </a:r>
            <a:r>
              <a:rPr lang="en-US" sz="1100">
                <a:solidFill>
                  <a:srgbClr val="000000"/>
                </a:solidFill>
              </a:rPr>
              <a:t> d'un ticket </a:t>
            </a:r>
            <a:r>
              <a:rPr lang="en-US" sz="1100" err="1">
                <a:solidFill>
                  <a:srgbClr val="000000"/>
                </a:solidFill>
              </a:rPr>
              <a:t>d’assistance</a:t>
            </a:r>
            <a:r>
              <a:rPr lang="en-US" sz="1100">
                <a:solidFill>
                  <a:srgbClr val="000000"/>
                </a:solidFill>
              </a:rPr>
              <a:t>.</a:t>
            </a:r>
          </a:p>
          <a:p>
            <a:pPr indent="-228600">
              <a:lnSpc>
                <a:spcPct val="90000"/>
              </a:lnSpc>
              <a:spcAft>
                <a:spcPts val="600"/>
              </a:spcAft>
              <a:buFont typeface="Arial" panose="020B0604020202020204" pitchFamily="34" charset="0"/>
              <a:buChar char="•"/>
            </a:pPr>
            <a:endParaRPr lang="en-US" sz="1100">
              <a:solidFill>
                <a:srgbClr val="000000"/>
              </a:solidFill>
            </a:endParaRPr>
          </a:p>
          <a:p>
            <a:pPr indent="-228600">
              <a:lnSpc>
                <a:spcPct val="90000"/>
              </a:lnSpc>
              <a:spcAft>
                <a:spcPts val="600"/>
              </a:spcAft>
              <a:buFont typeface="Arial" panose="020B0604020202020204" pitchFamily="34" charset="0"/>
              <a:buChar char="•"/>
            </a:pPr>
            <a:r>
              <a:rPr lang="en-US" sz="1100">
                <a:solidFill>
                  <a:srgbClr val="000000"/>
                </a:solidFill>
              </a:rPr>
              <a:t>Nous </a:t>
            </a:r>
            <a:r>
              <a:rPr lang="en-US" sz="1100" err="1">
                <a:solidFill>
                  <a:srgbClr val="000000"/>
                </a:solidFill>
              </a:rPr>
              <a:t>avons</a:t>
            </a:r>
            <a:r>
              <a:rPr lang="en-US" sz="1100">
                <a:solidFill>
                  <a:srgbClr val="000000"/>
                </a:solidFill>
              </a:rPr>
              <a:t> </a:t>
            </a:r>
            <a:r>
              <a:rPr lang="en-US" sz="1100" err="1">
                <a:solidFill>
                  <a:srgbClr val="000000"/>
                </a:solidFill>
              </a:rPr>
              <a:t>choisi</a:t>
            </a:r>
            <a:r>
              <a:rPr lang="en-US" sz="1100">
                <a:solidFill>
                  <a:srgbClr val="000000"/>
                </a:solidFill>
              </a:rPr>
              <a:t> GLPI car </a:t>
            </a:r>
            <a:r>
              <a:rPr lang="en-US" sz="1100" err="1">
                <a:solidFill>
                  <a:srgbClr val="000000"/>
                </a:solidFill>
              </a:rPr>
              <a:t>c’est</a:t>
            </a:r>
            <a:r>
              <a:rPr lang="en-US" sz="1100">
                <a:solidFill>
                  <a:srgbClr val="000000"/>
                </a:solidFill>
              </a:rPr>
              <a:t> un </a:t>
            </a:r>
            <a:r>
              <a:rPr lang="en-US" sz="1100" err="1">
                <a:solidFill>
                  <a:srgbClr val="000000"/>
                </a:solidFill>
              </a:rPr>
              <a:t>logiciel</a:t>
            </a:r>
            <a:r>
              <a:rPr lang="en-US" sz="1100">
                <a:solidFill>
                  <a:srgbClr val="000000"/>
                </a:solidFill>
              </a:rPr>
              <a:t> Open source, </a:t>
            </a:r>
            <a:r>
              <a:rPr lang="en-US" sz="1100" err="1">
                <a:solidFill>
                  <a:srgbClr val="000000"/>
                </a:solidFill>
              </a:rPr>
              <a:t>il</a:t>
            </a:r>
            <a:r>
              <a:rPr lang="en-US" sz="1100">
                <a:solidFill>
                  <a:srgbClr val="000000"/>
                </a:solidFill>
              </a:rPr>
              <a:t> </a:t>
            </a:r>
            <a:r>
              <a:rPr lang="en-US" sz="1100" err="1">
                <a:solidFill>
                  <a:srgbClr val="000000"/>
                </a:solidFill>
              </a:rPr>
              <a:t>est</a:t>
            </a:r>
            <a:r>
              <a:rPr lang="en-US" sz="1100">
                <a:solidFill>
                  <a:srgbClr val="000000"/>
                </a:solidFill>
              </a:rPr>
              <a:t> encore soutenu par la </a:t>
            </a:r>
            <a:r>
              <a:rPr lang="en-US" sz="1100" err="1">
                <a:solidFill>
                  <a:srgbClr val="000000"/>
                </a:solidFill>
              </a:rPr>
              <a:t>communauté</a:t>
            </a:r>
            <a:r>
              <a:rPr lang="en-US" sz="1100">
                <a:solidFill>
                  <a:srgbClr val="000000"/>
                </a:solidFill>
              </a:rPr>
              <a:t> qui </a:t>
            </a:r>
            <a:r>
              <a:rPr lang="en-US" sz="1100" err="1">
                <a:solidFill>
                  <a:srgbClr val="000000"/>
                </a:solidFill>
              </a:rPr>
              <a:t>ajoute</a:t>
            </a:r>
            <a:r>
              <a:rPr lang="en-US" sz="1100">
                <a:solidFill>
                  <a:srgbClr val="000000"/>
                </a:solidFill>
              </a:rPr>
              <a:t> des modules </a:t>
            </a:r>
            <a:r>
              <a:rPr lang="en-US" sz="1100" err="1">
                <a:solidFill>
                  <a:srgbClr val="000000"/>
                </a:solidFill>
              </a:rPr>
              <a:t>supplémentaires</a:t>
            </a:r>
            <a:r>
              <a:rPr lang="en-US" sz="1100">
                <a:solidFill>
                  <a:srgbClr val="000000"/>
                </a:solidFill>
              </a:rPr>
              <a:t> </a:t>
            </a:r>
            <a:r>
              <a:rPr lang="en-US" sz="1100" err="1">
                <a:solidFill>
                  <a:srgbClr val="000000"/>
                </a:solidFill>
              </a:rPr>
              <a:t>afin</a:t>
            </a:r>
            <a:r>
              <a:rPr lang="en-US" sz="1100">
                <a:solidFill>
                  <a:srgbClr val="000000"/>
                </a:solidFill>
              </a:rPr>
              <a:t> de faire </a:t>
            </a:r>
            <a:r>
              <a:rPr lang="en-US" sz="1100" err="1">
                <a:solidFill>
                  <a:srgbClr val="000000"/>
                </a:solidFill>
              </a:rPr>
              <a:t>évolué</a:t>
            </a:r>
            <a:r>
              <a:rPr lang="en-US" sz="1100">
                <a:solidFill>
                  <a:srgbClr val="000000"/>
                </a:solidFill>
              </a:rPr>
              <a:t> le </a:t>
            </a:r>
            <a:r>
              <a:rPr lang="en-US" sz="1100" err="1">
                <a:solidFill>
                  <a:srgbClr val="000000"/>
                </a:solidFill>
              </a:rPr>
              <a:t>produit</a:t>
            </a:r>
            <a:r>
              <a:rPr lang="en-US" sz="1100">
                <a:solidFill>
                  <a:srgbClr val="000000"/>
                </a:solidFill>
              </a:rPr>
              <a:t> .</a:t>
            </a:r>
          </a:p>
        </p:txBody>
      </p:sp>
    </p:spTree>
    <p:extLst>
      <p:ext uri="{BB962C8B-B14F-4D97-AF65-F5344CB8AC3E}">
        <p14:creationId xmlns:p14="http://schemas.microsoft.com/office/powerpoint/2010/main" val="290627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76" name="Picture 4" descr="Zabbix">
            <a:extLst>
              <a:ext uri="{FF2B5EF4-FFF2-40B4-BE49-F238E27FC236}">
                <a16:creationId xmlns:a16="http://schemas.microsoft.com/office/drawing/2014/main" id="{8D3F1ECA-3BED-4463-ADB5-EE9393D2AD9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9304" y="1629089"/>
            <a:ext cx="3601920" cy="3620021"/>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B0707B82-A083-4A70-BB89-77F36EE67B3F}"/>
              </a:ext>
            </a:extLst>
          </p:cNvPr>
          <p:cNvSpPr txBox="1"/>
          <p:nvPr/>
        </p:nvSpPr>
        <p:spPr>
          <a:xfrm>
            <a:off x="6090574" y="1269508"/>
            <a:ext cx="4977578" cy="4791464"/>
          </a:xfrm>
          <a:prstGeom prst="rect">
            <a:avLst/>
          </a:prstGeom>
        </p:spPr>
        <p:txBody>
          <a:bodyPr vert="horz" lIns="91440" tIns="45720" rIns="91440" bIns="45720" rtlCol="0" anchor="ctr">
            <a:normAutofit/>
          </a:bodyPr>
          <a:lstStyle/>
          <a:p>
            <a:pPr>
              <a:lnSpc>
                <a:spcPct val="90000"/>
              </a:lnSpc>
              <a:spcAft>
                <a:spcPts val="600"/>
              </a:spcAft>
            </a:pPr>
            <a:r>
              <a:rPr lang="fr-FR" sz="1050">
                <a:solidFill>
                  <a:srgbClr val="000000"/>
                </a:solidFill>
              </a:rPr>
              <a:t>ZABBIX est un logiciel libre permettant de surveiller l'état de divers services réseau, serveurs et autres matériels réseau et produisant des graphiques dynamiques de consommation des ressources. C'est un logiciel open source.</a:t>
            </a:r>
          </a:p>
          <a:p>
            <a:pPr indent="-228600">
              <a:lnSpc>
                <a:spcPct val="90000"/>
              </a:lnSpc>
              <a:spcAft>
                <a:spcPts val="600"/>
              </a:spcAft>
              <a:buFont typeface="Arial" panose="020B0604020202020204" pitchFamily="34" charset="0"/>
              <a:buChar char="•"/>
            </a:pPr>
            <a:endParaRPr lang="fr-FR" sz="1050">
              <a:solidFill>
                <a:srgbClr val="000000"/>
              </a:solidFill>
            </a:endParaRPr>
          </a:p>
          <a:p>
            <a:pPr>
              <a:lnSpc>
                <a:spcPct val="90000"/>
              </a:lnSpc>
              <a:spcAft>
                <a:spcPts val="600"/>
              </a:spcAft>
            </a:pPr>
            <a:r>
              <a:rPr lang="fr-FR" sz="1050">
                <a:solidFill>
                  <a:srgbClr val="000000"/>
                </a:solidFill>
              </a:rPr>
              <a:t>Le « serveur ZABBIX » peut être décomposé en trois parties séparées :</a:t>
            </a:r>
          </a:p>
          <a:p>
            <a:pPr marL="285750" indent="-228600">
              <a:lnSpc>
                <a:spcPct val="90000"/>
              </a:lnSpc>
              <a:spcAft>
                <a:spcPts val="600"/>
              </a:spcAft>
              <a:buFont typeface="Arial" panose="020B0604020202020204" pitchFamily="34" charset="0"/>
              <a:buChar char="•"/>
            </a:pPr>
            <a:r>
              <a:rPr lang="fr-FR" sz="1050">
                <a:solidFill>
                  <a:srgbClr val="000000"/>
                </a:solidFill>
              </a:rPr>
              <a:t>Le serveur de données</a:t>
            </a:r>
          </a:p>
          <a:p>
            <a:pPr>
              <a:lnSpc>
                <a:spcPct val="90000"/>
              </a:lnSpc>
              <a:spcAft>
                <a:spcPts val="600"/>
              </a:spcAft>
            </a:pPr>
            <a:r>
              <a:rPr lang="fr-FR" sz="1050">
                <a:solidFill>
                  <a:srgbClr val="000000"/>
                </a:solidFill>
              </a:rPr>
              <a:t>ZABBIX utilise MySQL, PostgreSQL ou Oracle pour stocker les données.</a:t>
            </a:r>
          </a:p>
          <a:p>
            <a:pPr>
              <a:lnSpc>
                <a:spcPct val="90000"/>
              </a:lnSpc>
              <a:spcAft>
                <a:spcPts val="600"/>
              </a:spcAft>
            </a:pPr>
            <a:r>
              <a:rPr lang="fr-FR" sz="1050">
                <a:solidFill>
                  <a:srgbClr val="000000"/>
                </a:solidFill>
              </a:rPr>
              <a:t>Selon l'importance du nombre de machines et de données à surveiller, le choix du SGBD influe grandement sur les performances.</a:t>
            </a:r>
          </a:p>
          <a:p>
            <a:pPr marL="285750" indent="-228600">
              <a:lnSpc>
                <a:spcPct val="90000"/>
              </a:lnSpc>
              <a:spcAft>
                <a:spcPts val="600"/>
              </a:spcAft>
              <a:buFont typeface="Arial" panose="020B0604020202020204" pitchFamily="34" charset="0"/>
              <a:buChar char="•"/>
            </a:pPr>
            <a:r>
              <a:rPr lang="fr-FR" sz="1050">
                <a:solidFill>
                  <a:srgbClr val="000000"/>
                </a:solidFill>
              </a:rPr>
              <a:t>L'interface de gestion</a:t>
            </a:r>
          </a:p>
          <a:p>
            <a:pPr>
              <a:lnSpc>
                <a:spcPct val="90000"/>
              </a:lnSpc>
              <a:spcAft>
                <a:spcPts val="600"/>
              </a:spcAft>
            </a:pPr>
            <a:r>
              <a:rPr lang="fr-FR" sz="1050">
                <a:solidFill>
                  <a:srgbClr val="000000"/>
                </a:solidFill>
              </a:rPr>
              <a:t>Son interface web est écrite en PHP. Elle agit directement sur les informations stockées dans la base de données. Chaque information nécessaire au serveur de traitement étant réactualisée automatiquement, il n'y a pas d'action à effectuer sur le binaire pour lui indiquer qu'il y a eu une mise à jour.</a:t>
            </a:r>
          </a:p>
          <a:p>
            <a:pPr marL="285750" indent="-228600">
              <a:lnSpc>
                <a:spcPct val="90000"/>
              </a:lnSpc>
              <a:spcAft>
                <a:spcPts val="600"/>
              </a:spcAft>
              <a:buFont typeface="Arial" panose="020B0604020202020204" pitchFamily="34" charset="0"/>
              <a:buChar char="•"/>
            </a:pPr>
            <a:r>
              <a:rPr lang="fr-FR" sz="1050">
                <a:solidFill>
                  <a:srgbClr val="000000"/>
                </a:solidFill>
              </a:rPr>
              <a:t>Le serveur de traitement</a:t>
            </a:r>
          </a:p>
          <a:p>
            <a:pPr marR="0" lvl="0" fontAlgn="base">
              <a:lnSpc>
                <a:spcPct val="90000"/>
              </a:lnSpc>
              <a:spcBef>
                <a:spcPct val="0"/>
              </a:spcBef>
              <a:spcAft>
                <a:spcPts val="600"/>
              </a:spcAft>
              <a:buClrTx/>
              <a:buSzTx/>
              <a:tabLst/>
            </a:pPr>
            <a:r>
              <a:rPr lang="fr-FR" altLang="fr-FR" sz="1050">
                <a:solidFill>
                  <a:srgbClr val="000000"/>
                </a:solidFill>
              </a:rPr>
              <a:t>Il s'agit d'un démon binaire existant pour Linux, BSD et divers Unix. Il offre diverses options de monitoring. La vérification simple permet de vérifier la disponibilité ainsi que le temps de réponse de services standards comme SMTP ou HTTP sans installer aucun logiciel sur l'hôte monitoré. Un agent ZABBIX peut aussi être installé sur les hôtes Linux, UNIX et Windows afin d'obtenir des statistiques comme la charge CPU, l'utilisation du réseau, l'espace disque... Le logiciel peut réaliser le monitoring via SNMP. </a:t>
            </a:r>
          </a:p>
          <a:p>
            <a:pPr marL="0" marR="0" lvl="0" indent="-228600" fontAlgn="base">
              <a:lnSpc>
                <a:spcPct val="90000"/>
              </a:lnSpc>
              <a:spcBef>
                <a:spcPct val="0"/>
              </a:spcBef>
              <a:spcAft>
                <a:spcPts val="600"/>
              </a:spcAft>
              <a:buClrTx/>
              <a:buSzTx/>
              <a:buFont typeface="Arial" panose="020B0604020202020204" pitchFamily="34" charset="0"/>
              <a:buChar char="•"/>
              <a:tabLst/>
            </a:pPr>
            <a:endParaRPr lang="fr-FR" altLang="fr-FR" sz="1050">
              <a:solidFill>
                <a:srgbClr val="000000"/>
              </a:solidFill>
            </a:endParaRPr>
          </a:p>
          <a:p>
            <a:pPr marR="0" lvl="0" fontAlgn="base">
              <a:lnSpc>
                <a:spcPct val="90000"/>
              </a:lnSpc>
              <a:spcBef>
                <a:spcPct val="0"/>
              </a:spcBef>
              <a:spcAft>
                <a:spcPts val="600"/>
              </a:spcAft>
              <a:buClrTx/>
              <a:buSzTx/>
              <a:tabLst/>
            </a:pPr>
            <a:r>
              <a:rPr lang="fr-FR" altLang="fr-FR" sz="1050">
                <a:solidFill>
                  <a:srgbClr val="000000"/>
                </a:solidFill>
              </a:rPr>
              <a:t>Nous avons choisi Zabbix car c’est une solution open source qui est encore maintenu a ce jour.</a:t>
            </a:r>
          </a:p>
        </p:txBody>
      </p:sp>
      <p:sp>
        <p:nvSpPr>
          <p:cNvPr id="8" name="Rectangle 8">
            <a:extLst>
              <a:ext uri="{FF2B5EF4-FFF2-40B4-BE49-F238E27FC236}">
                <a16:creationId xmlns:a16="http://schemas.microsoft.com/office/drawing/2014/main" id="{AB1634F1-ED74-4710-85AA-CF11417807FD}"/>
              </a:ext>
            </a:extLst>
          </p:cNvPr>
          <p:cNvSpPr>
            <a:spLocks noChangeArrowheads="1"/>
          </p:cNvSpPr>
          <p:nvPr/>
        </p:nvSpPr>
        <p:spPr bwMode="auto">
          <a:xfrm>
            <a:off x="-1457608" y="78405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90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098" name="Picture 2" descr="Docker Logos and Photos | Docker">
            <a:extLst>
              <a:ext uri="{FF2B5EF4-FFF2-40B4-BE49-F238E27FC236}">
                <a16:creationId xmlns:a16="http://schemas.microsoft.com/office/drawing/2014/main" id="{F9FED1AC-4482-4C0B-9722-E50D400846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29349" y="1873667"/>
            <a:ext cx="3661831" cy="3130865"/>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D27C7AD0-8740-49B8-876E-C8516CEB8FFB}"/>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fr-FR" sz="1100">
                <a:solidFill>
                  <a:srgbClr val="000000"/>
                </a:solidFill>
              </a:rPr>
              <a:t>Docker est un logiciel libre permettant de lancer des applications dans des conteneurs logiciels.</a:t>
            </a:r>
          </a:p>
          <a:p>
            <a:pPr indent="-228600">
              <a:lnSpc>
                <a:spcPct val="90000"/>
              </a:lnSpc>
              <a:spcAft>
                <a:spcPts val="600"/>
              </a:spcAft>
              <a:buFont typeface="Arial" panose="020B0604020202020204" pitchFamily="34" charset="0"/>
              <a:buChar char="•"/>
            </a:pPr>
            <a:r>
              <a:rPr lang="fr-FR" sz="1100">
                <a:solidFill>
                  <a:srgbClr val="000000"/>
                </a:solidFill>
              </a:rPr>
              <a:t>Docker est un outil qui peut empaqueter une application et ses dépendances dans un conteneur isolé, qui pourra être exécuté sur n'importe quel serveur. Cette approche permet d'accroître la flexibilité et la portabilité d’exécution d'une application, laquelle va pouvoir tourner de façon fiable et prévisible sur une grande variété de machines hôtes, que ce soit sur la machine locale, un cloud privé ou public, une machine nue, etc.</a:t>
            </a:r>
          </a:p>
          <a:p>
            <a:pPr indent="-228600">
              <a:lnSpc>
                <a:spcPct val="90000"/>
              </a:lnSpc>
              <a:spcAft>
                <a:spcPts val="600"/>
              </a:spcAft>
              <a:buFont typeface="Arial" panose="020B0604020202020204" pitchFamily="34" charset="0"/>
              <a:buChar char="•"/>
            </a:pPr>
            <a:r>
              <a:rPr lang="fr-FR" sz="1100">
                <a:solidFill>
                  <a:srgbClr val="000000"/>
                </a:solidFill>
              </a:rPr>
              <a:t>La technologie de conteneur de Docker peut être utilisée pour étendre des systèmes distribués de façon qu'ils s'exécutent de manière autonome depuis une seule machine physique ou une seule instance par nœud. Cela permet aux nœuds d'être déployés au fur et à mesure que les ressources sont disponibles, offrant un déploiement transparent et similaire aux PaaS pour des systèmes comme Apache Cassandra, Riak ou d'autres systèmes distribués.</a:t>
            </a:r>
          </a:p>
          <a:p>
            <a:pPr indent="-228600">
              <a:lnSpc>
                <a:spcPct val="90000"/>
              </a:lnSpc>
              <a:spcAft>
                <a:spcPts val="600"/>
              </a:spcAft>
              <a:buFont typeface="Arial" panose="020B0604020202020204" pitchFamily="34" charset="0"/>
              <a:buChar char="•"/>
            </a:pPr>
            <a:endParaRPr lang="fr-FR" sz="1100">
              <a:solidFill>
                <a:srgbClr val="000000"/>
              </a:solidFill>
            </a:endParaRPr>
          </a:p>
          <a:p>
            <a:pPr indent="-228600">
              <a:lnSpc>
                <a:spcPct val="90000"/>
              </a:lnSpc>
              <a:spcAft>
                <a:spcPts val="600"/>
              </a:spcAft>
              <a:buFont typeface="Arial" panose="020B0604020202020204" pitchFamily="34" charset="0"/>
              <a:buChar char="•"/>
            </a:pPr>
            <a:r>
              <a:rPr lang="fr-FR" sz="1100">
                <a:solidFill>
                  <a:srgbClr val="000000"/>
                </a:solidFill>
              </a:rPr>
              <a:t>Nous avons choisi apache sur Docker pour le site web, cela nous permet de déployé a volonté plusieurs sites.</a:t>
            </a:r>
          </a:p>
          <a:p>
            <a:pPr indent="-228600">
              <a:lnSpc>
                <a:spcPct val="90000"/>
              </a:lnSpc>
              <a:spcAft>
                <a:spcPts val="600"/>
              </a:spcAft>
              <a:buFont typeface="Arial" panose="020B0604020202020204" pitchFamily="34" charset="0"/>
              <a:buChar char="•"/>
            </a:pPr>
            <a:endParaRPr lang="fr-FR" sz="1100">
              <a:solidFill>
                <a:srgbClr val="000000"/>
              </a:solidFill>
            </a:endParaRPr>
          </a:p>
        </p:txBody>
      </p:sp>
    </p:spTree>
    <p:extLst>
      <p:ext uri="{BB962C8B-B14F-4D97-AF65-F5344CB8AC3E}">
        <p14:creationId xmlns:p14="http://schemas.microsoft.com/office/powerpoint/2010/main" val="31939739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1F428BCFE23B4DB16C6C877A775769" ma:contentTypeVersion="9" ma:contentTypeDescription="Crée un document." ma:contentTypeScope="" ma:versionID="dbd056ae26bbb9e40ecc163ca72d84f6">
  <xsd:schema xmlns:xsd="http://www.w3.org/2001/XMLSchema" xmlns:xs="http://www.w3.org/2001/XMLSchema" xmlns:p="http://schemas.microsoft.com/office/2006/metadata/properties" xmlns:ns2="5c09dd0d-1fe1-4a88-b438-5b130950e1f4" targetNamespace="http://schemas.microsoft.com/office/2006/metadata/properties" ma:root="true" ma:fieldsID="64a09985c6012e90df12c3d136f07019" ns2:_="">
    <xsd:import namespace="5c09dd0d-1fe1-4a88-b438-5b130950e1f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09dd0d-1fe1-4a88-b438-5b130950e1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8A5E29-E8AC-43D1-9E1F-C5F3D76382DC}">
  <ds:schemaRefs>
    <ds:schemaRef ds:uri="5c09dd0d-1fe1-4a88-b438-5b130950e1f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254A239-5E21-45A8-B10A-F8A8F9344F10}">
  <ds:schemaRefs>
    <ds:schemaRef ds:uri="http://schemas.microsoft.com/sharepoint/v3/contenttype/forms"/>
  </ds:schemaRefs>
</ds:datastoreItem>
</file>

<file path=customXml/itemProps3.xml><?xml version="1.0" encoding="utf-8"?>
<ds:datastoreItem xmlns:ds="http://schemas.openxmlformats.org/officeDocument/2006/customXml" ds:itemID="{B92D0B7B-972B-4115-89E1-98AE780137DA}">
  <ds:schemaRefs>
    <ds:schemaRef ds:uri="5c09dd0d-1fe1-4a88-b438-5b130950e1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Thème Office</vt:lpstr>
      <vt:lpstr>PowerPoint Presentation</vt:lpstr>
      <vt:lpstr>Contexte l’entreprise GSB</vt:lpstr>
      <vt:lpstr>Le projet d’Infrastructure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David Soares</dc:creator>
  <cp:revision>1</cp:revision>
  <dcterms:created xsi:type="dcterms:W3CDTF">2020-05-24T14:32:54Z</dcterms:created>
  <dcterms:modified xsi:type="dcterms:W3CDTF">2020-05-24T18:12:48Z</dcterms:modified>
</cp:coreProperties>
</file>